
<file path=[Content_Types].xml><?xml version="1.0" encoding="utf-8"?>
<Types xmlns="http://schemas.openxmlformats.org/package/2006/content-types">
  <Default Extension="fntdata" ContentType="application/x-fontdata"/>
  <Default Extension="gif" ContentType="image/gif"/>
  <Default Extension="mkv" ContentType="video/unknown"/>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slideLayouts/slideLayout1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6" r:id="rId1"/>
    <p:sldMasterId id="2147483667" r:id="rId2"/>
    <p:sldMasterId id="2147483668" r:id="rId3"/>
  </p:sldMasterIdLst>
  <p:notesMasterIdLst>
    <p:notesMasterId r:id="rId68"/>
  </p:notesMasterIdLst>
  <p:sldIdLst>
    <p:sldId id="256" r:id="rId4"/>
    <p:sldId id="294" r:id="rId5"/>
    <p:sldId id="325" r:id="rId6"/>
    <p:sldId id="326" r:id="rId7"/>
    <p:sldId id="301" r:id="rId8"/>
    <p:sldId id="324" r:id="rId9"/>
    <p:sldId id="263" r:id="rId10"/>
    <p:sldId id="269" r:id="rId11"/>
    <p:sldId id="322" r:id="rId12"/>
    <p:sldId id="293" r:id="rId13"/>
    <p:sldId id="321" r:id="rId14"/>
    <p:sldId id="303" r:id="rId15"/>
    <p:sldId id="304" r:id="rId16"/>
    <p:sldId id="320" r:id="rId17"/>
    <p:sldId id="298" r:id="rId18"/>
    <p:sldId id="300" r:id="rId19"/>
    <p:sldId id="315" r:id="rId20"/>
    <p:sldId id="299" r:id="rId21"/>
    <p:sldId id="323" r:id="rId22"/>
    <p:sldId id="271" r:id="rId23"/>
    <p:sldId id="319" r:id="rId24"/>
    <p:sldId id="296" r:id="rId25"/>
    <p:sldId id="297" r:id="rId26"/>
    <p:sldId id="313" r:id="rId27"/>
    <p:sldId id="314" r:id="rId28"/>
    <p:sldId id="316" r:id="rId29"/>
    <p:sldId id="317" r:id="rId30"/>
    <p:sldId id="309" r:id="rId31"/>
    <p:sldId id="305" r:id="rId32"/>
    <p:sldId id="306" r:id="rId33"/>
    <p:sldId id="307" r:id="rId34"/>
    <p:sldId id="308" r:id="rId35"/>
    <p:sldId id="310" r:id="rId36"/>
    <p:sldId id="312" r:id="rId37"/>
    <p:sldId id="258" r:id="rId38"/>
    <p:sldId id="259" r:id="rId39"/>
    <p:sldId id="260" r:id="rId40"/>
    <p:sldId id="261" r:id="rId41"/>
    <p:sldId id="264" r:id="rId42"/>
    <p:sldId id="265" r:id="rId43"/>
    <p:sldId id="266" r:id="rId44"/>
    <p:sldId id="267" r:id="rId45"/>
    <p:sldId id="268" r:id="rId46"/>
    <p:sldId id="270" r:id="rId47"/>
    <p:sldId id="272" r:id="rId48"/>
    <p:sldId id="274" r:id="rId49"/>
    <p:sldId id="275" r:id="rId50"/>
    <p:sldId id="276" r:id="rId51"/>
    <p:sldId id="277" r:id="rId52"/>
    <p:sldId id="278" r:id="rId53"/>
    <p:sldId id="279" r:id="rId54"/>
    <p:sldId id="280" r:id="rId55"/>
    <p:sldId id="281" r:id="rId56"/>
    <p:sldId id="282" r:id="rId57"/>
    <p:sldId id="283" r:id="rId58"/>
    <p:sldId id="284" r:id="rId59"/>
    <p:sldId id="285" r:id="rId60"/>
    <p:sldId id="286" r:id="rId61"/>
    <p:sldId id="287" r:id="rId62"/>
    <p:sldId id="288" r:id="rId63"/>
    <p:sldId id="289" r:id="rId64"/>
    <p:sldId id="290" r:id="rId65"/>
    <p:sldId id="291" r:id="rId66"/>
    <p:sldId id="292" r:id="rId67"/>
  </p:sldIdLst>
  <p:sldSz cx="9144000" cy="5143500" type="screen16x9"/>
  <p:notesSz cx="6858000" cy="9144000"/>
  <p:embeddedFontLst>
    <p:embeddedFont>
      <p:font typeface="Amatic SC" panose="00000500000000000000" pitchFamily="2" charset="-79"/>
      <p:regular r:id="rId69"/>
      <p:bold r:id="rId70"/>
    </p:embeddedFont>
    <p:embeddedFont>
      <p:font typeface="Avenir Next LT Pro" panose="020B0504020202020204" pitchFamily="34" charset="0"/>
      <p:regular r:id="rId71"/>
      <p:bold r:id="rId72"/>
      <p:italic r:id="rId73"/>
      <p:boldItalic r:id="rId74"/>
    </p:embeddedFont>
    <p:embeddedFont>
      <p:font typeface="Bree Serif" panose="020B0604020202020204" charset="0"/>
      <p:regular r:id="rId75"/>
    </p:embeddedFont>
    <p:embeddedFont>
      <p:font typeface="Calibri" panose="020F0502020204030204" pitchFamily="34" charset="0"/>
      <p:regular r:id="rId76"/>
      <p:bold r:id="rId77"/>
      <p:italic r:id="rId78"/>
      <p:boldItalic r:id="rId79"/>
    </p:embeddedFont>
    <p:embeddedFont>
      <p:font typeface="Didact Gothic" panose="00000500000000000000" pitchFamily="2" charset="0"/>
      <p:regular r:id="rId80"/>
    </p:embeddedFont>
    <p:embeddedFont>
      <p:font typeface="Impact" panose="020B0806030902050204" pitchFamily="34" charset="0"/>
      <p:regular r:id="rId81"/>
    </p:embeddedFont>
    <p:embeddedFont>
      <p:font typeface="Proxima Nova" panose="020B0604020202020204" charset="0"/>
      <p:regular r:id="rId82"/>
      <p:bold r:id="rId83"/>
      <p:italic r:id="rId84"/>
      <p:boldItalic r:id="rId85"/>
    </p:embeddedFont>
    <p:embeddedFont>
      <p:font typeface="Proxima Nova Semibold" panose="020B0604020202020204" charset="0"/>
      <p:regular r:id="rId86"/>
      <p:bold r:id="rId87"/>
      <p:boldItalic r:id="rId88"/>
    </p:embeddedFont>
    <p:embeddedFont>
      <p:font typeface="Roboto Black" panose="02000000000000000000" pitchFamily="2" charset="0"/>
      <p:bold r:id="rId89"/>
      <p:boldItalic r:id="rId90"/>
    </p:embeddedFont>
    <p:embeddedFont>
      <p:font typeface="Roboto Light" panose="02000000000000000000" pitchFamily="2" charset="0"/>
      <p:regular r:id="rId91"/>
      <p:bold r:id="rId92"/>
      <p:italic r:id="rId93"/>
      <p:boldItalic r:id="rId94"/>
    </p:embeddedFont>
    <p:embeddedFont>
      <p:font typeface="Roboto Medium" panose="02000000000000000000" pitchFamily="2" charset="0"/>
      <p:regular r:id="rId95"/>
      <p:bold r:id="rId96"/>
      <p:italic r:id="rId97"/>
      <p:boldItalic r:id="rId98"/>
    </p:embeddedFont>
    <p:embeddedFont>
      <p:font typeface="Roboto Mono Thin" panose="020B0604020202020204" charset="0"/>
      <p:regular r:id="rId99"/>
      <p:bold r:id="rId100"/>
      <p:italic r:id="rId101"/>
      <p:boldItalic r:id="rId102"/>
    </p:embeddedFont>
    <p:embeddedFont>
      <p:font typeface="Roboto Thin" panose="02000000000000000000" pitchFamily="2" charset="0"/>
      <p:regular r:id="rId103"/>
      <p:bold r:id="rId104"/>
      <p:italic r:id="rId105"/>
      <p:boldItalic r:id="rId106"/>
    </p:embeddedFont>
    <p:embeddedFont>
      <p:font typeface="Share Tech" panose="00000500000000000000" pitchFamily="2" charset="0"/>
      <p:regular r:id="rId10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Secção Predefinida" id="{6C378665-2791-4F29-95B7-4FDB41141F7D}">
          <p14:sldIdLst>
            <p14:sldId id="256"/>
            <p14:sldId id="294"/>
            <p14:sldId id="325"/>
            <p14:sldId id="326"/>
            <p14:sldId id="301"/>
            <p14:sldId id="324"/>
            <p14:sldId id="263"/>
            <p14:sldId id="269"/>
            <p14:sldId id="322"/>
            <p14:sldId id="293"/>
            <p14:sldId id="321"/>
            <p14:sldId id="303"/>
            <p14:sldId id="304"/>
            <p14:sldId id="320"/>
            <p14:sldId id="298"/>
            <p14:sldId id="300"/>
            <p14:sldId id="315"/>
            <p14:sldId id="299"/>
            <p14:sldId id="323"/>
            <p14:sldId id="271"/>
            <p14:sldId id="319"/>
            <p14:sldId id="296"/>
            <p14:sldId id="297"/>
            <p14:sldId id="313"/>
            <p14:sldId id="314"/>
            <p14:sldId id="316"/>
            <p14:sldId id="317"/>
            <p14:sldId id="309"/>
            <p14:sldId id="305"/>
            <p14:sldId id="306"/>
            <p14:sldId id="307"/>
            <p14:sldId id="308"/>
            <p14:sldId id="310"/>
            <p14:sldId id="312"/>
            <p14:sldId id="258"/>
            <p14:sldId id="259"/>
            <p14:sldId id="260"/>
            <p14:sldId id="261"/>
            <p14:sldId id="264"/>
            <p14:sldId id="265"/>
            <p14:sldId id="266"/>
            <p14:sldId id="267"/>
            <p14:sldId id="268"/>
            <p14:sldId id="270"/>
            <p14:sldId id="272"/>
            <p14:sldId id="274"/>
            <p14:sldId id="275"/>
            <p14:sldId id="276"/>
            <p14:sldId id="277"/>
            <p14:sldId id="278"/>
            <p14:sldId id="279"/>
            <p14:sldId id="280"/>
            <p14:sldId id="281"/>
            <p14:sldId id="282"/>
            <p14:sldId id="283"/>
            <p14:sldId id="284"/>
            <p14:sldId id="285"/>
            <p14:sldId id="286"/>
            <p14:sldId id="287"/>
            <p14:sldId id="288"/>
            <p14:sldId id="289"/>
            <p14:sldId id="290"/>
            <p14:sldId id="291"/>
            <p14:sldId id="29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E2A47"/>
    <a:srgbClr val="052541"/>
    <a:srgbClr val="48FF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A683395-09D1-4084-AD48-B87055B85A66}" v="100" dt="2022-06-23T15:53:18.451"/>
  </p1510:revLst>
</p1510:revInfo>
</file>

<file path=ppt/tableStyles.xml><?xml version="1.0" encoding="utf-8"?>
<a:tblStyleLst xmlns:a="http://schemas.openxmlformats.org/drawingml/2006/main" def="{E28737A6-F2E6-4205-AE6A-519E734AA0F7}">
  <a:tblStyle styleId="{E28737A6-F2E6-4205-AE6A-519E734AA0F7}"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284E427A-3D55-4303-BF80-6455036E1DE7}" styleName="Estilo com Tema 1 - Destaque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38" d="100"/>
          <a:sy n="138" d="100"/>
        </p:scale>
        <p:origin x="834" y="120"/>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notesMaster" Target="notesMasters/notesMaster1.xml"/><Relationship Id="rId84" Type="http://schemas.openxmlformats.org/officeDocument/2006/relationships/font" Target="fonts/font16.fntdata"/><Relationship Id="rId89" Type="http://schemas.openxmlformats.org/officeDocument/2006/relationships/font" Target="fonts/font21.fntdata"/><Relationship Id="rId112" Type="http://schemas.microsoft.com/office/2016/11/relationships/changesInfo" Target="changesInfos/changesInfo1.xml"/><Relationship Id="rId16" Type="http://schemas.openxmlformats.org/officeDocument/2006/relationships/slide" Target="slides/slide13.xml"/><Relationship Id="rId107" Type="http://schemas.openxmlformats.org/officeDocument/2006/relationships/font" Target="fonts/font39.fntdata"/><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font" Target="fonts/font6.fntdata"/><Relationship Id="rId79" Type="http://schemas.openxmlformats.org/officeDocument/2006/relationships/font" Target="fonts/font11.fntdata"/><Relationship Id="rId102" Type="http://schemas.openxmlformats.org/officeDocument/2006/relationships/font" Target="fonts/font34.fntdata"/><Relationship Id="rId5" Type="http://schemas.openxmlformats.org/officeDocument/2006/relationships/slide" Target="slides/slide2.xml"/><Relationship Id="rId90" Type="http://schemas.openxmlformats.org/officeDocument/2006/relationships/font" Target="fonts/font22.fntdata"/><Relationship Id="rId95" Type="http://schemas.openxmlformats.org/officeDocument/2006/relationships/font" Target="fonts/font27.fntdata"/><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font" Target="fonts/font1.fntdata"/><Relationship Id="rId113" Type="http://schemas.microsoft.com/office/2015/10/relationships/revisionInfo" Target="revisionInfo.xml"/><Relationship Id="rId80" Type="http://schemas.openxmlformats.org/officeDocument/2006/relationships/font" Target="fonts/font12.fntdata"/><Relationship Id="rId85" Type="http://schemas.openxmlformats.org/officeDocument/2006/relationships/font" Target="fonts/font17.fntdata"/><Relationship Id="rId12" Type="http://schemas.openxmlformats.org/officeDocument/2006/relationships/slide" Target="slides/slide9.xml"/><Relationship Id="rId17" Type="http://schemas.openxmlformats.org/officeDocument/2006/relationships/slide" Target="slides/slide14.xml"/><Relationship Id="rId33" Type="http://schemas.openxmlformats.org/officeDocument/2006/relationships/slide" Target="slides/slide30.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font" Target="fonts/font35.fntdata"/><Relationship Id="rId108" Type="http://schemas.openxmlformats.org/officeDocument/2006/relationships/presProps" Target="presProps.xml"/><Relationship Id="rId54" Type="http://schemas.openxmlformats.org/officeDocument/2006/relationships/slide" Target="slides/slide51.xml"/><Relationship Id="rId70" Type="http://schemas.openxmlformats.org/officeDocument/2006/relationships/font" Target="fonts/font2.fntdata"/><Relationship Id="rId75" Type="http://schemas.openxmlformats.org/officeDocument/2006/relationships/font" Target="fonts/font7.fntdata"/><Relationship Id="rId91" Type="http://schemas.openxmlformats.org/officeDocument/2006/relationships/font" Target="fonts/font23.fntdata"/><Relationship Id="rId96" Type="http://schemas.openxmlformats.org/officeDocument/2006/relationships/font" Target="fonts/font28.fntdata"/><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6" Type="http://schemas.openxmlformats.org/officeDocument/2006/relationships/font" Target="fonts/font38.fntdata"/><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font" Target="fonts/font5.fntdata"/><Relationship Id="rId78" Type="http://schemas.openxmlformats.org/officeDocument/2006/relationships/font" Target="fonts/font10.fntdata"/><Relationship Id="rId81" Type="http://schemas.openxmlformats.org/officeDocument/2006/relationships/font" Target="fonts/font13.fntdata"/><Relationship Id="rId86" Type="http://schemas.openxmlformats.org/officeDocument/2006/relationships/font" Target="fonts/font18.fntdata"/><Relationship Id="rId94" Type="http://schemas.openxmlformats.org/officeDocument/2006/relationships/font" Target="fonts/font26.fntdata"/><Relationship Id="rId99" Type="http://schemas.openxmlformats.org/officeDocument/2006/relationships/font" Target="fonts/font31.fntdata"/><Relationship Id="rId101" Type="http://schemas.openxmlformats.org/officeDocument/2006/relationships/font" Target="fonts/font33.fntdata"/><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viewProps" Target="viewProps.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font" Target="fonts/font8.fntdata"/><Relationship Id="rId97" Type="http://schemas.openxmlformats.org/officeDocument/2006/relationships/font" Target="fonts/font29.fntdata"/><Relationship Id="rId104" Type="http://schemas.openxmlformats.org/officeDocument/2006/relationships/font" Target="fonts/font36.fntdata"/><Relationship Id="rId7" Type="http://schemas.openxmlformats.org/officeDocument/2006/relationships/slide" Target="slides/slide4.xml"/><Relationship Id="rId71" Type="http://schemas.openxmlformats.org/officeDocument/2006/relationships/font" Target="fonts/font3.fntdata"/><Relationship Id="rId92" Type="http://schemas.openxmlformats.org/officeDocument/2006/relationships/font" Target="fonts/font24.fntdata"/><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font" Target="fonts/font19.fntdata"/><Relationship Id="rId110" Type="http://schemas.openxmlformats.org/officeDocument/2006/relationships/theme" Target="theme/theme1.xml"/><Relationship Id="rId61" Type="http://schemas.openxmlformats.org/officeDocument/2006/relationships/slide" Target="slides/slide58.xml"/><Relationship Id="rId82" Type="http://schemas.openxmlformats.org/officeDocument/2006/relationships/font" Target="fonts/font14.fntdata"/><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font" Target="fonts/font9.fntdata"/><Relationship Id="rId100" Type="http://schemas.openxmlformats.org/officeDocument/2006/relationships/font" Target="fonts/font32.fntdata"/><Relationship Id="rId105" Type="http://schemas.openxmlformats.org/officeDocument/2006/relationships/font" Target="fonts/font37.fntdata"/><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font" Target="fonts/font4.fntdata"/><Relationship Id="rId93" Type="http://schemas.openxmlformats.org/officeDocument/2006/relationships/font" Target="fonts/font25.fntdata"/><Relationship Id="rId98" Type="http://schemas.openxmlformats.org/officeDocument/2006/relationships/font" Target="fonts/font30.fntdata"/><Relationship Id="rId3" Type="http://schemas.openxmlformats.org/officeDocument/2006/relationships/slideMaster" Target="slideMasters/slideMaster3.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font" Target="fonts/font15.fntdata"/><Relationship Id="rId88" Type="http://schemas.openxmlformats.org/officeDocument/2006/relationships/font" Target="fonts/font20.fntdata"/><Relationship Id="rId111"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ão Pedro de Noronha e Aragão" userId="3e7262fa-96d4-4136-917c-3f6927288669" providerId="ADAL" clId="{4A683395-09D1-4084-AD48-B87055B85A66}"/>
    <pc:docChg chg="undo redo custSel addSld delSld modSld sldOrd addSection delSection modSection">
      <pc:chgData name="João Pedro de Noronha e Aragão" userId="3e7262fa-96d4-4136-917c-3f6927288669" providerId="ADAL" clId="{4A683395-09D1-4084-AD48-B87055B85A66}" dt="2022-06-23T15:53:45.852" v="6104" actId="6549"/>
      <pc:docMkLst>
        <pc:docMk/>
      </pc:docMkLst>
      <pc:sldChg chg="addSp delSp modSp mod">
        <pc:chgData name="João Pedro de Noronha e Aragão" userId="3e7262fa-96d4-4136-917c-3f6927288669" providerId="ADAL" clId="{4A683395-09D1-4084-AD48-B87055B85A66}" dt="2022-06-22T23:47:55.977" v="3192" actId="20577"/>
        <pc:sldMkLst>
          <pc:docMk/>
          <pc:sldMk cId="0" sldId="256"/>
        </pc:sldMkLst>
        <pc:spChg chg="add mod">
          <ac:chgData name="João Pedro de Noronha e Aragão" userId="3e7262fa-96d4-4136-917c-3f6927288669" providerId="ADAL" clId="{4A683395-09D1-4084-AD48-B87055B85A66}" dt="2022-06-22T18:15:45.797" v="2479" actId="2711"/>
          <ac:spMkLst>
            <pc:docMk/>
            <pc:sldMk cId="0" sldId="256"/>
            <ac:spMk id="107" creationId="{CF744313-7EB5-B9F1-F8F9-0361E014E49E}"/>
          </ac:spMkLst>
        </pc:spChg>
        <pc:spChg chg="mod">
          <ac:chgData name="João Pedro de Noronha e Aragão" userId="3e7262fa-96d4-4136-917c-3f6927288669" providerId="ADAL" clId="{4A683395-09D1-4084-AD48-B87055B85A66}" dt="2022-06-22T23:47:55.977" v="3192" actId="20577"/>
          <ac:spMkLst>
            <pc:docMk/>
            <pc:sldMk cId="0" sldId="256"/>
            <ac:spMk id="109" creationId="{00000000-0000-0000-0000-000000000000}"/>
          </ac:spMkLst>
        </pc:spChg>
        <pc:spChg chg="mod">
          <ac:chgData name="João Pedro de Noronha e Aragão" userId="3e7262fa-96d4-4136-917c-3f6927288669" providerId="ADAL" clId="{4A683395-09D1-4084-AD48-B87055B85A66}" dt="2022-06-22T18:15:54.484" v="2480" actId="2711"/>
          <ac:spMkLst>
            <pc:docMk/>
            <pc:sldMk cId="0" sldId="256"/>
            <ac:spMk id="110" creationId="{00000000-0000-0000-0000-000000000000}"/>
          </ac:spMkLst>
        </pc:spChg>
        <pc:spChg chg="del mod">
          <ac:chgData name="João Pedro de Noronha e Aragão" userId="3e7262fa-96d4-4136-917c-3f6927288669" providerId="ADAL" clId="{4A683395-09D1-4084-AD48-B87055B85A66}" dt="2022-06-22T16:05:30.090" v="274" actId="478"/>
          <ac:spMkLst>
            <pc:docMk/>
            <pc:sldMk cId="0" sldId="256"/>
            <ac:spMk id="202" creationId="{00000000-0000-0000-0000-000000000000}"/>
          </ac:spMkLst>
        </pc:spChg>
        <pc:spChg chg="del">
          <ac:chgData name="João Pedro de Noronha e Aragão" userId="3e7262fa-96d4-4136-917c-3f6927288669" providerId="ADAL" clId="{4A683395-09D1-4084-AD48-B87055B85A66}" dt="2022-06-22T16:05:28.953" v="273" actId="478"/>
          <ac:spMkLst>
            <pc:docMk/>
            <pc:sldMk cId="0" sldId="256"/>
            <ac:spMk id="203" creationId="{00000000-0000-0000-0000-000000000000}"/>
          </ac:spMkLst>
        </pc:spChg>
        <pc:spChg chg="del mod">
          <ac:chgData name="João Pedro de Noronha e Aragão" userId="3e7262fa-96d4-4136-917c-3f6927288669" providerId="ADAL" clId="{4A683395-09D1-4084-AD48-B87055B85A66}" dt="2022-06-22T16:05:27.652" v="272" actId="478"/>
          <ac:spMkLst>
            <pc:docMk/>
            <pc:sldMk cId="0" sldId="256"/>
            <ac:spMk id="204" creationId="{00000000-0000-0000-0000-000000000000}"/>
          </ac:spMkLst>
        </pc:spChg>
        <pc:spChg chg="del">
          <ac:chgData name="João Pedro de Noronha e Aragão" userId="3e7262fa-96d4-4136-917c-3f6927288669" providerId="ADAL" clId="{4A683395-09D1-4084-AD48-B87055B85A66}" dt="2022-06-22T16:05:37.635" v="276" actId="478"/>
          <ac:spMkLst>
            <pc:docMk/>
            <pc:sldMk cId="0" sldId="256"/>
            <ac:spMk id="205" creationId="{00000000-0000-0000-0000-000000000000}"/>
          </ac:spMkLst>
        </pc:spChg>
        <pc:spChg chg="del">
          <ac:chgData name="João Pedro de Noronha e Aragão" userId="3e7262fa-96d4-4136-917c-3f6927288669" providerId="ADAL" clId="{4A683395-09D1-4084-AD48-B87055B85A66}" dt="2022-06-22T16:05:36.730" v="275" actId="478"/>
          <ac:spMkLst>
            <pc:docMk/>
            <pc:sldMk cId="0" sldId="256"/>
            <ac:spMk id="206" creationId="{00000000-0000-0000-0000-000000000000}"/>
          </ac:spMkLst>
        </pc:spChg>
        <pc:spChg chg="del">
          <ac:chgData name="João Pedro de Noronha e Aragão" userId="3e7262fa-96d4-4136-917c-3f6927288669" providerId="ADAL" clId="{4A683395-09D1-4084-AD48-B87055B85A66}" dt="2022-06-22T16:05:40.914" v="279" actId="478"/>
          <ac:spMkLst>
            <pc:docMk/>
            <pc:sldMk cId="0" sldId="256"/>
            <ac:spMk id="207" creationId="{00000000-0000-0000-0000-000000000000}"/>
          </ac:spMkLst>
        </pc:spChg>
        <pc:spChg chg="del">
          <ac:chgData name="João Pedro de Noronha e Aragão" userId="3e7262fa-96d4-4136-917c-3f6927288669" providerId="ADAL" clId="{4A683395-09D1-4084-AD48-B87055B85A66}" dt="2022-06-22T16:05:41.522" v="280" actId="478"/>
          <ac:spMkLst>
            <pc:docMk/>
            <pc:sldMk cId="0" sldId="256"/>
            <ac:spMk id="208" creationId="{00000000-0000-0000-0000-000000000000}"/>
          </ac:spMkLst>
        </pc:spChg>
        <pc:spChg chg="del">
          <ac:chgData name="João Pedro de Noronha e Aragão" userId="3e7262fa-96d4-4136-917c-3f6927288669" providerId="ADAL" clId="{4A683395-09D1-4084-AD48-B87055B85A66}" dt="2022-06-22T16:05:38.666" v="277" actId="478"/>
          <ac:spMkLst>
            <pc:docMk/>
            <pc:sldMk cId="0" sldId="256"/>
            <ac:spMk id="209" creationId="{00000000-0000-0000-0000-000000000000}"/>
          </ac:spMkLst>
        </pc:spChg>
        <pc:spChg chg="del">
          <ac:chgData name="João Pedro de Noronha e Aragão" userId="3e7262fa-96d4-4136-917c-3f6927288669" providerId="ADAL" clId="{4A683395-09D1-4084-AD48-B87055B85A66}" dt="2022-06-22T16:05:40.049" v="278" actId="478"/>
          <ac:spMkLst>
            <pc:docMk/>
            <pc:sldMk cId="0" sldId="256"/>
            <ac:spMk id="210" creationId="{00000000-0000-0000-0000-000000000000}"/>
          </ac:spMkLst>
        </pc:spChg>
      </pc:sldChg>
      <pc:sldChg chg="addSp delSp modSp del mod ord modNotes">
        <pc:chgData name="João Pedro de Noronha e Aragão" userId="3e7262fa-96d4-4136-917c-3f6927288669" providerId="ADAL" clId="{4A683395-09D1-4084-AD48-B87055B85A66}" dt="2022-06-22T16:22:09.461" v="512" actId="2696"/>
        <pc:sldMkLst>
          <pc:docMk/>
          <pc:sldMk cId="0" sldId="257"/>
        </pc:sldMkLst>
        <pc:spChg chg="add del mod">
          <ac:chgData name="João Pedro de Noronha e Aragão" userId="3e7262fa-96d4-4136-917c-3f6927288669" providerId="ADAL" clId="{4A683395-09D1-4084-AD48-B87055B85A66}" dt="2022-06-22T16:16:46.463" v="446" actId="478"/>
          <ac:spMkLst>
            <pc:docMk/>
            <pc:sldMk cId="0" sldId="257"/>
            <ac:spMk id="3" creationId="{28BFA0D1-CFDD-0315-4794-E9B0DE88634A}"/>
          </ac:spMkLst>
        </pc:spChg>
        <pc:spChg chg="add del mod">
          <ac:chgData name="João Pedro de Noronha e Aragão" userId="3e7262fa-96d4-4136-917c-3f6927288669" providerId="ADAL" clId="{4A683395-09D1-4084-AD48-B87055B85A66}" dt="2022-06-22T16:16:50.801" v="448" actId="478"/>
          <ac:spMkLst>
            <pc:docMk/>
            <pc:sldMk cId="0" sldId="257"/>
            <ac:spMk id="5" creationId="{CB98ADE8-9AB3-E770-9051-BB469F811458}"/>
          </ac:spMkLst>
        </pc:spChg>
        <pc:spChg chg="add del mod">
          <ac:chgData name="João Pedro de Noronha e Aragão" userId="3e7262fa-96d4-4136-917c-3f6927288669" providerId="ADAL" clId="{4A683395-09D1-4084-AD48-B87055B85A66}" dt="2022-06-22T16:16:54.207" v="450" actId="478"/>
          <ac:spMkLst>
            <pc:docMk/>
            <pc:sldMk cId="0" sldId="257"/>
            <ac:spMk id="7" creationId="{261BCB46-DCFA-0E6D-C256-19836A54EF46}"/>
          </ac:spMkLst>
        </pc:spChg>
        <pc:spChg chg="add del mod">
          <ac:chgData name="João Pedro de Noronha e Aragão" userId="3e7262fa-96d4-4136-917c-3f6927288669" providerId="ADAL" clId="{4A683395-09D1-4084-AD48-B87055B85A66}" dt="2022-06-22T16:16:56.929" v="452" actId="478"/>
          <ac:spMkLst>
            <pc:docMk/>
            <pc:sldMk cId="0" sldId="257"/>
            <ac:spMk id="9" creationId="{C254F226-5B9A-73B4-7DF3-1B915D0685E9}"/>
          </ac:spMkLst>
        </pc:spChg>
        <pc:spChg chg="add del mod">
          <ac:chgData name="João Pedro de Noronha e Aragão" userId="3e7262fa-96d4-4136-917c-3f6927288669" providerId="ADAL" clId="{4A683395-09D1-4084-AD48-B87055B85A66}" dt="2022-06-22T16:16:59.072" v="454" actId="478"/>
          <ac:spMkLst>
            <pc:docMk/>
            <pc:sldMk cId="0" sldId="257"/>
            <ac:spMk id="11" creationId="{0F031EEB-1466-A4E2-9F20-A5E87CA243BD}"/>
          </ac:spMkLst>
        </pc:spChg>
        <pc:spChg chg="add del mod">
          <ac:chgData name="João Pedro de Noronha e Aragão" userId="3e7262fa-96d4-4136-917c-3f6927288669" providerId="ADAL" clId="{4A683395-09D1-4084-AD48-B87055B85A66}" dt="2022-06-22T16:17:03.216" v="456" actId="478"/>
          <ac:spMkLst>
            <pc:docMk/>
            <pc:sldMk cId="0" sldId="257"/>
            <ac:spMk id="13" creationId="{A4B89250-534D-FE86-AB11-3B0B49EE88F6}"/>
          </ac:spMkLst>
        </pc:spChg>
        <pc:spChg chg="del">
          <ac:chgData name="João Pedro de Noronha e Aragão" userId="3e7262fa-96d4-4136-917c-3f6927288669" providerId="ADAL" clId="{4A683395-09D1-4084-AD48-B87055B85A66}" dt="2022-06-22T16:17:00.674" v="455" actId="478"/>
          <ac:spMkLst>
            <pc:docMk/>
            <pc:sldMk cId="0" sldId="257"/>
            <ac:spMk id="219" creationId="{00000000-0000-0000-0000-000000000000}"/>
          </ac:spMkLst>
        </pc:spChg>
        <pc:spChg chg="del">
          <ac:chgData name="João Pedro de Noronha e Aragão" userId="3e7262fa-96d4-4136-917c-3f6927288669" providerId="ADAL" clId="{4A683395-09D1-4084-AD48-B87055B85A66}" dt="2022-06-22T16:16:58.354" v="453" actId="478"/>
          <ac:spMkLst>
            <pc:docMk/>
            <pc:sldMk cId="0" sldId="257"/>
            <ac:spMk id="221" creationId="{00000000-0000-0000-0000-000000000000}"/>
          </ac:spMkLst>
        </pc:spChg>
        <pc:spChg chg="del">
          <ac:chgData name="João Pedro de Noronha e Aragão" userId="3e7262fa-96d4-4136-917c-3f6927288669" providerId="ADAL" clId="{4A683395-09D1-4084-AD48-B87055B85A66}" dt="2022-06-22T16:16:56.138" v="451" actId="478"/>
          <ac:spMkLst>
            <pc:docMk/>
            <pc:sldMk cId="0" sldId="257"/>
            <ac:spMk id="223" creationId="{00000000-0000-0000-0000-000000000000}"/>
          </ac:spMkLst>
        </pc:spChg>
        <pc:spChg chg="del">
          <ac:chgData name="João Pedro de Noronha e Aragão" userId="3e7262fa-96d4-4136-917c-3f6927288669" providerId="ADAL" clId="{4A683395-09D1-4084-AD48-B87055B85A66}" dt="2022-06-22T16:16:43.977" v="445" actId="478"/>
          <ac:spMkLst>
            <pc:docMk/>
            <pc:sldMk cId="0" sldId="257"/>
            <ac:spMk id="225" creationId="{00000000-0000-0000-0000-000000000000}"/>
          </ac:spMkLst>
        </pc:spChg>
        <pc:spChg chg="del">
          <ac:chgData name="João Pedro de Noronha e Aragão" userId="3e7262fa-96d4-4136-917c-3f6927288669" providerId="ADAL" clId="{4A683395-09D1-4084-AD48-B87055B85A66}" dt="2022-06-22T16:16:48.378" v="447" actId="478"/>
          <ac:spMkLst>
            <pc:docMk/>
            <pc:sldMk cId="0" sldId="257"/>
            <ac:spMk id="227" creationId="{00000000-0000-0000-0000-000000000000}"/>
          </ac:spMkLst>
        </pc:spChg>
        <pc:spChg chg="del">
          <ac:chgData name="João Pedro de Noronha e Aragão" userId="3e7262fa-96d4-4136-917c-3f6927288669" providerId="ADAL" clId="{4A683395-09D1-4084-AD48-B87055B85A66}" dt="2022-06-22T16:16:52.674" v="449" actId="478"/>
          <ac:spMkLst>
            <pc:docMk/>
            <pc:sldMk cId="0" sldId="257"/>
            <ac:spMk id="229" creationId="{00000000-0000-0000-0000-000000000000}"/>
          </ac:spMkLst>
        </pc:spChg>
        <pc:spChg chg="mod">
          <ac:chgData name="João Pedro de Noronha e Aragão" userId="3e7262fa-96d4-4136-917c-3f6927288669" providerId="ADAL" clId="{4A683395-09D1-4084-AD48-B87055B85A66}" dt="2022-06-22T16:13:06.409" v="342" actId="20577"/>
          <ac:spMkLst>
            <pc:docMk/>
            <pc:sldMk cId="0" sldId="257"/>
            <ac:spMk id="231" creationId="{00000000-0000-0000-0000-000000000000}"/>
          </ac:spMkLst>
        </pc:spChg>
        <pc:spChg chg="mod">
          <ac:chgData name="João Pedro de Noronha e Aragão" userId="3e7262fa-96d4-4136-917c-3f6927288669" providerId="ADAL" clId="{4A683395-09D1-4084-AD48-B87055B85A66}" dt="2022-06-22T16:13:24.385" v="356" actId="20577"/>
          <ac:spMkLst>
            <pc:docMk/>
            <pc:sldMk cId="0" sldId="257"/>
            <ac:spMk id="232" creationId="{00000000-0000-0000-0000-000000000000}"/>
          </ac:spMkLst>
        </pc:spChg>
        <pc:spChg chg="mod">
          <ac:chgData name="João Pedro de Noronha e Aragão" userId="3e7262fa-96d4-4136-917c-3f6927288669" providerId="ADAL" clId="{4A683395-09D1-4084-AD48-B87055B85A66}" dt="2022-06-22T16:13:56.232" v="366" actId="20577"/>
          <ac:spMkLst>
            <pc:docMk/>
            <pc:sldMk cId="0" sldId="257"/>
            <ac:spMk id="233" creationId="{00000000-0000-0000-0000-000000000000}"/>
          </ac:spMkLst>
        </pc:spChg>
        <pc:spChg chg="mod">
          <ac:chgData name="João Pedro de Noronha e Aragão" userId="3e7262fa-96d4-4136-917c-3f6927288669" providerId="ADAL" clId="{4A683395-09D1-4084-AD48-B87055B85A66}" dt="2022-06-22T16:14:13.905" v="386" actId="20577"/>
          <ac:spMkLst>
            <pc:docMk/>
            <pc:sldMk cId="0" sldId="257"/>
            <ac:spMk id="234" creationId="{00000000-0000-0000-0000-000000000000}"/>
          </ac:spMkLst>
        </pc:spChg>
        <pc:spChg chg="mod">
          <ac:chgData name="João Pedro de Noronha e Aragão" userId="3e7262fa-96d4-4136-917c-3f6927288669" providerId="ADAL" clId="{4A683395-09D1-4084-AD48-B87055B85A66}" dt="2022-06-22T16:14:25.391" v="389" actId="20577"/>
          <ac:spMkLst>
            <pc:docMk/>
            <pc:sldMk cId="0" sldId="257"/>
            <ac:spMk id="235" creationId="{00000000-0000-0000-0000-000000000000}"/>
          </ac:spMkLst>
        </pc:spChg>
        <pc:spChg chg="mod">
          <ac:chgData name="João Pedro de Noronha e Aragão" userId="3e7262fa-96d4-4136-917c-3f6927288669" providerId="ADAL" clId="{4A683395-09D1-4084-AD48-B87055B85A66}" dt="2022-06-22T16:14:31.800" v="392" actId="20577"/>
          <ac:spMkLst>
            <pc:docMk/>
            <pc:sldMk cId="0" sldId="257"/>
            <ac:spMk id="236" creationId="{00000000-0000-0000-0000-000000000000}"/>
          </ac:spMkLst>
        </pc:spChg>
      </pc:sldChg>
      <pc:sldChg chg="modSp add del mod ord modNotes">
        <pc:chgData name="João Pedro de Noronha e Aragão" userId="3e7262fa-96d4-4136-917c-3f6927288669" providerId="ADAL" clId="{4A683395-09D1-4084-AD48-B87055B85A66}" dt="2022-06-23T14:25:01.836" v="3985"/>
        <pc:sldMkLst>
          <pc:docMk/>
          <pc:sldMk cId="0" sldId="258"/>
        </pc:sldMkLst>
        <pc:spChg chg="mod">
          <ac:chgData name="João Pedro de Noronha e Aragão" userId="3e7262fa-96d4-4136-917c-3f6927288669" providerId="ADAL" clId="{4A683395-09D1-4084-AD48-B87055B85A66}" dt="2022-06-22T18:35:34.280" v="2812" actId="403"/>
          <ac:spMkLst>
            <pc:docMk/>
            <pc:sldMk cId="0" sldId="258"/>
            <ac:spMk id="262" creationId="{00000000-0000-0000-0000-000000000000}"/>
          </ac:spMkLst>
        </pc:spChg>
        <pc:spChg chg="mod">
          <ac:chgData name="João Pedro de Noronha e Aragão" userId="3e7262fa-96d4-4136-917c-3f6927288669" providerId="ADAL" clId="{4A683395-09D1-4084-AD48-B87055B85A66}" dt="2022-06-22T18:35:48.503" v="2816" actId="20577"/>
          <ac:spMkLst>
            <pc:docMk/>
            <pc:sldMk cId="0" sldId="258"/>
            <ac:spMk id="263" creationId="{00000000-0000-0000-0000-000000000000}"/>
          </ac:spMkLst>
        </pc:spChg>
      </pc:sldChg>
      <pc:sldChg chg="modSp mod">
        <pc:chgData name="João Pedro de Noronha e Aragão" userId="3e7262fa-96d4-4136-917c-3f6927288669" providerId="ADAL" clId="{4A683395-09D1-4084-AD48-B87055B85A66}" dt="2022-06-22T18:35:30.539" v="2811" actId="403"/>
        <pc:sldMkLst>
          <pc:docMk/>
          <pc:sldMk cId="0" sldId="259"/>
        </pc:sldMkLst>
        <pc:spChg chg="mod">
          <ac:chgData name="João Pedro de Noronha e Aragão" userId="3e7262fa-96d4-4136-917c-3f6927288669" providerId="ADAL" clId="{4A683395-09D1-4084-AD48-B87055B85A66}" dt="2022-06-22T18:35:30.539" v="2811" actId="403"/>
          <ac:spMkLst>
            <pc:docMk/>
            <pc:sldMk cId="0" sldId="259"/>
            <ac:spMk id="275" creationId="{00000000-0000-0000-0000-000000000000}"/>
          </ac:spMkLst>
        </pc:spChg>
        <pc:spChg chg="mod">
          <ac:chgData name="João Pedro de Noronha e Aragão" userId="3e7262fa-96d4-4136-917c-3f6927288669" providerId="ADAL" clId="{4A683395-09D1-4084-AD48-B87055B85A66}" dt="2022-06-22T18:19:34.165" v="2521" actId="403"/>
          <ac:spMkLst>
            <pc:docMk/>
            <pc:sldMk cId="0" sldId="259"/>
            <ac:spMk id="276" creationId="{00000000-0000-0000-0000-000000000000}"/>
          </ac:spMkLst>
        </pc:spChg>
        <pc:spChg chg="mod">
          <ac:chgData name="João Pedro de Noronha e Aragão" userId="3e7262fa-96d4-4136-917c-3f6927288669" providerId="ADAL" clId="{4A683395-09D1-4084-AD48-B87055B85A66}" dt="2022-06-22T18:35:17.330" v="2810" actId="403"/>
          <ac:spMkLst>
            <pc:docMk/>
            <pc:sldMk cId="0" sldId="259"/>
            <ac:spMk id="277" creationId="{00000000-0000-0000-0000-000000000000}"/>
          </ac:spMkLst>
        </pc:spChg>
        <pc:spChg chg="mod">
          <ac:chgData name="João Pedro de Noronha e Aragão" userId="3e7262fa-96d4-4136-917c-3f6927288669" providerId="ADAL" clId="{4A683395-09D1-4084-AD48-B87055B85A66}" dt="2022-06-22T18:35:10.471" v="2809" actId="403"/>
          <ac:spMkLst>
            <pc:docMk/>
            <pc:sldMk cId="0" sldId="259"/>
            <ac:spMk id="278" creationId="{00000000-0000-0000-0000-000000000000}"/>
          </ac:spMkLst>
        </pc:spChg>
        <pc:spChg chg="mod">
          <ac:chgData name="João Pedro de Noronha e Aragão" userId="3e7262fa-96d4-4136-917c-3f6927288669" providerId="ADAL" clId="{4A683395-09D1-4084-AD48-B87055B85A66}" dt="2022-06-22T18:20:20.562" v="2535" actId="113"/>
          <ac:spMkLst>
            <pc:docMk/>
            <pc:sldMk cId="0" sldId="259"/>
            <ac:spMk id="279" creationId="{00000000-0000-0000-0000-000000000000}"/>
          </ac:spMkLst>
        </pc:spChg>
        <pc:spChg chg="mod">
          <ac:chgData name="João Pedro de Noronha e Aragão" userId="3e7262fa-96d4-4136-917c-3f6927288669" providerId="ADAL" clId="{4A683395-09D1-4084-AD48-B87055B85A66}" dt="2022-06-22T18:20:14.775" v="2533" actId="113"/>
          <ac:spMkLst>
            <pc:docMk/>
            <pc:sldMk cId="0" sldId="259"/>
            <ac:spMk id="280" creationId="{00000000-0000-0000-0000-000000000000}"/>
          </ac:spMkLst>
        </pc:spChg>
        <pc:spChg chg="mod">
          <ac:chgData name="João Pedro de Noronha e Aragão" userId="3e7262fa-96d4-4136-917c-3f6927288669" providerId="ADAL" clId="{4A683395-09D1-4084-AD48-B87055B85A66}" dt="2022-06-22T18:20:18.473" v="2534" actId="113"/>
          <ac:spMkLst>
            <pc:docMk/>
            <pc:sldMk cId="0" sldId="259"/>
            <ac:spMk id="281" creationId="{00000000-0000-0000-0000-000000000000}"/>
          </ac:spMkLst>
        </pc:spChg>
      </pc:sldChg>
      <pc:sldChg chg="modSp mod">
        <pc:chgData name="João Pedro de Noronha e Aragão" userId="3e7262fa-96d4-4136-917c-3f6927288669" providerId="ADAL" clId="{4A683395-09D1-4084-AD48-B87055B85A66}" dt="2022-06-22T18:35:06.228" v="2808" actId="404"/>
        <pc:sldMkLst>
          <pc:docMk/>
          <pc:sldMk cId="0" sldId="260"/>
        </pc:sldMkLst>
        <pc:spChg chg="mod">
          <ac:chgData name="João Pedro de Noronha e Aragão" userId="3e7262fa-96d4-4136-917c-3f6927288669" providerId="ADAL" clId="{4A683395-09D1-4084-AD48-B87055B85A66}" dt="2022-06-22T18:35:06.228" v="2808" actId="404"/>
          <ac:spMkLst>
            <pc:docMk/>
            <pc:sldMk cId="0" sldId="260"/>
            <ac:spMk id="296" creationId="{00000000-0000-0000-0000-000000000000}"/>
          </ac:spMkLst>
        </pc:spChg>
        <pc:spChg chg="mod">
          <ac:chgData name="João Pedro de Noronha e Aragão" userId="3e7262fa-96d4-4136-917c-3f6927288669" providerId="ADAL" clId="{4A683395-09D1-4084-AD48-B87055B85A66}" dt="2022-06-22T18:35:03.436" v="2807" actId="403"/>
          <ac:spMkLst>
            <pc:docMk/>
            <pc:sldMk cId="0" sldId="260"/>
            <ac:spMk id="297" creationId="{00000000-0000-0000-0000-000000000000}"/>
          </ac:spMkLst>
        </pc:spChg>
      </pc:sldChg>
      <pc:sldChg chg="modSp mod">
        <pc:chgData name="João Pedro de Noronha e Aragão" userId="3e7262fa-96d4-4136-917c-3f6927288669" providerId="ADAL" clId="{4A683395-09D1-4084-AD48-B87055B85A66}" dt="2022-06-22T18:34:52.533" v="2806" actId="404"/>
        <pc:sldMkLst>
          <pc:docMk/>
          <pc:sldMk cId="0" sldId="261"/>
        </pc:sldMkLst>
        <pc:spChg chg="mod">
          <ac:chgData name="João Pedro de Noronha e Aragão" userId="3e7262fa-96d4-4136-917c-3f6927288669" providerId="ADAL" clId="{4A683395-09D1-4084-AD48-B87055B85A66}" dt="2022-06-22T18:20:58.453" v="2543" actId="2711"/>
          <ac:spMkLst>
            <pc:docMk/>
            <pc:sldMk cId="0" sldId="261"/>
            <ac:spMk id="394" creationId="{00000000-0000-0000-0000-000000000000}"/>
          </ac:spMkLst>
        </pc:spChg>
        <pc:spChg chg="mod">
          <ac:chgData name="João Pedro de Noronha e Aragão" userId="3e7262fa-96d4-4136-917c-3f6927288669" providerId="ADAL" clId="{4A683395-09D1-4084-AD48-B87055B85A66}" dt="2022-06-22T18:34:52.533" v="2806" actId="404"/>
          <ac:spMkLst>
            <pc:docMk/>
            <pc:sldMk cId="0" sldId="261"/>
            <ac:spMk id="395" creationId="{00000000-0000-0000-0000-000000000000}"/>
          </ac:spMkLst>
        </pc:spChg>
      </pc:sldChg>
      <pc:sldChg chg="addSp delSp modSp del mod ord">
        <pc:chgData name="João Pedro de Noronha e Aragão" userId="3e7262fa-96d4-4136-917c-3f6927288669" providerId="ADAL" clId="{4A683395-09D1-4084-AD48-B87055B85A66}" dt="2022-06-23T14:40:27.571" v="4367" actId="47"/>
        <pc:sldMkLst>
          <pc:docMk/>
          <pc:sldMk cId="0" sldId="262"/>
        </pc:sldMkLst>
        <pc:spChg chg="add del mod">
          <ac:chgData name="João Pedro de Noronha e Aragão" userId="3e7262fa-96d4-4136-917c-3f6927288669" providerId="ADAL" clId="{4A683395-09D1-4084-AD48-B87055B85A66}" dt="2022-06-22T17:08:07.272" v="1250" actId="478"/>
          <ac:spMkLst>
            <pc:docMk/>
            <pc:sldMk cId="0" sldId="262"/>
            <ac:spMk id="3" creationId="{6E8E2954-E8EB-F073-423D-69D87CC4D922}"/>
          </ac:spMkLst>
        </pc:spChg>
        <pc:spChg chg="add del mod">
          <ac:chgData name="João Pedro de Noronha e Aragão" userId="3e7262fa-96d4-4136-917c-3f6927288669" providerId="ADAL" clId="{4A683395-09D1-4084-AD48-B87055B85A66}" dt="2022-06-22T17:08:08.982" v="1251" actId="478"/>
          <ac:spMkLst>
            <pc:docMk/>
            <pc:sldMk cId="0" sldId="262"/>
            <ac:spMk id="5" creationId="{C0CAFBC6-4F4B-05DB-D378-0F0BBE959315}"/>
          </ac:spMkLst>
        </pc:spChg>
        <pc:spChg chg="add del mod">
          <ac:chgData name="João Pedro de Noronha e Aragão" userId="3e7262fa-96d4-4136-917c-3f6927288669" providerId="ADAL" clId="{4A683395-09D1-4084-AD48-B87055B85A66}" dt="2022-06-22T17:08:24.966" v="1269" actId="478"/>
          <ac:spMkLst>
            <pc:docMk/>
            <pc:sldMk cId="0" sldId="262"/>
            <ac:spMk id="7" creationId="{E63A4657-075D-7291-8C05-6AF1ECD10E24}"/>
          </ac:spMkLst>
        </pc:spChg>
        <pc:spChg chg="del">
          <ac:chgData name="João Pedro de Noronha e Aragão" userId="3e7262fa-96d4-4136-917c-3f6927288669" providerId="ADAL" clId="{4A683395-09D1-4084-AD48-B87055B85A66}" dt="2022-06-22T17:08:04.141" v="1249" actId="478"/>
          <ac:spMkLst>
            <pc:docMk/>
            <pc:sldMk cId="0" sldId="262"/>
            <ac:spMk id="400" creationId="{00000000-0000-0000-0000-000000000000}"/>
          </ac:spMkLst>
        </pc:spChg>
        <pc:spChg chg="del">
          <ac:chgData name="João Pedro de Noronha e Aragão" userId="3e7262fa-96d4-4136-917c-3f6927288669" providerId="ADAL" clId="{4A683395-09D1-4084-AD48-B87055B85A66}" dt="2022-06-22T17:08:04.141" v="1249" actId="478"/>
          <ac:spMkLst>
            <pc:docMk/>
            <pc:sldMk cId="0" sldId="262"/>
            <ac:spMk id="401" creationId="{00000000-0000-0000-0000-000000000000}"/>
          </ac:spMkLst>
        </pc:spChg>
        <pc:spChg chg="del">
          <ac:chgData name="João Pedro de Noronha e Aragão" userId="3e7262fa-96d4-4136-917c-3f6927288669" providerId="ADAL" clId="{4A683395-09D1-4084-AD48-B87055B85A66}" dt="2022-06-22T17:08:23.017" v="1268" actId="478"/>
          <ac:spMkLst>
            <pc:docMk/>
            <pc:sldMk cId="0" sldId="262"/>
            <ac:spMk id="402" creationId="{00000000-0000-0000-0000-000000000000}"/>
          </ac:spMkLst>
        </pc:spChg>
        <pc:spChg chg="mod">
          <ac:chgData name="João Pedro de Noronha e Aragão" userId="3e7262fa-96d4-4136-917c-3f6927288669" providerId="ADAL" clId="{4A683395-09D1-4084-AD48-B87055B85A66}" dt="2022-06-22T18:35:55.426" v="2817" actId="403"/>
          <ac:spMkLst>
            <pc:docMk/>
            <pc:sldMk cId="0" sldId="262"/>
            <ac:spMk id="403" creationId="{00000000-0000-0000-0000-000000000000}"/>
          </ac:spMkLst>
        </pc:spChg>
        <pc:spChg chg="del mod">
          <ac:chgData name="João Pedro de Noronha e Aragão" userId="3e7262fa-96d4-4136-917c-3f6927288669" providerId="ADAL" clId="{4A683395-09D1-4084-AD48-B87055B85A66}" dt="2022-06-22T17:08:23.017" v="1268" actId="478"/>
          <ac:spMkLst>
            <pc:docMk/>
            <pc:sldMk cId="0" sldId="262"/>
            <ac:spMk id="404" creationId="{00000000-0000-0000-0000-000000000000}"/>
          </ac:spMkLst>
        </pc:spChg>
        <pc:spChg chg="del">
          <ac:chgData name="João Pedro de Noronha e Aragão" userId="3e7262fa-96d4-4136-917c-3f6927288669" providerId="ADAL" clId="{4A683395-09D1-4084-AD48-B87055B85A66}" dt="2022-06-22T17:08:04.141" v="1249" actId="478"/>
          <ac:spMkLst>
            <pc:docMk/>
            <pc:sldMk cId="0" sldId="262"/>
            <ac:spMk id="405" creationId="{00000000-0000-0000-0000-000000000000}"/>
          </ac:spMkLst>
        </pc:spChg>
        <pc:spChg chg="del">
          <ac:chgData name="João Pedro de Noronha e Aragão" userId="3e7262fa-96d4-4136-917c-3f6927288669" providerId="ADAL" clId="{4A683395-09D1-4084-AD48-B87055B85A66}" dt="2022-06-22T17:08:04.141" v="1249" actId="478"/>
          <ac:spMkLst>
            <pc:docMk/>
            <pc:sldMk cId="0" sldId="262"/>
            <ac:spMk id="406" creationId="{00000000-0000-0000-0000-000000000000}"/>
          </ac:spMkLst>
        </pc:spChg>
        <pc:spChg chg="del">
          <ac:chgData name="João Pedro de Noronha e Aragão" userId="3e7262fa-96d4-4136-917c-3f6927288669" providerId="ADAL" clId="{4A683395-09D1-4084-AD48-B87055B85A66}" dt="2022-06-22T17:08:23.017" v="1268" actId="478"/>
          <ac:spMkLst>
            <pc:docMk/>
            <pc:sldMk cId="0" sldId="262"/>
            <ac:spMk id="408" creationId="{00000000-0000-0000-0000-000000000000}"/>
          </ac:spMkLst>
        </pc:spChg>
        <pc:spChg chg="del">
          <ac:chgData name="João Pedro de Noronha e Aragão" userId="3e7262fa-96d4-4136-917c-3f6927288669" providerId="ADAL" clId="{4A683395-09D1-4084-AD48-B87055B85A66}" dt="2022-06-22T17:08:04.141" v="1249" actId="478"/>
          <ac:spMkLst>
            <pc:docMk/>
            <pc:sldMk cId="0" sldId="262"/>
            <ac:spMk id="409" creationId="{00000000-0000-0000-0000-000000000000}"/>
          </ac:spMkLst>
        </pc:spChg>
        <pc:spChg chg="del">
          <ac:chgData name="João Pedro de Noronha e Aragão" userId="3e7262fa-96d4-4136-917c-3f6927288669" providerId="ADAL" clId="{4A683395-09D1-4084-AD48-B87055B85A66}" dt="2022-06-22T17:08:23.017" v="1268" actId="478"/>
          <ac:spMkLst>
            <pc:docMk/>
            <pc:sldMk cId="0" sldId="262"/>
            <ac:spMk id="410" creationId="{00000000-0000-0000-0000-000000000000}"/>
          </ac:spMkLst>
        </pc:spChg>
        <pc:spChg chg="del">
          <ac:chgData name="João Pedro de Noronha e Aragão" userId="3e7262fa-96d4-4136-917c-3f6927288669" providerId="ADAL" clId="{4A683395-09D1-4084-AD48-B87055B85A66}" dt="2022-06-22T17:08:04.141" v="1249" actId="478"/>
          <ac:spMkLst>
            <pc:docMk/>
            <pc:sldMk cId="0" sldId="262"/>
            <ac:spMk id="411" creationId="{00000000-0000-0000-0000-000000000000}"/>
          </ac:spMkLst>
        </pc:spChg>
        <pc:spChg chg="mod">
          <ac:chgData name="João Pedro de Noronha e Aragão" userId="3e7262fa-96d4-4136-917c-3f6927288669" providerId="ADAL" clId="{4A683395-09D1-4084-AD48-B87055B85A66}" dt="2022-06-22T17:09:30.486" v="1332" actId="1038"/>
          <ac:spMkLst>
            <pc:docMk/>
            <pc:sldMk cId="0" sldId="262"/>
            <ac:spMk id="419" creationId="{00000000-0000-0000-0000-000000000000}"/>
          </ac:spMkLst>
        </pc:spChg>
        <pc:spChg chg="mod">
          <ac:chgData name="João Pedro de Noronha e Aragão" userId="3e7262fa-96d4-4136-917c-3f6927288669" providerId="ADAL" clId="{4A683395-09D1-4084-AD48-B87055B85A66}" dt="2022-06-22T17:09:30.486" v="1332" actId="1038"/>
          <ac:spMkLst>
            <pc:docMk/>
            <pc:sldMk cId="0" sldId="262"/>
            <ac:spMk id="420" creationId="{00000000-0000-0000-0000-000000000000}"/>
          </ac:spMkLst>
        </pc:spChg>
        <pc:spChg chg="mod">
          <ac:chgData name="João Pedro de Noronha e Aragão" userId="3e7262fa-96d4-4136-917c-3f6927288669" providerId="ADAL" clId="{4A683395-09D1-4084-AD48-B87055B85A66}" dt="2022-06-22T17:09:30.486" v="1332" actId="1038"/>
          <ac:spMkLst>
            <pc:docMk/>
            <pc:sldMk cId="0" sldId="262"/>
            <ac:spMk id="421" creationId="{00000000-0000-0000-0000-000000000000}"/>
          </ac:spMkLst>
        </pc:spChg>
        <pc:spChg chg="mod">
          <ac:chgData name="João Pedro de Noronha e Aragão" userId="3e7262fa-96d4-4136-917c-3f6927288669" providerId="ADAL" clId="{4A683395-09D1-4084-AD48-B87055B85A66}" dt="2022-06-22T17:09:30.486" v="1332" actId="1038"/>
          <ac:spMkLst>
            <pc:docMk/>
            <pc:sldMk cId="0" sldId="262"/>
            <ac:spMk id="422" creationId="{00000000-0000-0000-0000-000000000000}"/>
          </ac:spMkLst>
        </pc:spChg>
        <pc:spChg chg="mod">
          <ac:chgData name="João Pedro de Noronha e Aragão" userId="3e7262fa-96d4-4136-917c-3f6927288669" providerId="ADAL" clId="{4A683395-09D1-4084-AD48-B87055B85A66}" dt="2022-06-22T17:09:30.486" v="1332" actId="1038"/>
          <ac:spMkLst>
            <pc:docMk/>
            <pc:sldMk cId="0" sldId="262"/>
            <ac:spMk id="423" creationId="{00000000-0000-0000-0000-000000000000}"/>
          </ac:spMkLst>
        </pc:spChg>
        <pc:spChg chg="mod">
          <ac:chgData name="João Pedro de Noronha e Aragão" userId="3e7262fa-96d4-4136-917c-3f6927288669" providerId="ADAL" clId="{4A683395-09D1-4084-AD48-B87055B85A66}" dt="2022-06-22T17:09:30.486" v="1332" actId="1038"/>
          <ac:spMkLst>
            <pc:docMk/>
            <pc:sldMk cId="0" sldId="262"/>
            <ac:spMk id="424" creationId="{00000000-0000-0000-0000-000000000000}"/>
          </ac:spMkLst>
        </pc:spChg>
        <pc:spChg chg="mod">
          <ac:chgData name="João Pedro de Noronha e Aragão" userId="3e7262fa-96d4-4136-917c-3f6927288669" providerId="ADAL" clId="{4A683395-09D1-4084-AD48-B87055B85A66}" dt="2022-06-22T17:09:30.486" v="1332" actId="1038"/>
          <ac:spMkLst>
            <pc:docMk/>
            <pc:sldMk cId="0" sldId="262"/>
            <ac:spMk id="425" creationId="{00000000-0000-0000-0000-000000000000}"/>
          </ac:spMkLst>
        </pc:spChg>
        <pc:spChg chg="mod">
          <ac:chgData name="João Pedro de Noronha e Aragão" userId="3e7262fa-96d4-4136-917c-3f6927288669" providerId="ADAL" clId="{4A683395-09D1-4084-AD48-B87055B85A66}" dt="2022-06-22T17:09:30.486" v="1332" actId="1038"/>
          <ac:spMkLst>
            <pc:docMk/>
            <pc:sldMk cId="0" sldId="262"/>
            <ac:spMk id="426" creationId="{00000000-0000-0000-0000-000000000000}"/>
          </ac:spMkLst>
        </pc:spChg>
        <pc:spChg chg="mod">
          <ac:chgData name="João Pedro de Noronha e Aragão" userId="3e7262fa-96d4-4136-917c-3f6927288669" providerId="ADAL" clId="{4A683395-09D1-4084-AD48-B87055B85A66}" dt="2022-06-22T17:09:30.486" v="1332" actId="1038"/>
          <ac:spMkLst>
            <pc:docMk/>
            <pc:sldMk cId="0" sldId="262"/>
            <ac:spMk id="427" creationId="{00000000-0000-0000-0000-000000000000}"/>
          </ac:spMkLst>
        </pc:spChg>
        <pc:spChg chg="mod">
          <ac:chgData name="João Pedro de Noronha e Aragão" userId="3e7262fa-96d4-4136-917c-3f6927288669" providerId="ADAL" clId="{4A683395-09D1-4084-AD48-B87055B85A66}" dt="2022-06-22T17:09:30.486" v="1332" actId="1038"/>
          <ac:spMkLst>
            <pc:docMk/>
            <pc:sldMk cId="0" sldId="262"/>
            <ac:spMk id="428" creationId="{00000000-0000-0000-0000-000000000000}"/>
          </ac:spMkLst>
        </pc:spChg>
        <pc:spChg chg="mod">
          <ac:chgData name="João Pedro de Noronha e Aragão" userId="3e7262fa-96d4-4136-917c-3f6927288669" providerId="ADAL" clId="{4A683395-09D1-4084-AD48-B87055B85A66}" dt="2022-06-22T17:09:30.486" v="1332" actId="1038"/>
          <ac:spMkLst>
            <pc:docMk/>
            <pc:sldMk cId="0" sldId="262"/>
            <ac:spMk id="429" creationId="{00000000-0000-0000-0000-000000000000}"/>
          </ac:spMkLst>
        </pc:spChg>
        <pc:spChg chg="mod">
          <ac:chgData name="João Pedro de Noronha e Aragão" userId="3e7262fa-96d4-4136-917c-3f6927288669" providerId="ADAL" clId="{4A683395-09D1-4084-AD48-B87055B85A66}" dt="2022-06-22T17:09:30.486" v="1332" actId="1038"/>
          <ac:spMkLst>
            <pc:docMk/>
            <pc:sldMk cId="0" sldId="262"/>
            <ac:spMk id="430" creationId="{00000000-0000-0000-0000-000000000000}"/>
          </ac:spMkLst>
        </pc:spChg>
        <pc:spChg chg="mod">
          <ac:chgData name="João Pedro de Noronha e Aragão" userId="3e7262fa-96d4-4136-917c-3f6927288669" providerId="ADAL" clId="{4A683395-09D1-4084-AD48-B87055B85A66}" dt="2022-06-22T17:09:30.486" v="1332" actId="1038"/>
          <ac:spMkLst>
            <pc:docMk/>
            <pc:sldMk cId="0" sldId="262"/>
            <ac:spMk id="431" creationId="{00000000-0000-0000-0000-000000000000}"/>
          </ac:spMkLst>
        </pc:spChg>
        <pc:spChg chg="mod">
          <ac:chgData name="João Pedro de Noronha e Aragão" userId="3e7262fa-96d4-4136-917c-3f6927288669" providerId="ADAL" clId="{4A683395-09D1-4084-AD48-B87055B85A66}" dt="2022-06-22T17:09:30.486" v="1332" actId="1038"/>
          <ac:spMkLst>
            <pc:docMk/>
            <pc:sldMk cId="0" sldId="262"/>
            <ac:spMk id="432" creationId="{00000000-0000-0000-0000-000000000000}"/>
          </ac:spMkLst>
        </pc:spChg>
        <pc:spChg chg="mod">
          <ac:chgData name="João Pedro de Noronha e Aragão" userId="3e7262fa-96d4-4136-917c-3f6927288669" providerId="ADAL" clId="{4A683395-09D1-4084-AD48-B87055B85A66}" dt="2022-06-22T17:09:30.486" v="1332" actId="1038"/>
          <ac:spMkLst>
            <pc:docMk/>
            <pc:sldMk cId="0" sldId="262"/>
            <ac:spMk id="433" creationId="{00000000-0000-0000-0000-000000000000}"/>
          </ac:spMkLst>
        </pc:spChg>
        <pc:spChg chg="mod">
          <ac:chgData name="João Pedro de Noronha e Aragão" userId="3e7262fa-96d4-4136-917c-3f6927288669" providerId="ADAL" clId="{4A683395-09D1-4084-AD48-B87055B85A66}" dt="2022-06-22T17:09:30.486" v="1332" actId="1038"/>
          <ac:spMkLst>
            <pc:docMk/>
            <pc:sldMk cId="0" sldId="262"/>
            <ac:spMk id="434" creationId="{00000000-0000-0000-0000-000000000000}"/>
          </ac:spMkLst>
        </pc:spChg>
        <pc:spChg chg="mod">
          <ac:chgData name="João Pedro de Noronha e Aragão" userId="3e7262fa-96d4-4136-917c-3f6927288669" providerId="ADAL" clId="{4A683395-09D1-4084-AD48-B87055B85A66}" dt="2022-06-22T17:09:30.486" v="1332" actId="1038"/>
          <ac:spMkLst>
            <pc:docMk/>
            <pc:sldMk cId="0" sldId="262"/>
            <ac:spMk id="435" creationId="{00000000-0000-0000-0000-000000000000}"/>
          </ac:spMkLst>
        </pc:spChg>
        <pc:spChg chg="mod">
          <ac:chgData name="João Pedro de Noronha e Aragão" userId="3e7262fa-96d4-4136-917c-3f6927288669" providerId="ADAL" clId="{4A683395-09D1-4084-AD48-B87055B85A66}" dt="2022-06-22T17:09:30.486" v="1332" actId="1038"/>
          <ac:spMkLst>
            <pc:docMk/>
            <pc:sldMk cId="0" sldId="262"/>
            <ac:spMk id="436" creationId="{00000000-0000-0000-0000-000000000000}"/>
          </ac:spMkLst>
        </pc:spChg>
        <pc:spChg chg="mod">
          <ac:chgData name="João Pedro de Noronha e Aragão" userId="3e7262fa-96d4-4136-917c-3f6927288669" providerId="ADAL" clId="{4A683395-09D1-4084-AD48-B87055B85A66}" dt="2022-06-22T17:09:30.486" v="1332" actId="1038"/>
          <ac:spMkLst>
            <pc:docMk/>
            <pc:sldMk cId="0" sldId="262"/>
            <ac:spMk id="437" creationId="{00000000-0000-0000-0000-000000000000}"/>
          </ac:spMkLst>
        </pc:spChg>
        <pc:spChg chg="mod">
          <ac:chgData name="João Pedro de Noronha e Aragão" userId="3e7262fa-96d4-4136-917c-3f6927288669" providerId="ADAL" clId="{4A683395-09D1-4084-AD48-B87055B85A66}" dt="2022-06-22T17:09:30.486" v="1332" actId="1038"/>
          <ac:spMkLst>
            <pc:docMk/>
            <pc:sldMk cId="0" sldId="262"/>
            <ac:spMk id="438" creationId="{00000000-0000-0000-0000-000000000000}"/>
          </ac:spMkLst>
        </pc:spChg>
        <pc:spChg chg="mod">
          <ac:chgData name="João Pedro de Noronha e Aragão" userId="3e7262fa-96d4-4136-917c-3f6927288669" providerId="ADAL" clId="{4A683395-09D1-4084-AD48-B87055B85A66}" dt="2022-06-22T17:09:30.486" v="1332" actId="1038"/>
          <ac:spMkLst>
            <pc:docMk/>
            <pc:sldMk cId="0" sldId="262"/>
            <ac:spMk id="439" creationId="{00000000-0000-0000-0000-000000000000}"/>
          </ac:spMkLst>
        </pc:spChg>
        <pc:spChg chg="mod">
          <ac:chgData name="João Pedro de Noronha e Aragão" userId="3e7262fa-96d4-4136-917c-3f6927288669" providerId="ADAL" clId="{4A683395-09D1-4084-AD48-B87055B85A66}" dt="2022-06-22T17:09:30.486" v="1332" actId="1038"/>
          <ac:spMkLst>
            <pc:docMk/>
            <pc:sldMk cId="0" sldId="262"/>
            <ac:spMk id="440" creationId="{00000000-0000-0000-0000-000000000000}"/>
          </ac:spMkLst>
        </pc:spChg>
        <pc:spChg chg="mod">
          <ac:chgData name="João Pedro de Noronha e Aragão" userId="3e7262fa-96d4-4136-917c-3f6927288669" providerId="ADAL" clId="{4A683395-09D1-4084-AD48-B87055B85A66}" dt="2022-06-22T17:09:30.486" v="1332" actId="1038"/>
          <ac:spMkLst>
            <pc:docMk/>
            <pc:sldMk cId="0" sldId="262"/>
            <ac:spMk id="441" creationId="{00000000-0000-0000-0000-000000000000}"/>
          </ac:spMkLst>
        </pc:spChg>
        <pc:grpChg chg="del">
          <ac:chgData name="João Pedro de Noronha e Aragão" userId="3e7262fa-96d4-4136-917c-3f6927288669" providerId="ADAL" clId="{4A683395-09D1-4084-AD48-B87055B85A66}" dt="2022-06-22T17:08:04.141" v="1249" actId="478"/>
          <ac:grpSpMkLst>
            <pc:docMk/>
            <pc:sldMk cId="0" sldId="262"/>
            <ac:grpSpMk id="412" creationId="{00000000-0000-0000-0000-000000000000}"/>
          </ac:grpSpMkLst>
        </pc:grpChg>
        <pc:grpChg chg="del">
          <ac:chgData name="João Pedro de Noronha e Aragão" userId="3e7262fa-96d4-4136-917c-3f6927288669" providerId="ADAL" clId="{4A683395-09D1-4084-AD48-B87055B85A66}" dt="2022-06-22T17:08:04.141" v="1249" actId="478"/>
          <ac:grpSpMkLst>
            <pc:docMk/>
            <pc:sldMk cId="0" sldId="262"/>
            <ac:grpSpMk id="416" creationId="{00000000-0000-0000-0000-000000000000}"/>
          </ac:grpSpMkLst>
        </pc:grpChg>
        <pc:picChg chg="add del mod">
          <ac:chgData name="João Pedro de Noronha e Aragão" userId="3e7262fa-96d4-4136-917c-3f6927288669" providerId="ADAL" clId="{4A683395-09D1-4084-AD48-B87055B85A66}" dt="2022-06-22T17:32:22.667" v="1438" actId="478"/>
          <ac:picMkLst>
            <pc:docMk/>
            <pc:sldMk cId="0" sldId="262"/>
            <ac:picMk id="3" creationId="{3CD35997-F5F6-8352-1319-9F41A09B0E63}"/>
          </ac:picMkLst>
        </pc:picChg>
        <pc:picChg chg="add mod">
          <ac:chgData name="João Pedro de Noronha e Aragão" userId="3e7262fa-96d4-4136-917c-3f6927288669" providerId="ADAL" clId="{4A683395-09D1-4084-AD48-B87055B85A66}" dt="2022-06-22T17:33:57.516" v="1441" actId="1076"/>
          <ac:picMkLst>
            <pc:docMk/>
            <pc:sldMk cId="0" sldId="262"/>
            <ac:picMk id="5" creationId="{07D963B6-874B-A54F-BA2B-FE83FC7B5377}"/>
          </ac:picMkLst>
        </pc:picChg>
        <pc:cxnChg chg="mod">
          <ac:chgData name="João Pedro de Noronha e Aragão" userId="3e7262fa-96d4-4136-917c-3f6927288669" providerId="ADAL" clId="{4A683395-09D1-4084-AD48-B87055B85A66}" dt="2022-06-22T17:09:02.576" v="1304" actId="14100"/>
          <ac:cxnSpMkLst>
            <pc:docMk/>
            <pc:sldMk cId="0" sldId="262"/>
            <ac:cxnSpMk id="407" creationId="{00000000-0000-0000-0000-000000000000}"/>
          </ac:cxnSpMkLst>
        </pc:cxnChg>
      </pc:sldChg>
      <pc:sldChg chg="addSp delSp modSp mod ord">
        <pc:chgData name="João Pedro de Noronha e Aragão" userId="3e7262fa-96d4-4136-917c-3f6927288669" providerId="ADAL" clId="{4A683395-09D1-4084-AD48-B87055B85A66}" dt="2022-06-23T15:09:34.993" v="5392" actId="478"/>
        <pc:sldMkLst>
          <pc:docMk/>
          <pc:sldMk cId="0" sldId="263"/>
        </pc:sldMkLst>
        <pc:spChg chg="add del mod">
          <ac:chgData name="João Pedro de Noronha e Aragão" userId="3e7262fa-96d4-4136-917c-3f6927288669" providerId="ADAL" clId="{4A683395-09D1-4084-AD48-B87055B85A66}" dt="2022-06-23T15:09:34.993" v="5392" actId="478"/>
          <ac:spMkLst>
            <pc:docMk/>
            <pc:sldMk cId="0" sldId="263"/>
            <ac:spMk id="6" creationId="{B481B25C-97F9-A863-28F2-993955E6CEA3}"/>
          </ac:spMkLst>
        </pc:spChg>
        <pc:spChg chg="mod">
          <ac:chgData name="João Pedro de Noronha e Aragão" userId="3e7262fa-96d4-4136-917c-3f6927288669" providerId="ADAL" clId="{4A683395-09D1-4084-AD48-B87055B85A66}" dt="2022-06-23T14:22:20.891" v="3959" actId="165"/>
          <ac:spMkLst>
            <pc:docMk/>
            <pc:sldMk cId="0" sldId="263"/>
            <ac:spMk id="116" creationId="{796CAFDB-1D88-99DD-7846-9A4D6B3D6DAA}"/>
          </ac:spMkLst>
        </pc:spChg>
        <pc:spChg chg="mod">
          <ac:chgData name="João Pedro de Noronha e Aragão" userId="3e7262fa-96d4-4136-917c-3f6927288669" providerId="ADAL" clId="{4A683395-09D1-4084-AD48-B87055B85A66}" dt="2022-06-23T14:22:20.891" v="3959" actId="165"/>
          <ac:spMkLst>
            <pc:docMk/>
            <pc:sldMk cId="0" sldId="263"/>
            <ac:spMk id="117" creationId="{F710C4D0-0226-715C-9DCC-97AD409F770E}"/>
          </ac:spMkLst>
        </pc:spChg>
        <pc:spChg chg="mod">
          <ac:chgData name="João Pedro de Noronha e Aragão" userId="3e7262fa-96d4-4136-917c-3f6927288669" providerId="ADAL" clId="{4A683395-09D1-4084-AD48-B87055B85A66}" dt="2022-06-23T14:22:20.891" v="3959" actId="165"/>
          <ac:spMkLst>
            <pc:docMk/>
            <pc:sldMk cId="0" sldId="263"/>
            <ac:spMk id="118" creationId="{81B9E29A-2B3F-DFAD-9E17-E1964610339E}"/>
          </ac:spMkLst>
        </pc:spChg>
        <pc:spChg chg="mod">
          <ac:chgData name="João Pedro de Noronha e Aragão" userId="3e7262fa-96d4-4136-917c-3f6927288669" providerId="ADAL" clId="{4A683395-09D1-4084-AD48-B87055B85A66}" dt="2022-06-23T14:22:20.891" v="3959" actId="165"/>
          <ac:spMkLst>
            <pc:docMk/>
            <pc:sldMk cId="0" sldId="263"/>
            <ac:spMk id="119" creationId="{D5024FC7-DAE8-41E9-983D-4E9740CA88F4}"/>
          </ac:spMkLst>
        </pc:spChg>
        <pc:spChg chg="mod">
          <ac:chgData name="João Pedro de Noronha e Aragão" userId="3e7262fa-96d4-4136-917c-3f6927288669" providerId="ADAL" clId="{4A683395-09D1-4084-AD48-B87055B85A66}" dt="2022-06-23T14:22:20.891" v="3959" actId="165"/>
          <ac:spMkLst>
            <pc:docMk/>
            <pc:sldMk cId="0" sldId="263"/>
            <ac:spMk id="121" creationId="{25A0D3B5-274F-23C5-4067-0A8E4F5DF489}"/>
          </ac:spMkLst>
        </pc:spChg>
        <pc:spChg chg="mod">
          <ac:chgData name="João Pedro de Noronha e Aragão" userId="3e7262fa-96d4-4136-917c-3f6927288669" providerId="ADAL" clId="{4A683395-09D1-4084-AD48-B87055B85A66}" dt="2022-06-23T14:22:20.891" v="3959" actId="165"/>
          <ac:spMkLst>
            <pc:docMk/>
            <pc:sldMk cId="0" sldId="263"/>
            <ac:spMk id="122" creationId="{05BE1813-D2DD-4E6A-9679-2FFD7ED6800D}"/>
          </ac:spMkLst>
        </pc:spChg>
        <pc:spChg chg="mod">
          <ac:chgData name="João Pedro de Noronha e Aragão" userId="3e7262fa-96d4-4136-917c-3f6927288669" providerId="ADAL" clId="{4A683395-09D1-4084-AD48-B87055B85A66}" dt="2022-06-23T14:22:20.891" v="3959" actId="165"/>
          <ac:spMkLst>
            <pc:docMk/>
            <pc:sldMk cId="0" sldId="263"/>
            <ac:spMk id="123" creationId="{AB529212-7A33-E9D7-7CD4-7DE04695B7D1}"/>
          </ac:spMkLst>
        </pc:spChg>
        <pc:spChg chg="mod">
          <ac:chgData name="João Pedro de Noronha e Aragão" userId="3e7262fa-96d4-4136-917c-3f6927288669" providerId="ADAL" clId="{4A683395-09D1-4084-AD48-B87055B85A66}" dt="2022-06-23T14:22:20.891" v="3959" actId="165"/>
          <ac:spMkLst>
            <pc:docMk/>
            <pc:sldMk cId="0" sldId="263"/>
            <ac:spMk id="124" creationId="{9EA4AC06-56FD-6C1E-B68E-51AC792151E6}"/>
          </ac:spMkLst>
        </pc:spChg>
        <pc:spChg chg="mod">
          <ac:chgData name="João Pedro de Noronha e Aragão" userId="3e7262fa-96d4-4136-917c-3f6927288669" providerId="ADAL" clId="{4A683395-09D1-4084-AD48-B87055B85A66}" dt="2022-06-23T14:22:20.891" v="3959" actId="165"/>
          <ac:spMkLst>
            <pc:docMk/>
            <pc:sldMk cId="0" sldId="263"/>
            <ac:spMk id="126" creationId="{E913FC9D-17F8-0852-6A7A-84BF688E5F64}"/>
          </ac:spMkLst>
        </pc:spChg>
        <pc:spChg chg="mod">
          <ac:chgData name="João Pedro de Noronha e Aragão" userId="3e7262fa-96d4-4136-917c-3f6927288669" providerId="ADAL" clId="{4A683395-09D1-4084-AD48-B87055B85A66}" dt="2022-06-23T14:22:20.891" v="3959" actId="165"/>
          <ac:spMkLst>
            <pc:docMk/>
            <pc:sldMk cId="0" sldId="263"/>
            <ac:spMk id="127" creationId="{1584F3A9-97CE-F1D2-F8B8-6DEAA7D74711}"/>
          </ac:spMkLst>
        </pc:spChg>
        <pc:spChg chg="mod">
          <ac:chgData name="João Pedro de Noronha e Aragão" userId="3e7262fa-96d4-4136-917c-3f6927288669" providerId="ADAL" clId="{4A683395-09D1-4084-AD48-B87055B85A66}" dt="2022-06-23T14:22:20.891" v="3959" actId="165"/>
          <ac:spMkLst>
            <pc:docMk/>
            <pc:sldMk cId="0" sldId="263"/>
            <ac:spMk id="128" creationId="{1C50ADF4-4BB6-349F-087E-05919E21A25B}"/>
          </ac:spMkLst>
        </pc:spChg>
        <pc:spChg chg="mod">
          <ac:chgData name="João Pedro de Noronha e Aragão" userId="3e7262fa-96d4-4136-917c-3f6927288669" providerId="ADAL" clId="{4A683395-09D1-4084-AD48-B87055B85A66}" dt="2022-06-23T14:22:20.891" v="3959" actId="165"/>
          <ac:spMkLst>
            <pc:docMk/>
            <pc:sldMk cId="0" sldId="263"/>
            <ac:spMk id="129" creationId="{F5FA2E89-1790-8A8E-0CA2-97FCD7A0729B}"/>
          </ac:spMkLst>
        </pc:spChg>
        <pc:spChg chg="mod">
          <ac:chgData name="João Pedro de Noronha e Aragão" userId="3e7262fa-96d4-4136-917c-3f6927288669" providerId="ADAL" clId="{4A683395-09D1-4084-AD48-B87055B85A66}" dt="2022-06-23T14:22:20.891" v="3959" actId="165"/>
          <ac:spMkLst>
            <pc:docMk/>
            <pc:sldMk cId="0" sldId="263"/>
            <ac:spMk id="130" creationId="{1D3B5B94-644B-70FD-44FE-50F6D7216CD6}"/>
          </ac:spMkLst>
        </pc:spChg>
        <pc:spChg chg="add del mod">
          <ac:chgData name="João Pedro de Noronha e Aragão" userId="3e7262fa-96d4-4136-917c-3f6927288669" providerId="ADAL" clId="{4A683395-09D1-4084-AD48-B87055B85A66}" dt="2022-06-23T15:02:59.143" v="5180"/>
          <ac:spMkLst>
            <pc:docMk/>
            <pc:sldMk cId="0" sldId="263"/>
            <ac:spMk id="133" creationId="{55071C28-2F23-DEAE-40F9-9233DAAFCBE1}"/>
          </ac:spMkLst>
        </pc:spChg>
        <pc:spChg chg="add del mod">
          <ac:chgData name="João Pedro de Noronha e Aragão" userId="3e7262fa-96d4-4136-917c-3f6927288669" providerId="ADAL" clId="{4A683395-09D1-4084-AD48-B87055B85A66}" dt="2022-06-23T15:02:59.143" v="5180"/>
          <ac:spMkLst>
            <pc:docMk/>
            <pc:sldMk cId="0" sldId="263"/>
            <ac:spMk id="134" creationId="{2EFD5DE9-C76F-CD15-C6F1-E0E7A99EA24E}"/>
          </ac:spMkLst>
        </pc:spChg>
        <pc:spChg chg="add del mod">
          <ac:chgData name="João Pedro de Noronha e Aragão" userId="3e7262fa-96d4-4136-917c-3f6927288669" providerId="ADAL" clId="{4A683395-09D1-4084-AD48-B87055B85A66}" dt="2022-06-23T15:02:59.143" v="5180"/>
          <ac:spMkLst>
            <pc:docMk/>
            <pc:sldMk cId="0" sldId="263"/>
            <ac:spMk id="135" creationId="{79D489CD-45EE-BA95-01FA-B2950507382F}"/>
          </ac:spMkLst>
        </pc:spChg>
        <pc:spChg chg="mod">
          <ac:chgData name="João Pedro de Noronha e Aragão" userId="3e7262fa-96d4-4136-917c-3f6927288669" providerId="ADAL" clId="{4A683395-09D1-4084-AD48-B87055B85A66}" dt="2022-06-23T15:02:55.370" v="5179"/>
          <ac:spMkLst>
            <pc:docMk/>
            <pc:sldMk cId="0" sldId="263"/>
            <ac:spMk id="137" creationId="{9A98E20D-70B8-5A0D-A6F7-35773E320EE8}"/>
          </ac:spMkLst>
        </pc:spChg>
        <pc:spChg chg="mod">
          <ac:chgData name="João Pedro de Noronha e Aragão" userId="3e7262fa-96d4-4136-917c-3f6927288669" providerId="ADAL" clId="{4A683395-09D1-4084-AD48-B87055B85A66}" dt="2022-06-23T15:02:55.370" v="5179"/>
          <ac:spMkLst>
            <pc:docMk/>
            <pc:sldMk cId="0" sldId="263"/>
            <ac:spMk id="138" creationId="{8E115D6F-08AE-A8A7-9BAD-EA37B9A056B1}"/>
          </ac:spMkLst>
        </pc:spChg>
        <pc:spChg chg="mod">
          <ac:chgData name="João Pedro de Noronha e Aragão" userId="3e7262fa-96d4-4136-917c-3f6927288669" providerId="ADAL" clId="{4A683395-09D1-4084-AD48-B87055B85A66}" dt="2022-06-23T15:02:55.370" v="5179"/>
          <ac:spMkLst>
            <pc:docMk/>
            <pc:sldMk cId="0" sldId="263"/>
            <ac:spMk id="139" creationId="{72B5B8F1-E769-60F9-E626-8BCF378D7079}"/>
          </ac:spMkLst>
        </pc:spChg>
        <pc:spChg chg="mod">
          <ac:chgData name="João Pedro de Noronha e Aragão" userId="3e7262fa-96d4-4136-917c-3f6927288669" providerId="ADAL" clId="{4A683395-09D1-4084-AD48-B87055B85A66}" dt="2022-06-23T15:02:55.370" v="5179"/>
          <ac:spMkLst>
            <pc:docMk/>
            <pc:sldMk cId="0" sldId="263"/>
            <ac:spMk id="140" creationId="{CACDB834-7E02-5238-0667-8EA950BABFBC}"/>
          </ac:spMkLst>
        </pc:spChg>
        <pc:spChg chg="mod">
          <ac:chgData name="João Pedro de Noronha e Aragão" userId="3e7262fa-96d4-4136-917c-3f6927288669" providerId="ADAL" clId="{4A683395-09D1-4084-AD48-B87055B85A66}" dt="2022-06-23T15:02:55.370" v="5179"/>
          <ac:spMkLst>
            <pc:docMk/>
            <pc:sldMk cId="0" sldId="263"/>
            <ac:spMk id="141" creationId="{47D3D28A-82C4-0232-79E2-34F0D5A59079}"/>
          </ac:spMkLst>
        </pc:spChg>
        <pc:spChg chg="add del mod">
          <ac:chgData name="João Pedro de Noronha e Aragão" userId="3e7262fa-96d4-4136-917c-3f6927288669" providerId="ADAL" clId="{4A683395-09D1-4084-AD48-B87055B85A66}" dt="2022-06-23T15:08:50.265" v="5372" actId="478"/>
          <ac:spMkLst>
            <pc:docMk/>
            <pc:sldMk cId="0" sldId="263"/>
            <ac:spMk id="142" creationId="{7C60AFC2-9715-E1A6-1AC6-4836B35ADCED}"/>
          </ac:spMkLst>
        </pc:spChg>
        <pc:spChg chg="add del mod">
          <ac:chgData name="João Pedro de Noronha e Aragão" userId="3e7262fa-96d4-4136-917c-3f6927288669" providerId="ADAL" clId="{4A683395-09D1-4084-AD48-B87055B85A66}" dt="2022-06-23T15:08:50.265" v="5372" actId="478"/>
          <ac:spMkLst>
            <pc:docMk/>
            <pc:sldMk cId="0" sldId="263"/>
            <ac:spMk id="143" creationId="{3695069B-844E-CA23-FE6D-40F245ACF053}"/>
          </ac:spMkLst>
        </pc:spChg>
        <pc:spChg chg="add del mod">
          <ac:chgData name="João Pedro de Noronha e Aragão" userId="3e7262fa-96d4-4136-917c-3f6927288669" providerId="ADAL" clId="{4A683395-09D1-4084-AD48-B87055B85A66}" dt="2022-06-23T15:08:50.265" v="5372" actId="478"/>
          <ac:spMkLst>
            <pc:docMk/>
            <pc:sldMk cId="0" sldId="263"/>
            <ac:spMk id="144" creationId="{EAE4AE64-DB0E-3C27-015C-E6B0B5767AE0}"/>
          </ac:spMkLst>
        </pc:spChg>
        <pc:spChg chg="mod">
          <ac:chgData name="João Pedro de Noronha e Aragão" userId="3e7262fa-96d4-4136-917c-3f6927288669" providerId="ADAL" clId="{4A683395-09D1-4084-AD48-B87055B85A66}" dt="2022-06-23T15:03:13.890" v="5210"/>
          <ac:spMkLst>
            <pc:docMk/>
            <pc:sldMk cId="0" sldId="263"/>
            <ac:spMk id="146" creationId="{F4764AD4-EC3A-6768-C0AA-0C90CB42EF3E}"/>
          </ac:spMkLst>
        </pc:spChg>
        <pc:spChg chg="mod">
          <ac:chgData name="João Pedro de Noronha e Aragão" userId="3e7262fa-96d4-4136-917c-3f6927288669" providerId="ADAL" clId="{4A683395-09D1-4084-AD48-B87055B85A66}" dt="2022-06-23T15:03:13.890" v="5210"/>
          <ac:spMkLst>
            <pc:docMk/>
            <pc:sldMk cId="0" sldId="263"/>
            <ac:spMk id="147" creationId="{1B06AC4A-6524-7A31-7B07-C4BFB4E5439C}"/>
          </ac:spMkLst>
        </pc:spChg>
        <pc:spChg chg="mod">
          <ac:chgData name="João Pedro de Noronha e Aragão" userId="3e7262fa-96d4-4136-917c-3f6927288669" providerId="ADAL" clId="{4A683395-09D1-4084-AD48-B87055B85A66}" dt="2022-06-23T15:03:13.890" v="5210"/>
          <ac:spMkLst>
            <pc:docMk/>
            <pc:sldMk cId="0" sldId="263"/>
            <ac:spMk id="148" creationId="{D1C38C9E-F375-0990-E90C-9C4BF84E2B71}"/>
          </ac:spMkLst>
        </pc:spChg>
        <pc:spChg chg="mod">
          <ac:chgData name="João Pedro de Noronha e Aragão" userId="3e7262fa-96d4-4136-917c-3f6927288669" providerId="ADAL" clId="{4A683395-09D1-4084-AD48-B87055B85A66}" dt="2022-06-23T15:03:13.890" v="5210"/>
          <ac:spMkLst>
            <pc:docMk/>
            <pc:sldMk cId="0" sldId="263"/>
            <ac:spMk id="149" creationId="{DADCB3AF-12E5-BDF7-8264-CA3C828B49C8}"/>
          </ac:spMkLst>
        </pc:spChg>
        <pc:spChg chg="mod">
          <ac:chgData name="João Pedro de Noronha e Aragão" userId="3e7262fa-96d4-4136-917c-3f6927288669" providerId="ADAL" clId="{4A683395-09D1-4084-AD48-B87055B85A66}" dt="2022-06-23T15:03:13.890" v="5210"/>
          <ac:spMkLst>
            <pc:docMk/>
            <pc:sldMk cId="0" sldId="263"/>
            <ac:spMk id="150" creationId="{C0450AA0-F2DF-8271-16B0-4DF8D06D4838}"/>
          </ac:spMkLst>
        </pc:spChg>
        <pc:spChg chg="mod">
          <ac:chgData name="João Pedro de Noronha e Aragão" userId="3e7262fa-96d4-4136-917c-3f6927288669" providerId="ADAL" clId="{4A683395-09D1-4084-AD48-B87055B85A66}" dt="2022-06-23T15:03:57.391" v="5250" actId="1076"/>
          <ac:spMkLst>
            <pc:docMk/>
            <pc:sldMk cId="0" sldId="263"/>
            <ac:spMk id="446" creationId="{00000000-0000-0000-0000-000000000000}"/>
          </ac:spMkLst>
        </pc:spChg>
        <pc:spChg chg="mod">
          <ac:chgData name="João Pedro de Noronha e Aragão" userId="3e7262fa-96d4-4136-917c-3f6927288669" providerId="ADAL" clId="{4A683395-09D1-4084-AD48-B87055B85A66}" dt="2022-06-23T14:24:06.124" v="3976" actId="12788"/>
          <ac:spMkLst>
            <pc:docMk/>
            <pc:sldMk cId="0" sldId="263"/>
            <ac:spMk id="447" creationId="{00000000-0000-0000-0000-000000000000}"/>
          </ac:spMkLst>
        </pc:spChg>
        <pc:spChg chg="del mod">
          <ac:chgData name="João Pedro de Noronha e Aragão" userId="3e7262fa-96d4-4136-917c-3f6927288669" providerId="ADAL" clId="{4A683395-09D1-4084-AD48-B87055B85A66}" dt="2022-06-23T15:09:32.444" v="5391" actId="478"/>
          <ac:spMkLst>
            <pc:docMk/>
            <pc:sldMk cId="0" sldId="263"/>
            <ac:spMk id="448" creationId="{00000000-0000-0000-0000-000000000000}"/>
          </ac:spMkLst>
        </pc:spChg>
        <pc:spChg chg="mod">
          <ac:chgData name="João Pedro de Noronha e Aragão" userId="3e7262fa-96d4-4136-917c-3f6927288669" providerId="ADAL" clId="{4A683395-09D1-4084-AD48-B87055B85A66}" dt="2022-06-23T15:08:01.489" v="5324" actId="20577"/>
          <ac:spMkLst>
            <pc:docMk/>
            <pc:sldMk cId="0" sldId="263"/>
            <ac:spMk id="449" creationId="{00000000-0000-0000-0000-000000000000}"/>
          </ac:spMkLst>
        </pc:spChg>
        <pc:spChg chg="mod ord topLvl">
          <ac:chgData name="João Pedro de Noronha e Aragão" userId="3e7262fa-96d4-4136-917c-3f6927288669" providerId="ADAL" clId="{4A683395-09D1-4084-AD48-B87055B85A66}" dt="2022-06-23T14:24:01.600" v="3975" actId="12788"/>
          <ac:spMkLst>
            <pc:docMk/>
            <pc:sldMk cId="0" sldId="263"/>
            <ac:spMk id="450" creationId="{00000000-0000-0000-0000-000000000000}"/>
          </ac:spMkLst>
        </pc:spChg>
        <pc:spChg chg="mod topLvl">
          <ac:chgData name="João Pedro de Noronha e Aragão" userId="3e7262fa-96d4-4136-917c-3f6927288669" providerId="ADAL" clId="{4A683395-09D1-4084-AD48-B87055B85A66}" dt="2022-06-23T14:24:01.600" v="3975" actId="12788"/>
          <ac:spMkLst>
            <pc:docMk/>
            <pc:sldMk cId="0" sldId="263"/>
            <ac:spMk id="451" creationId="{00000000-0000-0000-0000-000000000000}"/>
          </ac:spMkLst>
        </pc:spChg>
        <pc:spChg chg="del">
          <ac:chgData name="João Pedro de Noronha e Aragão" userId="3e7262fa-96d4-4136-917c-3f6927288669" providerId="ADAL" clId="{4A683395-09D1-4084-AD48-B87055B85A66}" dt="2022-06-23T14:21:25.658" v="3910" actId="478"/>
          <ac:spMkLst>
            <pc:docMk/>
            <pc:sldMk cId="0" sldId="263"/>
            <ac:spMk id="452" creationId="{00000000-0000-0000-0000-000000000000}"/>
          </ac:spMkLst>
        </pc:spChg>
        <pc:spChg chg="del">
          <ac:chgData name="João Pedro de Noronha e Aragão" userId="3e7262fa-96d4-4136-917c-3f6927288669" providerId="ADAL" clId="{4A683395-09D1-4084-AD48-B87055B85A66}" dt="2022-06-23T14:21:02.721" v="3902" actId="478"/>
          <ac:spMkLst>
            <pc:docMk/>
            <pc:sldMk cId="0" sldId="263"/>
            <ac:spMk id="453" creationId="{00000000-0000-0000-0000-000000000000}"/>
          </ac:spMkLst>
        </pc:spChg>
        <pc:spChg chg="del mod topLvl">
          <ac:chgData name="João Pedro de Noronha e Aragão" userId="3e7262fa-96d4-4136-917c-3f6927288669" providerId="ADAL" clId="{4A683395-09D1-4084-AD48-B87055B85A66}" dt="2022-06-23T15:09:32.444" v="5391" actId="478"/>
          <ac:spMkLst>
            <pc:docMk/>
            <pc:sldMk cId="0" sldId="263"/>
            <ac:spMk id="454" creationId="{00000000-0000-0000-0000-000000000000}"/>
          </ac:spMkLst>
        </pc:spChg>
        <pc:spChg chg="mod">
          <ac:chgData name="João Pedro de Noronha e Aragão" userId="3e7262fa-96d4-4136-917c-3f6927288669" providerId="ADAL" clId="{4A683395-09D1-4084-AD48-B87055B85A66}" dt="2022-06-23T15:08:39.165" v="5371" actId="1038"/>
          <ac:spMkLst>
            <pc:docMk/>
            <pc:sldMk cId="0" sldId="263"/>
            <ac:spMk id="556" creationId="{00000000-0000-0000-0000-000000000000}"/>
          </ac:spMkLst>
        </pc:spChg>
        <pc:spChg chg="del mod">
          <ac:chgData name="João Pedro de Noronha e Aragão" userId="3e7262fa-96d4-4136-917c-3f6927288669" providerId="ADAL" clId="{4A683395-09D1-4084-AD48-B87055B85A66}" dt="2022-06-23T15:09:32.444" v="5391" actId="478"/>
          <ac:spMkLst>
            <pc:docMk/>
            <pc:sldMk cId="0" sldId="263"/>
            <ac:spMk id="557" creationId="{00000000-0000-0000-0000-000000000000}"/>
          </ac:spMkLst>
        </pc:spChg>
        <pc:spChg chg="mod">
          <ac:chgData name="João Pedro de Noronha e Aragão" userId="3e7262fa-96d4-4136-917c-3f6927288669" providerId="ADAL" clId="{4A683395-09D1-4084-AD48-B87055B85A66}" dt="2022-06-23T15:09:00.226" v="5380" actId="20577"/>
          <ac:spMkLst>
            <pc:docMk/>
            <pc:sldMk cId="0" sldId="263"/>
            <ac:spMk id="558" creationId="{00000000-0000-0000-0000-000000000000}"/>
          </ac:spMkLst>
        </pc:spChg>
        <pc:grpChg chg="add del mod">
          <ac:chgData name="João Pedro de Noronha e Aragão" userId="3e7262fa-96d4-4136-917c-3f6927288669" providerId="ADAL" clId="{4A683395-09D1-4084-AD48-B87055B85A66}" dt="2022-06-23T14:22:20.891" v="3959" actId="165"/>
          <ac:grpSpMkLst>
            <pc:docMk/>
            <pc:sldMk cId="0" sldId="263"/>
            <ac:grpSpMk id="2" creationId="{AB739DAF-7CA1-03F7-8688-1CF1BF3583BF}"/>
          </ac:grpSpMkLst>
        </pc:grpChg>
        <pc:grpChg chg="add del mod ord topLvl">
          <ac:chgData name="João Pedro de Noronha e Aragão" userId="3e7262fa-96d4-4136-917c-3f6927288669" providerId="ADAL" clId="{4A683395-09D1-4084-AD48-B87055B85A66}" dt="2022-06-23T14:24:01.600" v="3975" actId="12788"/>
          <ac:grpSpMkLst>
            <pc:docMk/>
            <pc:sldMk cId="0" sldId="263"/>
            <ac:grpSpMk id="115" creationId="{EC39599A-05F2-FA5B-8BEB-EF9B58FB4D86}"/>
          </ac:grpSpMkLst>
        </pc:grpChg>
        <pc:grpChg chg="add del mod topLvl">
          <ac:chgData name="João Pedro de Noronha e Aragão" userId="3e7262fa-96d4-4136-917c-3f6927288669" providerId="ADAL" clId="{4A683395-09D1-4084-AD48-B87055B85A66}" dt="2022-06-23T15:09:09.697" v="5381" actId="478"/>
          <ac:grpSpMkLst>
            <pc:docMk/>
            <pc:sldMk cId="0" sldId="263"/>
            <ac:grpSpMk id="120" creationId="{5B4E2D4B-84AE-A8D9-47A7-5AC09087503E}"/>
          </ac:grpSpMkLst>
        </pc:grpChg>
        <pc:grpChg chg="add mod topLvl">
          <ac:chgData name="João Pedro de Noronha e Aragão" userId="3e7262fa-96d4-4136-917c-3f6927288669" providerId="ADAL" clId="{4A683395-09D1-4084-AD48-B87055B85A66}" dt="2022-06-23T15:09:29.329" v="5390" actId="1038"/>
          <ac:grpSpMkLst>
            <pc:docMk/>
            <pc:sldMk cId="0" sldId="263"/>
            <ac:grpSpMk id="125" creationId="{979B9B91-829E-4EEF-1456-0F146C6CB298}"/>
          </ac:grpSpMkLst>
        </pc:grpChg>
        <pc:grpChg chg="add del mod">
          <ac:chgData name="João Pedro de Noronha e Aragão" userId="3e7262fa-96d4-4136-917c-3f6927288669" providerId="ADAL" clId="{4A683395-09D1-4084-AD48-B87055B85A66}" dt="2022-06-23T15:02:59.143" v="5180"/>
          <ac:grpSpMkLst>
            <pc:docMk/>
            <pc:sldMk cId="0" sldId="263"/>
            <ac:grpSpMk id="136" creationId="{69E4ECF2-76F8-A5AB-1B67-ACFC4E85967B}"/>
          </ac:grpSpMkLst>
        </pc:grpChg>
        <pc:grpChg chg="add del mod">
          <ac:chgData name="João Pedro de Noronha e Aragão" userId="3e7262fa-96d4-4136-917c-3f6927288669" providerId="ADAL" clId="{4A683395-09D1-4084-AD48-B87055B85A66}" dt="2022-06-23T15:08:50.265" v="5372" actId="478"/>
          <ac:grpSpMkLst>
            <pc:docMk/>
            <pc:sldMk cId="0" sldId="263"/>
            <ac:grpSpMk id="145" creationId="{1EE84040-8B37-DC87-E6AC-3B3B91C62B78}"/>
          </ac:grpSpMkLst>
        </pc:grpChg>
        <pc:grpChg chg="del">
          <ac:chgData name="João Pedro de Noronha e Aragão" userId="3e7262fa-96d4-4136-917c-3f6927288669" providerId="ADAL" clId="{4A683395-09D1-4084-AD48-B87055B85A66}" dt="2022-06-23T14:21:34.481" v="3914" actId="478"/>
          <ac:grpSpMkLst>
            <pc:docMk/>
            <pc:sldMk cId="0" sldId="263"/>
            <ac:grpSpMk id="455" creationId="{00000000-0000-0000-0000-000000000000}"/>
          </ac:grpSpMkLst>
        </pc:grpChg>
        <pc:cxnChg chg="mod">
          <ac:chgData name="João Pedro de Noronha e Aragão" userId="3e7262fa-96d4-4136-917c-3f6927288669" providerId="ADAL" clId="{4A683395-09D1-4084-AD48-B87055B85A66}" dt="2022-06-23T15:08:06.204" v="5325" actId="14100"/>
          <ac:cxnSpMkLst>
            <pc:docMk/>
            <pc:sldMk cId="0" sldId="263"/>
            <ac:cxnSpMk id="458" creationId="{00000000-0000-0000-0000-000000000000}"/>
          </ac:cxnSpMkLst>
        </pc:cxnChg>
      </pc:sldChg>
      <pc:sldChg chg="modSp mod">
        <pc:chgData name="João Pedro de Noronha e Aragão" userId="3e7262fa-96d4-4136-917c-3f6927288669" providerId="ADAL" clId="{4A683395-09D1-4084-AD48-B87055B85A66}" dt="2022-06-22T18:34:29.077" v="2792" actId="403"/>
        <pc:sldMkLst>
          <pc:docMk/>
          <pc:sldMk cId="0" sldId="264"/>
        </pc:sldMkLst>
        <pc:spChg chg="mod">
          <ac:chgData name="João Pedro de Noronha e Aragão" userId="3e7262fa-96d4-4136-917c-3f6927288669" providerId="ADAL" clId="{4A683395-09D1-4084-AD48-B87055B85A66}" dt="2022-06-22T18:21:32.750" v="2554" actId="2711"/>
          <ac:spMkLst>
            <pc:docMk/>
            <pc:sldMk cId="0" sldId="264"/>
            <ac:spMk id="563" creationId="{00000000-0000-0000-0000-000000000000}"/>
          </ac:spMkLst>
        </pc:spChg>
        <pc:spChg chg="mod">
          <ac:chgData name="João Pedro de Noronha e Aragão" userId="3e7262fa-96d4-4136-917c-3f6927288669" providerId="ADAL" clId="{4A683395-09D1-4084-AD48-B87055B85A66}" dt="2022-06-22T18:34:15.603" v="2777" actId="403"/>
          <ac:spMkLst>
            <pc:docMk/>
            <pc:sldMk cId="0" sldId="264"/>
            <ac:spMk id="564" creationId="{00000000-0000-0000-0000-000000000000}"/>
          </ac:spMkLst>
        </pc:spChg>
        <pc:spChg chg="mod">
          <ac:chgData name="João Pedro de Noronha e Aragão" userId="3e7262fa-96d4-4136-917c-3f6927288669" providerId="ADAL" clId="{4A683395-09D1-4084-AD48-B87055B85A66}" dt="2022-06-22T18:34:18.485" v="2780" actId="403"/>
          <ac:spMkLst>
            <pc:docMk/>
            <pc:sldMk cId="0" sldId="264"/>
            <ac:spMk id="565" creationId="{00000000-0000-0000-0000-000000000000}"/>
          </ac:spMkLst>
        </pc:spChg>
        <pc:spChg chg="mod">
          <ac:chgData name="João Pedro de Noronha e Aragão" userId="3e7262fa-96d4-4136-917c-3f6927288669" providerId="ADAL" clId="{4A683395-09D1-4084-AD48-B87055B85A66}" dt="2022-06-22T18:34:12.574" v="2774" actId="403"/>
          <ac:spMkLst>
            <pc:docMk/>
            <pc:sldMk cId="0" sldId="264"/>
            <ac:spMk id="566" creationId="{00000000-0000-0000-0000-000000000000}"/>
          </ac:spMkLst>
        </pc:spChg>
        <pc:spChg chg="mod">
          <ac:chgData name="João Pedro de Noronha e Aragão" userId="3e7262fa-96d4-4136-917c-3f6927288669" providerId="ADAL" clId="{4A683395-09D1-4084-AD48-B87055B85A66}" dt="2022-06-22T18:34:25.423" v="2788" actId="403"/>
          <ac:spMkLst>
            <pc:docMk/>
            <pc:sldMk cId="0" sldId="264"/>
            <ac:spMk id="567" creationId="{00000000-0000-0000-0000-000000000000}"/>
          </ac:spMkLst>
        </pc:spChg>
        <pc:spChg chg="mod">
          <ac:chgData name="João Pedro de Noronha e Aragão" userId="3e7262fa-96d4-4136-917c-3f6927288669" providerId="ADAL" clId="{4A683395-09D1-4084-AD48-B87055B85A66}" dt="2022-06-22T18:34:21.970" v="2784" actId="403"/>
          <ac:spMkLst>
            <pc:docMk/>
            <pc:sldMk cId="0" sldId="264"/>
            <ac:spMk id="568" creationId="{00000000-0000-0000-0000-000000000000}"/>
          </ac:spMkLst>
        </pc:spChg>
        <pc:spChg chg="mod">
          <ac:chgData name="João Pedro de Noronha e Aragão" userId="3e7262fa-96d4-4136-917c-3f6927288669" providerId="ADAL" clId="{4A683395-09D1-4084-AD48-B87055B85A66}" dt="2022-06-22T18:34:29.077" v="2792" actId="403"/>
          <ac:spMkLst>
            <pc:docMk/>
            <pc:sldMk cId="0" sldId="264"/>
            <ac:spMk id="569" creationId="{00000000-0000-0000-0000-000000000000}"/>
          </ac:spMkLst>
        </pc:spChg>
      </pc:sldChg>
      <pc:sldChg chg="modSp mod">
        <pc:chgData name="João Pedro de Noronha e Aragão" userId="3e7262fa-96d4-4136-917c-3f6927288669" providerId="ADAL" clId="{4A683395-09D1-4084-AD48-B87055B85A66}" dt="2022-06-22T18:33:56.609" v="2771" actId="403"/>
        <pc:sldMkLst>
          <pc:docMk/>
          <pc:sldMk cId="0" sldId="265"/>
        </pc:sldMkLst>
        <pc:spChg chg="mod">
          <ac:chgData name="João Pedro de Noronha e Aragão" userId="3e7262fa-96d4-4136-917c-3f6927288669" providerId="ADAL" clId="{4A683395-09D1-4084-AD48-B87055B85A66}" dt="2022-06-22T18:33:56.609" v="2771" actId="403"/>
          <ac:spMkLst>
            <pc:docMk/>
            <pc:sldMk cId="0" sldId="265"/>
            <ac:spMk id="605" creationId="{00000000-0000-0000-0000-000000000000}"/>
          </ac:spMkLst>
        </pc:spChg>
        <pc:spChg chg="mod">
          <ac:chgData name="João Pedro de Noronha e Aragão" userId="3e7262fa-96d4-4136-917c-3f6927288669" providerId="ADAL" clId="{4A683395-09D1-4084-AD48-B87055B85A66}" dt="2022-06-22T18:22:21.597" v="2565" actId="2711"/>
          <ac:spMkLst>
            <pc:docMk/>
            <pc:sldMk cId="0" sldId="265"/>
            <ac:spMk id="606" creationId="{00000000-0000-0000-0000-000000000000}"/>
          </ac:spMkLst>
        </pc:spChg>
        <pc:spChg chg="mod">
          <ac:chgData name="João Pedro de Noronha e Aragão" userId="3e7262fa-96d4-4136-917c-3f6927288669" providerId="ADAL" clId="{4A683395-09D1-4084-AD48-B87055B85A66}" dt="2022-06-22T18:22:30.342" v="2567" actId="2711"/>
          <ac:spMkLst>
            <pc:docMk/>
            <pc:sldMk cId="0" sldId="265"/>
            <ac:spMk id="607" creationId="{00000000-0000-0000-0000-000000000000}"/>
          </ac:spMkLst>
        </pc:spChg>
        <pc:spChg chg="mod">
          <ac:chgData name="João Pedro de Noronha e Aragão" userId="3e7262fa-96d4-4136-917c-3f6927288669" providerId="ADAL" clId="{4A683395-09D1-4084-AD48-B87055B85A66}" dt="2022-06-22T18:22:34.411" v="2568" actId="2711"/>
          <ac:spMkLst>
            <pc:docMk/>
            <pc:sldMk cId="0" sldId="265"/>
            <ac:spMk id="608" creationId="{00000000-0000-0000-0000-000000000000}"/>
          </ac:spMkLst>
        </pc:spChg>
        <pc:spChg chg="mod">
          <ac:chgData name="João Pedro de Noronha e Aragão" userId="3e7262fa-96d4-4136-917c-3f6927288669" providerId="ADAL" clId="{4A683395-09D1-4084-AD48-B87055B85A66}" dt="2022-06-22T18:22:38.598" v="2569" actId="2711"/>
          <ac:spMkLst>
            <pc:docMk/>
            <pc:sldMk cId="0" sldId="265"/>
            <ac:spMk id="609" creationId="{00000000-0000-0000-0000-000000000000}"/>
          </ac:spMkLst>
        </pc:spChg>
        <pc:spChg chg="mod">
          <ac:chgData name="João Pedro de Noronha e Aragão" userId="3e7262fa-96d4-4136-917c-3f6927288669" providerId="ADAL" clId="{4A683395-09D1-4084-AD48-B87055B85A66}" dt="2022-06-22T18:22:42.037" v="2570" actId="2711"/>
          <ac:spMkLst>
            <pc:docMk/>
            <pc:sldMk cId="0" sldId="265"/>
            <ac:spMk id="610" creationId="{00000000-0000-0000-0000-000000000000}"/>
          </ac:spMkLst>
        </pc:spChg>
        <pc:spChg chg="mod">
          <ac:chgData name="João Pedro de Noronha e Aragão" userId="3e7262fa-96d4-4136-917c-3f6927288669" providerId="ADAL" clId="{4A683395-09D1-4084-AD48-B87055B85A66}" dt="2022-06-22T18:22:45.565" v="2571" actId="2711"/>
          <ac:spMkLst>
            <pc:docMk/>
            <pc:sldMk cId="0" sldId="265"/>
            <ac:spMk id="611" creationId="{00000000-0000-0000-0000-000000000000}"/>
          </ac:spMkLst>
        </pc:spChg>
        <pc:spChg chg="mod">
          <ac:chgData name="João Pedro de Noronha e Aragão" userId="3e7262fa-96d4-4136-917c-3f6927288669" providerId="ADAL" clId="{4A683395-09D1-4084-AD48-B87055B85A66}" dt="2022-06-22T18:22:48.549" v="2572" actId="2711"/>
          <ac:spMkLst>
            <pc:docMk/>
            <pc:sldMk cId="0" sldId="265"/>
            <ac:spMk id="612" creationId="{00000000-0000-0000-0000-000000000000}"/>
          </ac:spMkLst>
        </pc:spChg>
        <pc:spChg chg="mod">
          <ac:chgData name="João Pedro de Noronha e Aragão" userId="3e7262fa-96d4-4136-917c-3f6927288669" providerId="ADAL" clId="{4A683395-09D1-4084-AD48-B87055B85A66}" dt="2022-06-22T18:22:25.422" v="2566" actId="2711"/>
          <ac:spMkLst>
            <pc:docMk/>
            <pc:sldMk cId="0" sldId="265"/>
            <ac:spMk id="615" creationId="{00000000-0000-0000-0000-000000000000}"/>
          </ac:spMkLst>
        </pc:spChg>
      </pc:sldChg>
      <pc:sldChg chg="modSp mod">
        <pc:chgData name="João Pedro de Noronha e Aragão" userId="3e7262fa-96d4-4136-917c-3f6927288669" providerId="ADAL" clId="{4A683395-09D1-4084-AD48-B87055B85A66}" dt="2022-06-22T18:33:52.047" v="2770" actId="403"/>
        <pc:sldMkLst>
          <pc:docMk/>
          <pc:sldMk cId="0" sldId="266"/>
        </pc:sldMkLst>
        <pc:spChg chg="mod">
          <ac:chgData name="João Pedro de Noronha e Aragão" userId="3e7262fa-96d4-4136-917c-3f6927288669" providerId="ADAL" clId="{4A683395-09D1-4084-AD48-B87055B85A66}" dt="2022-06-22T18:33:52.047" v="2770" actId="403"/>
          <ac:spMkLst>
            <pc:docMk/>
            <pc:sldMk cId="0" sldId="266"/>
            <ac:spMk id="622" creationId="{00000000-0000-0000-0000-000000000000}"/>
          </ac:spMkLst>
        </pc:spChg>
        <pc:spChg chg="mod">
          <ac:chgData name="João Pedro de Noronha e Aragão" userId="3e7262fa-96d4-4136-917c-3f6927288669" providerId="ADAL" clId="{4A683395-09D1-4084-AD48-B87055B85A66}" dt="2022-06-22T18:33:28.558" v="2753" actId="404"/>
          <ac:spMkLst>
            <pc:docMk/>
            <pc:sldMk cId="0" sldId="266"/>
            <ac:spMk id="623" creationId="{00000000-0000-0000-0000-000000000000}"/>
          </ac:spMkLst>
        </pc:spChg>
        <pc:spChg chg="mod">
          <ac:chgData name="João Pedro de Noronha e Aragão" userId="3e7262fa-96d4-4136-917c-3f6927288669" providerId="ADAL" clId="{4A683395-09D1-4084-AD48-B87055B85A66}" dt="2022-06-22T18:33:33.058" v="2757" actId="403"/>
          <ac:spMkLst>
            <pc:docMk/>
            <pc:sldMk cId="0" sldId="266"/>
            <ac:spMk id="625" creationId="{00000000-0000-0000-0000-000000000000}"/>
          </ac:spMkLst>
        </pc:spChg>
        <pc:spChg chg="mod">
          <ac:chgData name="João Pedro de Noronha e Aragão" userId="3e7262fa-96d4-4136-917c-3f6927288669" providerId="ADAL" clId="{4A683395-09D1-4084-AD48-B87055B85A66}" dt="2022-06-22T18:33:23.185" v="2747" actId="403"/>
          <ac:spMkLst>
            <pc:docMk/>
            <pc:sldMk cId="0" sldId="266"/>
            <ac:spMk id="626" creationId="{00000000-0000-0000-0000-000000000000}"/>
          </ac:spMkLst>
        </pc:spChg>
        <pc:spChg chg="mod">
          <ac:chgData name="João Pedro de Noronha e Aragão" userId="3e7262fa-96d4-4136-917c-3f6927288669" providerId="ADAL" clId="{4A683395-09D1-4084-AD48-B87055B85A66}" dt="2022-06-22T18:33:41.295" v="2765" actId="403"/>
          <ac:spMkLst>
            <pc:docMk/>
            <pc:sldMk cId="0" sldId="266"/>
            <ac:spMk id="627" creationId="{00000000-0000-0000-0000-000000000000}"/>
          </ac:spMkLst>
        </pc:spChg>
        <pc:spChg chg="mod">
          <ac:chgData name="João Pedro de Noronha e Aragão" userId="3e7262fa-96d4-4136-917c-3f6927288669" providerId="ADAL" clId="{4A683395-09D1-4084-AD48-B87055B85A66}" dt="2022-06-22T18:33:37.087" v="2761" actId="403"/>
          <ac:spMkLst>
            <pc:docMk/>
            <pc:sldMk cId="0" sldId="266"/>
            <ac:spMk id="628" creationId="{00000000-0000-0000-0000-000000000000}"/>
          </ac:spMkLst>
        </pc:spChg>
        <pc:spChg chg="mod">
          <ac:chgData name="João Pedro de Noronha e Aragão" userId="3e7262fa-96d4-4136-917c-3f6927288669" providerId="ADAL" clId="{4A683395-09D1-4084-AD48-B87055B85A66}" dt="2022-06-22T18:33:46.405" v="2769" actId="403"/>
          <ac:spMkLst>
            <pc:docMk/>
            <pc:sldMk cId="0" sldId="266"/>
            <ac:spMk id="629" creationId="{00000000-0000-0000-0000-000000000000}"/>
          </ac:spMkLst>
        </pc:spChg>
      </pc:sldChg>
      <pc:sldChg chg="modSp mod">
        <pc:chgData name="João Pedro de Noronha e Aragão" userId="3e7262fa-96d4-4136-917c-3f6927288669" providerId="ADAL" clId="{4A683395-09D1-4084-AD48-B87055B85A66}" dt="2022-06-22T18:33:14.387" v="2741" actId="404"/>
        <pc:sldMkLst>
          <pc:docMk/>
          <pc:sldMk cId="0" sldId="267"/>
        </pc:sldMkLst>
        <pc:spChg chg="mod">
          <ac:chgData name="João Pedro de Noronha e Aragão" userId="3e7262fa-96d4-4136-917c-3f6927288669" providerId="ADAL" clId="{4A683395-09D1-4084-AD48-B87055B85A66}" dt="2022-06-22T18:23:24.068" v="2583" actId="2711"/>
          <ac:spMkLst>
            <pc:docMk/>
            <pc:sldMk cId="0" sldId="267"/>
            <ac:spMk id="652" creationId="{00000000-0000-0000-0000-000000000000}"/>
          </ac:spMkLst>
        </pc:spChg>
        <pc:spChg chg="mod">
          <ac:chgData name="João Pedro de Noronha e Aragão" userId="3e7262fa-96d4-4136-917c-3f6927288669" providerId="ADAL" clId="{4A683395-09D1-4084-AD48-B87055B85A66}" dt="2022-06-22T18:23:35.829" v="2587" actId="2711"/>
          <ac:spMkLst>
            <pc:docMk/>
            <pc:sldMk cId="0" sldId="267"/>
            <ac:spMk id="653" creationId="{00000000-0000-0000-0000-000000000000}"/>
          </ac:spMkLst>
        </pc:spChg>
        <pc:spChg chg="mod">
          <ac:chgData name="João Pedro de Noronha e Aragão" userId="3e7262fa-96d4-4136-917c-3f6927288669" providerId="ADAL" clId="{4A683395-09D1-4084-AD48-B87055B85A66}" dt="2022-06-22T18:23:54.156" v="2591" actId="2711"/>
          <ac:spMkLst>
            <pc:docMk/>
            <pc:sldMk cId="0" sldId="267"/>
            <ac:spMk id="654" creationId="{00000000-0000-0000-0000-000000000000}"/>
          </ac:spMkLst>
        </pc:spChg>
        <pc:spChg chg="mod">
          <ac:chgData name="João Pedro de Noronha e Aragão" userId="3e7262fa-96d4-4136-917c-3f6927288669" providerId="ADAL" clId="{4A683395-09D1-4084-AD48-B87055B85A66}" dt="2022-06-22T18:23:45.966" v="2589" actId="2711"/>
          <ac:spMkLst>
            <pc:docMk/>
            <pc:sldMk cId="0" sldId="267"/>
            <ac:spMk id="655" creationId="{00000000-0000-0000-0000-000000000000}"/>
          </ac:spMkLst>
        </pc:spChg>
        <pc:spChg chg="mod">
          <ac:chgData name="João Pedro de Noronha e Aragão" userId="3e7262fa-96d4-4136-917c-3f6927288669" providerId="ADAL" clId="{4A683395-09D1-4084-AD48-B87055B85A66}" dt="2022-06-22T18:23:32.415" v="2586" actId="2711"/>
          <ac:spMkLst>
            <pc:docMk/>
            <pc:sldMk cId="0" sldId="267"/>
            <ac:spMk id="656" creationId="{00000000-0000-0000-0000-000000000000}"/>
          </ac:spMkLst>
        </pc:spChg>
        <pc:spChg chg="mod">
          <ac:chgData name="João Pedro de Noronha e Aragão" userId="3e7262fa-96d4-4136-917c-3f6927288669" providerId="ADAL" clId="{4A683395-09D1-4084-AD48-B87055B85A66}" dt="2022-06-22T18:33:14.387" v="2741" actId="404"/>
          <ac:spMkLst>
            <pc:docMk/>
            <pc:sldMk cId="0" sldId="267"/>
            <ac:spMk id="657" creationId="{00000000-0000-0000-0000-000000000000}"/>
          </ac:spMkLst>
        </pc:spChg>
        <pc:spChg chg="mod">
          <ac:chgData name="João Pedro de Noronha e Aragão" userId="3e7262fa-96d4-4136-917c-3f6927288669" providerId="ADAL" clId="{4A683395-09D1-4084-AD48-B87055B85A66}" dt="2022-06-22T18:23:49.029" v="2590" actId="2711"/>
          <ac:spMkLst>
            <pc:docMk/>
            <pc:sldMk cId="0" sldId="267"/>
            <ac:spMk id="658" creationId="{00000000-0000-0000-0000-000000000000}"/>
          </ac:spMkLst>
        </pc:spChg>
        <pc:spChg chg="mod">
          <ac:chgData name="João Pedro de Noronha e Aragão" userId="3e7262fa-96d4-4136-917c-3f6927288669" providerId="ADAL" clId="{4A683395-09D1-4084-AD48-B87055B85A66}" dt="2022-06-22T18:23:29.118" v="2585" actId="113"/>
          <ac:spMkLst>
            <pc:docMk/>
            <pc:sldMk cId="0" sldId="267"/>
            <ac:spMk id="659" creationId="{00000000-0000-0000-0000-000000000000}"/>
          </ac:spMkLst>
        </pc:spChg>
      </pc:sldChg>
      <pc:sldChg chg="modSp mod">
        <pc:chgData name="João Pedro de Noronha e Aragão" userId="3e7262fa-96d4-4136-917c-3f6927288669" providerId="ADAL" clId="{4A683395-09D1-4084-AD48-B87055B85A66}" dt="2022-06-22T18:33:17.952" v="2743" actId="403"/>
        <pc:sldMkLst>
          <pc:docMk/>
          <pc:sldMk cId="0" sldId="268"/>
        </pc:sldMkLst>
        <pc:spChg chg="mod">
          <ac:chgData name="João Pedro de Noronha e Aragão" userId="3e7262fa-96d4-4136-917c-3f6927288669" providerId="ADAL" clId="{4A683395-09D1-4084-AD48-B87055B85A66}" dt="2022-06-22T18:33:17.952" v="2743" actId="403"/>
          <ac:spMkLst>
            <pc:docMk/>
            <pc:sldMk cId="0" sldId="268"/>
            <ac:spMk id="666" creationId="{00000000-0000-0000-0000-000000000000}"/>
          </ac:spMkLst>
        </pc:spChg>
        <pc:spChg chg="mod">
          <ac:chgData name="João Pedro de Noronha e Aragão" userId="3e7262fa-96d4-4136-917c-3f6927288669" providerId="ADAL" clId="{4A683395-09D1-4084-AD48-B87055B85A66}" dt="2022-06-22T18:24:20.212" v="2596" actId="2711"/>
          <ac:spMkLst>
            <pc:docMk/>
            <pc:sldMk cId="0" sldId="268"/>
            <ac:spMk id="690" creationId="{00000000-0000-0000-0000-000000000000}"/>
          </ac:spMkLst>
        </pc:spChg>
        <pc:spChg chg="mod">
          <ac:chgData name="João Pedro de Noronha e Aragão" userId="3e7262fa-96d4-4136-917c-3f6927288669" providerId="ADAL" clId="{4A683395-09D1-4084-AD48-B87055B85A66}" dt="2022-06-22T18:24:05.316" v="2593" actId="2711"/>
          <ac:spMkLst>
            <pc:docMk/>
            <pc:sldMk cId="0" sldId="268"/>
            <ac:spMk id="691" creationId="{00000000-0000-0000-0000-000000000000}"/>
          </ac:spMkLst>
        </pc:spChg>
        <pc:spChg chg="mod">
          <ac:chgData name="João Pedro de Noronha e Aragão" userId="3e7262fa-96d4-4136-917c-3f6927288669" providerId="ADAL" clId="{4A683395-09D1-4084-AD48-B87055B85A66}" dt="2022-06-22T18:24:14.629" v="2595" actId="2711"/>
          <ac:spMkLst>
            <pc:docMk/>
            <pc:sldMk cId="0" sldId="268"/>
            <ac:spMk id="692" creationId="{00000000-0000-0000-0000-000000000000}"/>
          </ac:spMkLst>
        </pc:spChg>
        <pc:spChg chg="mod">
          <ac:chgData name="João Pedro de Noronha e Aragão" userId="3e7262fa-96d4-4136-917c-3f6927288669" providerId="ADAL" clId="{4A683395-09D1-4084-AD48-B87055B85A66}" dt="2022-06-22T18:24:09.069" v="2594" actId="2711"/>
          <ac:spMkLst>
            <pc:docMk/>
            <pc:sldMk cId="0" sldId="268"/>
            <ac:spMk id="693" creationId="{00000000-0000-0000-0000-000000000000}"/>
          </ac:spMkLst>
        </pc:spChg>
      </pc:sldChg>
      <pc:sldChg chg="addSp delSp modSp mod ord">
        <pc:chgData name="João Pedro de Noronha e Aragão" userId="3e7262fa-96d4-4136-917c-3f6927288669" providerId="ADAL" clId="{4A683395-09D1-4084-AD48-B87055B85A66}" dt="2022-06-22T18:39:59.096" v="2881" actId="403"/>
        <pc:sldMkLst>
          <pc:docMk/>
          <pc:sldMk cId="0" sldId="269"/>
        </pc:sldMkLst>
        <pc:spChg chg="mod">
          <ac:chgData name="João Pedro de Noronha e Aragão" userId="3e7262fa-96d4-4136-917c-3f6927288669" providerId="ADAL" clId="{4A683395-09D1-4084-AD48-B87055B85A66}" dt="2022-06-22T18:39:59.096" v="2881" actId="403"/>
          <ac:spMkLst>
            <pc:docMk/>
            <pc:sldMk cId="0" sldId="269"/>
            <ac:spMk id="703" creationId="{00000000-0000-0000-0000-000000000000}"/>
          </ac:spMkLst>
        </pc:spChg>
        <pc:spChg chg="del">
          <ac:chgData name="João Pedro de Noronha e Aragão" userId="3e7262fa-96d4-4136-917c-3f6927288669" providerId="ADAL" clId="{4A683395-09D1-4084-AD48-B87055B85A66}" dt="2022-06-22T16:09:34.313" v="292" actId="478"/>
          <ac:spMkLst>
            <pc:docMk/>
            <pc:sldMk cId="0" sldId="269"/>
            <ac:spMk id="704" creationId="{00000000-0000-0000-0000-000000000000}"/>
          </ac:spMkLst>
        </pc:spChg>
        <pc:grpChg chg="del">
          <ac:chgData name="João Pedro de Noronha e Aragão" userId="3e7262fa-96d4-4136-917c-3f6927288669" providerId="ADAL" clId="{4A683395-09D1-4084-AD48-B87055B85A66}" dt="2022-06-22T16:09:24.466" v="290" actId="478"/>
          <ac:grpSpMkLst>
            <pc:docMk/>
            <pc:sldMk cId="0" sldId="269"/>
            <ac:grpSpMk id="705" creationId="{00000000-0000-0000-0000-000000000000}"/>
          </ac:grpSpMkLst>
        </pc:grpChg>
        <pc:picChg chg="add mod ord">
          <ac:chgData name="João Pedro de Noronha e Aragão" userId="3e7262fa-96d4-4136-917c-3f6927288669" providerId="ADAL" clId="{4A683395-09D1-4084-AD48-B87055B85A66}" dt="2022-06-22T16:09:39.869" v="294" actId="166"/>
          <ac:picMkLst>
            <pc:docMk/>
            <pc:sldMk cId="0" sldId="269"/>
            <ac:picMk id="3" creationId="{9B8A1E62-38ED-6811-081D-1172214A579C}"/>
          </ac:picMkLst>
        </pc:picChg>
      </pc:sldChg>
      <pc:sldChg chg="modSp mod">
        <pc:chgData name="João Pedro de Noronha e Aragão" userId="3e7262fa-96d4-4136-917c-3f6927288669" providerId="ADAL" clId="{4A683395-09D1-4084-AD48-B87055B85A66}" dt="2022-06-22T18:32:42.115" v="2726" actId="403"/>
        <pc:sldMkLst>
          <pc:docMk/>
          <pc:sldMk cId="0" sldId="270"/>
        </pc:sldMkLst>
        <pc:spChg chg="mod">
          <ac:chgData name="João Pedro de Noronha e Aragão" userId="3e7262fa-96d4-4136-917c-3f6927288669" providerId="ADAL" clId="{4A683395-09D1-4084-AD48-B87055B85A66}" dt="2022-06-22T18:32:42.115" v="2726" actId="403"/>
          <ac:spMkLst>
            <pc:docMk/>
            <pc:sldMk cId="0" sldId="270"/>
            <ac:spMk id="751" creationId="{00000000-0000-0000-0000-000000000000}"/>
          </ac:spMkLst>
        </pc:spChg>
        <pc:spChg chg="mod">
          <ac:chgData name="João Pedro de Noronha e Aragão" userId="3e7262fa-96d4-4136-917c-3f6927288669" providerId="ADAL" clId="{4A683395-09D1-4084-AD48-B87055B85A66}" dt="2022-06-22T18:32:34.688" v="2721" actId="14100"/>
          <ac:spMkLst>
            <pc:docMk/>
            <pc:sldMk cId="0" sldId="270"/>
            <ac:spMk id="989" creationId="{00000000-0000-0000-0000-000000000000}"/>
          </ac:spMkLst>
        </pc:spChg>
        <pc:spChg chg="mod">
          <ac:chgData name="João Pedro de Noronha e Aragão" userId="3e7262fa-96d4-4136-917c-3f6927288669" providerId="ADAL" clId="{4A683395-09D1-4084-AD48-B87055B85A66}" dt="2022-06-22T18:32:39.380" v="2725" actId="403"/>
          <ac:spMkLst>
            <pc:docMk/>
            <pc:sldMk cId="0" sldId="270"/>
            <ac:spMk id="990" creationId="{00000000-0000-0000-0000-000000000000}"/>
          </ac:spMkLst>
        </pc:spChg>
        <pc:spChg chg="mod">
          <ac:chgData name="João Pedro de Noronha e Aragão" userId="3e7262fa-96d4-4136-917c-3f6927288669" providerId="ADAL" clId="{4A683395-09D1-4084-AD48-B87055B85A66}" dt="2022-06-22T18:31:57.653" v="2699" actId="14100"/>
          <ac:spMkLst>
            <pc:docMk/>
            <pc:sldMk cId="0" sldId="270"/>
            <ac:spMk id="991" creationId="{00000000-0000-0000-0000-000000000000}"/>
          </ac:spMkLst>
        </pc:spChg>
        <pc:spChg chg="mod">
          <ac:chgData name="João Pedro de Noronha e Aragão" userId="3e7262fa-96d4-4136-917c-3f6927288669" providerId="ADAL" clId="{4A683395-09D1-4084-AD48-B87055B85A66}" dt="2022-06-22T18:32:26.355" v="2716" actId="255"/>
          <ac:spMkLst>
            <pc:docMk/>
            <pc:sldMk cId="0" sldId="270"/>
            <ac:spMk id="992" creationId="{00000000-0000-0000-0000-000000000000}"/>
          </ac:spMkLst>
        </pc:spChg>
        <pc:spChg chg="mod">
          <ac:chgData name="João Pedro de Noronha e Aragão" userId="3e7262fa-96d4-4136-917c-3f6927288669" providerId="ADAL" clId="{4A683395-09D1-4084-AD48-B87055B85A66}" dt="2022-06-22T18:32:11.386" v="2710" actId="14100"/>
          <ac:spMkLst>
            <pc:docMk/>
            <pc:sldMk cId="0" sldId="270"/>
            <ac:spMk id="993" creationId="{00000000-0000-0000-0000-000000000000}"/>
          </ac:spMkLst>
        </pc:spChg>
        <pc:spChg chg="mod">
          <ac:chgData name="João Pedro de Noronha e Aragão" userId="3e7262fa-96d4-4136-917c-3f6927288669" providerId="ADAL" clId="{4A683395-09D1-4084-AD48-B87055B85A66}" dt="2022-06-22T18:32:18.261" v="2714" actId="403"/>
          <ac:spMkLst>
            <pc:docMk/>
            <pc:sldMk cId="0" sldId="270"/>
            <ac:spMk id="994" creationId="{00000000-0000-0000-0000-000000000000}"/>
          </ac:spMkLst>
        </pc:spChg>
        <pc:cxnChg chg="mod">
          <ac:chgData name="João Pedro de Noronha e Aragão" userId="3e7262fa-96d4-4136-917c-3f6927288669" providerId="ADAL" clId="{4A683395-09D1-4084-AD48-B87055B85A66}" dt="2022-06-22T18:31:57.653" v="2699" actId="14100"/>
          <ac:cxnSpMkLst>
            <pc:docMk/>
            <pc:sldMk cId="0" sldId="270"/>
            <ac:cxnSpMk id="995" creationId="{00000000-0000-0000-0000-000000000000}"/>
          </ac:cxnSpMkLst>
        </pc:cxnChg>
        <pc:cxnChg chg="mod">
          <ac:chgData name="João Pedro de Noronha e Aragão" userId="3e7262fa-96d4-4136-917c-3f6927288669" providerId="ADAL" clId="{4A683395-09D1-4084-AD48-B87055B85A66}" dt="2022-06-22T18:32:11.386" v="2710" actId="14100"/>
          <ac:cxnSpMkLst>
            <pc:docMk/>
            <pc:sldMk cId="0" sldId="270"/>
            <ac:cxnSpMk id="997" creationId="{00000000-0000-0000-0000-000000000000}"/>
          </ac:cxnSpMkLst>
        </pc:cxnChg>
      </pc:sldChg>
      <pc:sldChg chg="addSp delSp modSp mod ord modNotes">
        <pc:chgData name="João Pedro de Noronha e Aragão" userId="3e7262fa-96d4-4136-917c-3f6927288669" providerId="ADAL" clId="{4A683395-09D1-4084-AD48-B87055B85A66}" dt="2022-06-22T18:37:38.901" v="2856" actId="14100"/>
        <pc:sldMkLst>
          <pc:docMk/>
          <pc:sldMk cId="0" sldId="271"/>
        </pc:sldMkLst>
        <pc:spChg chg="add del mod ord">
          <ac:chgData name="João Pedro de Noronha e Aragão" userId="3e7262fa-96d4-4136-917c-3f6927288669" providerId="ADAL" clId="{4A683395-09D1-4084-AD48-B87055B85A66}" dt="2022-06-22T16:39:22.980" v="749" actId="478"/>
          <ac:spMkLst>
            <pc:docMk/>
            <pc:sldMk cId="0" sldId="271"/>
            <ac:spMk id="2" creationId="{504B15DD-04F2-27C8-940E-EF7DE582D312}"/>
          </ac:spMkLst>
        </pc:spChg>
        <pc:spChg chg="add del mod">
          <ac:chgData name="João Pedro de Noronha e Aragão" userId="3e7262fa-96d4-4136-917c-3f6927288669" providerId="ADAL" clId="{4A683395-09D1-4084-AD48-B87055B85A66}" dt="2022-06-22T16:39:53.391" v="802"/>
          <ac:spMkLst>
            <pc:docMk/>
            <pc:sldMk cId="0" sldId="271"/>
            <ac:spMk id="66" creationId="{194848F4-B95C-793D-1D17-4CD1144B4C90}"/>
          </ac:spMkLst>
        </pc:spChg>
        <pc:spChg chg="add del mod">
          <ac:chgData name="João Pedro de Noronha e Aragão" userId="3e7262fa-96d4-4136-917c-3f6927288669" providerId="ADAL" clId="{4A683395-09D1-4084-AD48-B87055B85A66}" dt="2022-06-22T16:39:53.391" v="802"/>
          <ac:spMkLst>
            <pc:docMk/>
            <pc:sldMk cId="0" sldId="271"/>
            <ac:spMk id="67" creationId="{74A31940-457D-FE8E-3715-0E5E84109DE0}"/>
          </ac:spMkLst>
        </pc:spChg>
        <pc:spChg chg="add del mod">
          <ac:chgData name="João Pedro de Noronha e Aragão" userId="3e7262fa-96d4-4136-917c-3f6927288669" providerId="ADAL" clId="{4A683395-09D1-4084-AD48-B87055B85A66}" dt="2022-06-22T16:39:53.391" v="802"/>
          <ac:spMkLst>
            <pc:docMk/>
            <pc:sldMk cId="0" sldId="271"/>
            <ac:spMk id="68" creationId="{A7E67153-6CD3-47B3-EA1D-DD3A1019C1DC}"/>
          </ac:spMkLst>
        </pc:spChg>
        <pc:spChg chg="add del mod">
          <ac:chgData name="João Pedro de Noronha e Aragão" userId="3e7262fa-96d4-4136-917c-3f6927288669" providerId="ADAL" clId="{4A683395-09D1-4084-AD48-B87055B85A66}" dt="2022-06-22T16:39:53.391" v="802"/>
          <ac:spMkLst>
            <pc:docMk/>
            <pc:sldMk cId="0" sldId="271"/>
            <ac:spMk id="69" creationId="{31D639DA-93EA-971E-A136-2F4EB7566B10}"/>
          </ac:spMkLst>
        </pc:spChg>
        <pc:spChg chg="mod">
          <ac:chgData name="João Pedro de Noronha e Aragão" userId="3e7262fa-96d4-4136-917c-3f6927288669" providerId="ADAL" clId="{4A683395-09D1-4084-AD48-B87055B85A66}" dt="2022-06-22T16:39:35.425" v="750"/>
          <ac:spMkLst>
            <pc:docMk/>
            <pc:sldMk cId="0" sldId="271"/>
            <ac:spMk id="71" creationId="{E6AE79FA-EB90-23D6-FC43-1329514555E3}"/>
          </ac:spMkLst>
        </pc:spChg>
        <pc:spChg chg="mod">
          <ac:chgData name="João Pedro de Noronha e Aragão" userId="3e7262fa-96d4-4136-917c-3f6927288669" providerId="ADAL" clId="{4A683395-09D1-4084-AD48-B87055B85A66}" dt="2022-06-22T16:39:35.425" v="750"/>
          <ac:spMkLst>
            <pc:docMk/>
            <pc:sldMk cId="0" sldId="271"/>
            <ac:spMk id="72" creationId="{C4F5FBB5-6611-785A-7E7A-29CF09ADC7B0}"/>
          </ac:spMkLst>
        </pc:spChg>
        <pc:spChg chg="mod">
          <ac:chgData name="João Pedro de Noronha e Aragão" userId="3e7262fa-96d4-4136-917c-3f6927288669" providerId="ADAL" clId="{4A683395-09D1-4084-AD48-B87055B85A66}" dt="2022-06-22T16:39:35.425" v="750"/>
          <ac:spMkLst>
            <pc:docMk/>
            <pc:sldMk cId="0" sldId="271"/>
            <ac:spMk id="73" creationId="{E0728D6C-0A30-E9F9-7FB9-68341002C333}"/>
          </ac:spMkLst>
        </pc:spChg>
        <pc:spChg chg="mod">
          <ac:chgData name="João Pedro de Noronha e Aragão" userId="3e7262fa-96d4-4136-917c-3f6927288669" providerId="ADAL" clId="{4A683395-09D1-4084-AD48-B87055B85A66}" dt="2022-06-22T16:39:35.425" v="750"/>
          <ac:spMkLst>
            <pc:docMk/>
            <pc:sldMk cId="0" sldId="271"/>
            <ac:spMk id="74" creationId="{6F0AE0C8-9AF4-D8B8-4C2D-D6CF9755809A}"/>
          </ac:spMkLst>
        </pc:spChg>
        <pc:spChg chg="add mod topLvl">
          <ac:chgData name="João Pedro de Noronha e Aragão" userId="3e7262fa-96d4-4136-917c-3f6927288669" providerId="ADAL" clId="{4A683395-09D1-4084-AD48-B87055B85A66}" dt="2022-06-22T16:46:56.536" v="952" actId="165"/>
          <ac:spMkLst>
            <pc:docMk/>
            <pc:sldMk cId="0" sldId="271"/>
            <ac:spMk id="75" creationId="{F1446897-57D6-EF7E-49E5-FA2026161E9B}"/>
          </ac:spMkLst>
        </pc:spChg>
        <pc:spChg chg="add mod topLvl">
          <ac:chgData name="João Pedro de Noronha e Aragão" userId="3e7262fa-96d4-4136-917c-3f6927288669" providerId="ADAL" clId="{4A683395-09D1-4084-AD48-B87055B85A66}" dt="2022-06-22T16:47:09.431" v="953" actId="165"/>
          <ac:spMkLst>
            <pc:docMk/>
            <pc:sldMk cId="0" sldId="271"/>
            <ac:spMk id="76" creationId="{ADA7EA92-3691-843D-EA0E-45FF36469B8F}"/>
          </ac:spMkLst>
        </pc:spChg>
        <pc:spChg chg="add mod topLvl">
          <ac:chgData name="João Pedro de Noronha e Aragão" userId="3e7262fa-96d4-4136-917c-3f6927288669" providerId="ADAL" clId="{4A683395-09D1-4084-AD48-B87055B85A66}" dt="2022-06-22T16:47:09.431" v="953" actId="165"/>
          <ac:spMkLst>
            <pc:docMk/>
            <pc:sldMk cId="0" sldId="271"/>
            <ac:spMk id="77" creationId="{8B5B9E78-42AE-D736-F7BD-B01C1D6FD5B7}"/>
          </ac:spMkLst>
        </pc:spChg>
        <pc:spChg chg="add mod topLvl">
          <ac:chgData name="João Pedro de Noronha e Aragão" userId="3e7262fa-96d4-4136-917c-3f6927288669" providerId="ADAL" clId="{4A683395-09D1-4084-AD48-B87055B85A66}" dt="2022-06-22T16:47:09.431" v="953" actId="165"/>
          <ac:spMkLst>
            <pc:docMk/>
            <pc:sldMk cId="0" sldId="271"/>
            <ac:spMk id="78" creationId="{F45EBD22-9270-6480-CDF6-CABA7836A902}"/>
          </ac:spMkLst>
        </pc:spChg>
        <pc:spChg chg="add mod topLvl">
          <ac:chgData name="João Pedro de Noronha e Aragão" userId="3e7262fa-96d4-4136-917c-3f6927288669" providerId="ADAL" clId="{4A683395-09D1-4084-AD48-B87055B85A66}" dt="2022-06-22T16:47:09.431" v="953" actId="165"/>
          <ac:spMkLst>
            <pc:docMk/>
            <pc:sldMk cId="0" sldId="271"/>
            <ac:spMk id="79" creationId="{E055AFA5-76E3-5B4F-71BF-537F5747466A}"/>
          </ac:spMkLst>
        </pc:spChg>
        <pc:spChg chg="add mod topLvl">
          <ac:chgData name="João Pedro de Noronha e Aragão" userId="3e7262fa-96d4-4136-917c-3f6927288669" providerId="ADAL" clId="{4A683395-09D1-4084-AD48-B87055B85A66}" dt="2022-06-22T16:47:09.431" v="953" actId="165"/>
          <ac:spMkLst>
            <pc:docMk/>
            <pc:sldMk cId="0" sldId="271"/>
            <ac:spMk id="80" creationId="{2F1CC3F8-13BB-396B-BE3B-F23EC088305D}"/>
          </ac:spMkLst>
        </pc:spChg>
        <pc:spChg chg="add mod topLvl">
          <ac:chgData name="João Pedro de Noronha e Aragão" userId="3e7262fa-96d4-4136-917c-3f6927288669" providerId="ADAL" clId="{4A683395-09D1-4084-AD48-B87055B85A66}" dt="2022-06-22T16:47:09.431" v="953" actId="165"/>
          <ac:spMkLst>
            <pc:docMk/>
            <pc:sldMk cId="0" sldId="271"/>
            <ac:spMk id="81" creationId="{3FC5B07F-F89A-8D8E-7D22-41138D50C10F}"/>
          </ac:spMkLst>
        </pc:spChg>
        <pc:spChg chg="add mod">
          <ac:chgData name="João Pedro de Noronha e Aragão" userId="3e7262fa-96d4-4136-917c-3f6927288669" providerId="ADAL" clId="{4A683395-09D1-4084-AD48-B87055B85A66}" dt="2022-06-22T18:37:21.959" v="2847" actId="1076"/>
          <ac:spMkLst>
            <pc:docMk/>
            <pc:sldMk cId="0" sldId="271"/>
            <ac:spMk id="82" creationId="{D80D6C65-6E1B-4145-DFE8-2D6C081118DE}"/>
          </ac:spMkLst>
        </pc:spChg>
        <pc:spChg chg="mod">
          <ac:chgData name="João Pedro de Noronha e Aragão" userId="3e7262fa-96d4-4136-917c-3f6927288669" providerId="ADAL" clId="{4A683395-09D1-4084-AD48-B87055B85A66}" dt="2022-06-22T16:47:09.431" v="953" actId="165"/>
          <ac:spMkLst>
            <pc:docMk/>
            <pc:sldMk cId="0" sldId="271"/>
            <ac:spMk id="84" creationId="{9F4AC3AF-2B9D-490C-7247-B77BBCF97770}"/>
          </ac:spMkLst>
        </pc:spChg>
        <pc:spChg chg="mod">
          <ac:chgData name="João Pedro de Noronha e Aragão" userId="3e7262fa-96d4-4136-917c-3f6927288669" providerId="ADAL" clId="{4A683395-09D1-4084-AD48-B87055B85A66}" dt="2022-06-22T16:47:09.431" v="953" actId="165"/>
          <ac:spMkLst>
            <pc:docMk/>
            <pc:sldMk cId="0" sldId="271"/>
            <ac:spMk id="85" creationId="{B1BFE6AD-32BC-A78E-790B-1504723670FD}"/>
          </ac:spMkLst>
        </pc:spChg>
        <pc:spChg chg="mod">
          <ac:chgData name="João Pedro de Noronha e Aragão" userId="3e7262fa-96d4-4136-917c-3f6927288669" providerId="ADAL" clId="{4A683395-09D1-4084-AD48-B87055B85A66}" dt="2022-06-22T16:49:18.455" v="961" actId="207"/>
          <ac:spMkLst>
            <pc:docMk/>
            <pc:sldMk cId="0" sldId="271"/>
            <ac:spMk id="92" creationId="{D5D36C7A-0B64-F3FC-601F-B02640C645C9}"/>
          </ac:spMkLst>
        </pc:spChg>
        <pc:spChg chg="mod">
          <ac:chgData name="João Pedro de Noronha e Aragão" userId="3e7262fa-96d4-4136-917c-3f6927288669" providerId="ADAL" clId="{4A683395-09D1-4084-AD48-B87055B85A66}" dt="2022-06-22T16:49:18.455" v="961" actId="207"/>
          <ac:spMkLst>
            <pc:docMk/>
            <pc:sldMk cId="0" sldId="271"/>
            <ac:spMk id="93" creationId="{1DAEB6C9-6D23-F06B-04BB-F38E6A1318C5}"/>
          </ac:spMkLst>
        </pc:spChg>
        <pc:spChg chg="mod">
          <ac:chgData name="João Pedro de Noronha e Aragão" userId="3e7262fa-96d4-4136-917c-3f6927288669" providerId="ADAL" clId="{4A683395-09D1-4084-AD48-B87055B85A66}" dt="2022-06-22T16:49:18.455" v="961" actId="207"/>
          <ac:spMkLst>
            <pc:docMk/>
            <pc:sldMk cId="0" sldId="271"/>
            <ac:spMk id="94" creationId="{21E70D2A-E84F-92EF-68E4-946B0E1F1E12}"/>
          </ac:spMkLst>
        </pc:spChg>
        <pc:spChg chg="mod">
          <ac:chgData name="João Pedro de Noronha e Aragão" userId="3e7262fa-96d4-4136-917c-3f6927288669" providerId="ADAL" clId="{4A683395-09D1-4084-AD48-B87055B85A66}" dt="2022-06-22T16:49:18.455" v="961" actId="207"/>
          <ac:spMkLst>
            <pc:docMk/>
            <pc:sldMk cId="0" sldId="271"/>
            <ac:spMk id="95" creationId="{8190F78D-CD1D-302D-0C0B-62F741622226}"/>
          </ac:spMkLst>
        </pc:spChg>
        <pc:spChg chg="mod">
          <ac:chgData name="João Pedro de Noronha e Aragão" userId="3e7262fa-96d4-4136-917c-3f6927288669" providerId="ADAL" clId="{4A683395-09D1-4084-AD48-B87055B85A66}" dt="2022-06-22T16:51:26.363" v="970" actId="207"/>
          <ac:spMkLst>
            <pc:docMk/>
            <pc:sldMk cId="0" sldId="271"/>
            <ac:spMk id="97" creationId="{643BE5EE-5E59-8536-4047-E44EDB08F18E}"/>
          </ac:spMkLst>
        </pc:spChg>
        <pc:spChg chg="mod">
          <ac:chgData name="João Pedro de Noronha e Aragão" userId="3e7262fa-96d4-4136-917c-3f6927288669" providerId="ADAL" clId="{4A683395-09D1-4084-AD48-B87055B85A66}" dt="2022-06-22T16:51:26.363" v="970" actId="207"/>
          <ac:spMkLst>
            <pc:docMk/>
            <pc:sldMk cId="0" sldId="271"/>
            <ac:spMk id="98" creationId="{09D9579B-EF23-902D-E006-C6393D0CB5F6}"/>
          </ac:spMkLst>
        </pc:spChg>
        <pc:spChg chg="mod">
          <ac:chgData name="João Pedro de Noronha e Aragão" userId="3e7262fa-96d4-4136-917c-3f6927288669" providerId="ADAL" clId="{4A683395-09D1-4084-AD48-B87055B85A66}" dt="2022-06-22T16:51:26.363" v="970" actId="207"/>
          <ac:spMkLst>
            <pc:docMk/>
            <pc:sldMk cId="0" sldId="271"/>
            <ac:spMk id="99" creationId="{E0B0FDEA-2AA8-F4F6-A22B-DECEA00FB9EE}"/>
          </ac:spMkLst>
        </pc:spChg>
        <pc:spChg chg="mod">
          <ac:chgData name="João Pedro de Noronha e Aragão" userId="3e7262fa-96d4-4136-917c-3f6927288669" providerId="ADAL" clId="{4A683395-09D1-4084-AD48-B87055B85A66}" dt="2022-06-22T16:51:26.363" v="970" actId="207"/>
          <ac:spMkLst>
            <pc:docMk/>
            <pc:sldMk cId="0" sldId="271"/>
            <ac:spMk id="100" creationId="{287F20CC-3BB0-74A7-FC7B-2EA42325C6FD}"/>
          </ac:spMkLst>
        </pc:spChg>
        <pc:spChg chg="mod">
          <ac:chgData name="João Pedro de Noronha e Aragão" userId="3e7262fa-96d4-4136-917c-3f6927288669" providerId="ADAL" clId="{4A683395-09D1-4084-AD48-B87055B85A66}" dt="2022-06-22T16:51:26.363" v="970" actId="207"/>
          <ac:spMkLst>
            <pc:docMk/>
            <pc:sldMk cId="0" sldId="271"/>
            <ac:spMk id="101" creationId="{146357A8-7E8C-145F-4357-1CAA345CFE29}"/>
          </ac:spMkLst>
        </pc:spChg>
        <pc:spChg chg="mod">
          <ac:chgData name="João Pedro de Noronha e Aragão" userId="3e7262fa-96d4-4136-917c-3f6927288669" providerId="ADAL" clId="{4A683395-09D1-4084-AD48-B87055B85A66}" dt="2022-06-22T18:36:20.744" v="2824" actId="403"/>
          <ac:spMkLst>
            <pc:docMk/>
            <pc:sldMk cId="0" sldId="271"/>
            <ac:spMk id="1003" creationId="{00000000-0000-0000-0000-000000000000}"/>
          </ac:spMkLst>
        </pc:spChg>
        <pc:spChg chg="add del mod ord">
          <ac:chgData name="João Pedro de Noronha e Aragão" userId="3e7262fa-96d4-4136-917c-3f6927288669" providerId="ADAL" clId="{4A683395-09D1-4084-AD48-B87055B85A66}" dt="2022-06-22T16:41:06.146" v="876"/>
          <ac:spMkLst>
            <pc:docMk/>
            <pc:sldMk cId="0" sldId="271"/>
            <ac:spMk id="1004" creationId="{00000000-0000-0000-0000-000000000000}"/>
          </ac:spMkLst>
        </pc:spChg>
        <pc:spChg chg="mod topLvl">
          <ac:chgData name="João Pedro de Noronha e Aragão" userId="3e7262fa-96d4-4136-917c-3f6927288669" providerId="ADAL" clId="{4A683395-09D1-4084-AD48-B87055B85A66}" dt="2022-06-22T16:46:41.828" v="949" actId="165"/>
          <ac:spMkLst>
            <pc:docMk/>
            <pc:sldMk cId="0" sldId="271"/>
            <ac:spMk id="1005" creationId="{00000000-0000-0000-0000-000000000000}"/>
          </ac:spMkLst>
        </pc:spChg>
        <pc:spChg chg="mod topLvl">
          <ac:chgData name="João Pedro de Noronha e Aragão" userId="3e7262fa-96d4-4136-917c-3f6927288669" providerId="ADAL" clId="{4A683395-09D1-4084-AD48-B87055B85A66}" dt="2022-06-22T16:46:41.828" v="949" actId="165"/>
          <ac:spMkLst>
            <pc:docMk/>
            <pc:sldMk cId="0" sldId="271"/>
            <ac:spMk id="1006" creationId="{00000000-0000-0000-0000-000000000000}"/>
          </ac:spMkLst>
        </pc:spChg>
        <pc:spChg chg="mod topLvl">
          <ac:chgData name="João Pedro de Noronha e Aragão" userId="3e7262fa-96d4-4136-917c-3f6927288669" providerId="ADAL" clId="{4A683395-09D1-4084-AD48-B87055B85A66}" dt="2022-06-22T16:46:41.828" v="949" actId="165"/>
          <ac:spMkLst>
            <pc:docMk/>
            <pc:sldMk cId="0" sldId="271"/>
            <ac:spMk id="1007" creationId="{00000000-0000-0000-0000-000000000000}"/>
          </ac:spMkLst>
        </pc:spChg>
        <pc:spChg chg="mod topLvl">
          <ac:chgData name="João Pedro de Noronha e Aragão" userId="3e7262fa-96d4-4136-917c-3f6927288669" providerId="ADAL" clId="{4A683395-09D1-4084-AD48-B87055B85A66}" dt="2022-06-22T16:46:41.828" v="949" actId="165"/>
          <ac:spMkLst>
            <pc:docMk/>
            <pc:sldMk cId="0" sldId="271"/>
            <ac:spMk id="1008" creationId="{00000000-0000-0000-0000-000000000000}"/>
          </ac:spMkLst>
        </pc:spChg>
        <pc:spChg chg="mod topLvl">
          <ac:chgData name="João Pedro de Noronha e Aragão" userId="3e7262fa-96d4-4136-917c-3f6927288669" providerId="ADAL" clId="{4A683395-09D1-4084-AD48-B87055B85A66}" dt="2022-06-22T16:46:41.828" v="949" actId="165"/>
          <ac:spMkLst>
            <pc:docMk/>
            <pc:sldMk cId="0" sldId="271"/>
            <ac:spMk id="1009" creationId="{00000000-0000-0000-0000-000000000000}"/>
          </ac:spMkLst>
        </pc:spChg>
        <pc:spChg chg="mod topLvl">
          <ac:chgData name="João Pedro de Noronha e Aragão" userId="3e7262fa-96d4-4136-917c-3f6927288669" providerId="ADAL" clId="{4A683395-09D1-4084-AD48-B87055B85A66}" dt="2022-06-22T16:46:41.828" v="949" actId="165"/>
          <ac:spMkLst>
            <pc:docMk/>
            <pc:sldMk cId="0" sldId="271"/>
            <ac:spMk id="1010" creationId="{00000000-0000-0000-0000-000000000000}"/>
          </ac:spMkLst>
        </pc:spChg>
        <pc:spChg chg="mod topLvl">
          <ac:chgData name="João Pedro de Noronha e Aragão" userId="3e7262fa-96d4-4136-917c-3f6927288669" providerId="ADAL" clId="{4A683395-09D1-4084-AD48-B87055B85A66}" dt="2022-06-22T16:46:41.828" v="949" actId="165"/>
          <ac:spMkLst>
            <pc:docMk/>
            <pc:sldMk cId="0" sldId="271"/>
            <ac:spMk id="1011" creationId="{00000000-0000-0000-0000-000000000000}"/>
          </ac:spMkLst>
        </pc:spChg>
        <pc:spChg chg="mod">
          <ac:chgData name="João Pedro de Noronha e Aragão" userId="3e7262fa-96d4-4136-917c-3f6927288669" providerId="ADAL" clId="{4A683395-09D1-4084-AD48-B87055B85A66}" dt="2022-06-22T16:46:41.828" v="949" actId="165"/>
          <ac:spMkLst>
            <pc:docMk/>
            <pc:sldMk cId="0" sldId="271"/>
            <ac:spMk id="1013" creationId="{00000000-0000-0000-0000-000000000000}"/>
          </ac:spMkLst>
        </pc:spChg>
        <pc:spChg chg="mod">
          <ac:chgData name="João Pedro de Noronha e Aragão" userId="3e7262fa-96d4-4136-917c-3f6927288669" providerId="ADAL" clId="{4A683395-09D1-4084-AD48-B87055B85A66}" dt="2022-06-22T16:46:41.828" v="949" actId="165"/>
          <ac:spMkLst>
            <pc:docMk/>
            <pc:sldMk cId="0" sldId="271"/>
            <ac:spMk id="1014" creationId="{00000000-0000-0000-0000-000000000000}"/>
          </ac:spMkLst>
        </pc:spChg>
        <pc:spChg chg="mod">
          <ac:chgData name="João Pedro de Noronha e Aragão" userId="3e7262fa-96d4-4136-917c-3f6927288669" providerId="ADAL" clId="{4A683395-09D1-4084-AD48-B87055B85A66}" dt="2022-06-22T16:46:41.828" v="949" actId="165"/>
          <ac:spMkLst>
            <pc:docMk/>
            <pc:sldMk cId="0" sldId="271"/>
            <ac:spMk id="1015" creationId="{00000000-0000-0000-0000-000000000000}"/>
          </ac:spMkLst>
        </pc:spChg>
        <pc:spChg chg="mod">
          <ac:chgData name="João Pedro de Noronha e Aragão" userId="3e7262fa-96d4-4136-917c-3f6927288669" providerId="ADAL" clId="{4A683395-09D1-4084-AD48-B87055B85A66}" dt="2022-06-22T16:46:41.828" v="949" actId="165"/>
          <ac:spMkLst>
            <pc:docMk/>
            <pc:sldMk cId="0" sldId="271"/>
            <ac:spMk id="1016" creationId="{00000000-0000-0000-0000-000000000000}"/>
          </ac:spMkLst>
        </pc:spChg>
        <pc:spChg chg="mod topLvl">
          <ac:chgData name="João Pedro de Noronha e Aragão" userId="3e7262fa-96d4-4136-917c-3f6927288669" providerId="ADAL" clId="{4A683395-09D1-4084-AD48-B87055B85A66}" dt="2022-06-22T16:46:53.320" v="951" actId="165"/>
          <ac:spMkLst>
            <pc:docMk/>
            <pc:sldMk cId="0" sldId="271"/>
            <ac:spMk id="1017" creationId="{00000000-0000-0000-0000-000000000000}"/>
          </ac:spMkLst>
        </pc:spChg>
        <pc:spChg chg="mod topLvl">
          <ac:chgData name="João Pedro de Noronha e Aragão" userId="3e7262fa-96d4-4136-917c-3f6927288669" providerId="ADAL" clId="{4A683395-09D1-4084-AD48-B87055B85A66}" dt="2022-06-22T16:46:53.320" v="951" actId="165"/>
          <ac:spMkLst>
            <pc:docMk/>
            <pc:sldMk cId="0" sldId="271"/>
            <ac:spMk id="1018" creationId="{00000000-0000-0000-0000-000000000000}"/>
          </ac:spMkLst>
        </pc:spChg>
        <pc:spChg chg="mod topLvl">
          <ac:chgData name="João Pedro de Noronha e Aragão" userId="3e7262fa-96d4-4136-917c-3f6927288669" providerId="ADAL" clId="{4A683395-09D1-4084-AD48-B87055B85A66}" dt="2022-06-22T16:46:53.320" v="951" actId="165"/>
          <ac:spMkLst>
            <pc:docMk/>
            <pc:sldMk cId="0" sldId="271"/>
            <ac:spMk id="1019" creationId="{00000000-0000-0000-0000-000000000000}"/>
          </ac:spMkLst>
        </pc:spChg>
        <pc:spChg chg="mod topLvl">
          <ac:chgData name="João Pedro de Noronha e Aragão" userId="3e7262fa-96d4-4136-917c-3f6927288669" providerId="ADAL" clId="{4A683395-09D1-4084-AD48-B87055B85A66}" dt="2022-06-22T16:46:53.320" v="951" actId="165"/>
          <ac:spMkLst>
            <pc:docMk/>
            <pc:sldMk cId="0" sldId="271"/>
            <ac:spMk id="1020" creationId="{00000000-0000-0000-0000-000000000000}"/>
          </ac:spMkLst>
        </pc:spChg>
        <pc:spChg chg="mod topLvl">
          <ac:chgData name="João Pedro de Noronha e Aragão" userId="3e7262fa-96d4-4136-917c-3f6927288669" providerId="ADAL" clId="{4A683395-09D1-4084-AD48-B87055B85A66}" dt="2022-06-22T16:46:53.320" v="951" actId="165"/>
          <ac:spMkLst>
            <pc:docMk/>
            <pc:sldMk cId="0" sldId="271"/>
            <ac:spMk id="1021" creationId="{00000000-0000-0000-0000-000000000000}"/>
          </ac:spMkLst>
        </pc:spChg>
        <pc:spChg chg="mod topLvl">
          <ac:chgData name="João Pedro de Noronha e Aragão" userId="3e7262fa-96d4-4136-917c-3f6927288669" providerId="ADAL" clId="{4A683395-09D1-4084-AD48-B87055B85A66}" dt="2022-06-22T16:46:53.320" v="951" actId="165"/>
          <ac:spMkLst>
            <pc:docMk/>
            <pc:sldMk cId="0" sldId="271"/>
            <ac:spMk id="1022" creationId="{00000000-0000-0000-0000-000000000000}"/>
          </ac:spMkLst>
        </pc:spChg>
        <pc:spChg chg="mod topLvl">
          <ac:chgData name="João Pedro de Noronha e Aragão" userId="3e7262fa-96d4-4136-917c-3f6927288669" providerId="ADAL" clId="{4A683395-09D1-4084-AD48-B87055B85A66}" dt="2022-06-22T16:53:47.185" v="983" actId="12789"/>
          <ac:spMkLst>
            <pc:docMk/>
            <pc:sldMk cId="0" sldId="271"/>
            <ac:spMk id="1023" creationId="{00000000-0000-0000-0000-000000000000}"/>
          </ac:spMkLst>
        </pc:spChg>
        <pc:spChg chg="mod topLvl">
          <ac:chgData name="João Pedro de Noronha e Aragão" userId="3e7262fa-96d4-4136-917c-3f6927288669" providerId="ADAL" clId="{4A683395-09D1-4084-AD48-B87055B85A66}" dt="2022-06-22T16:46:49.524" v="950" actId="165"/>
          <ac:spMkLst>
            <pc:docMk/>
            <pc:sldMk cId="0" sldId="271"/>
            <ac:spMk id="1024" creationId="{00000000-0000-0000-0000-000000000000}"/>
          </ac:spMkLst>
        </pc:spChg>
        <pc:spChg chg="mod topLvl">
          <ac:chgData name="João Pedro de Noronha e Aragão" userId="3e7262fa-96d4-4136-917c-3f6927288669" providerId="ADAL" clId="{4A683395-09D1-4084-AD48-B87055B85A66}" dt="2022-06-22T16:46:49.524" v="950" actId="165"/>
          <ac:spMkLst>
            <pc:docMk/>
            <pc:sldMk cId="0" sldId="271"/>
            <ac:spMk id="1025" creationId="{00000000-0000-0000-0000-000000000000}"/>
          </ac:spMkLst>
        </pc:spChg>
        <pc:spChg chg="mod topLvl">
          <ac:chgData name="João Pedro de Noronha e Aragão" userId="3e7262fa-96d4-4136-917c-3f6927288669" providerId="ADAL" clId="{4A683395-09D1-4084-AD48-B87055B85A66}" dt="2022-06-22T16:46:49.524" v="950" actId="165"/>
          <ac:spMkLst>
            <pc:docMk/>
            <pc:sldMk cId="0" sldId="271"/>
            <ac:spMk id="1026" creationId="{00000000-0000-0000-0000-000000000000}"/>
          </ac:spMkLst>
        </pc:spChg>
        <pc:spChg chg="mod topLvl">
          <ac:chgData name="João Pedro de Noronha e Aragão" userId="3e7262fa-96d4-4136-917c-3f6927288669" providerId="ADAL" clId="{4A683395-09D1-4084-AD48-B87055B85A66}" dt="2022-06-22T16:46:49.524" v="950" actId="165"/>
          <ac:spMkLst>
            <pc:docMk/>
            <pc:sldMk cId="0" sldId="271"/>
            <ac:spMk id="1027" creationId="{00000000-0000-0000-0000-000000000000}"/>
          </ac:spMkLst>
        </pc:spChg>
        <pc:spChg chg="mod topLvl">
          <ac:chgData name="João Pedro de Noronha e Aragão" userId="3e7262fa-96d4-4136-917c-3f6927288669" providerId="ADAL" clId="{4A683395-09D1-4084-AD48-B87055B85A66}" dt="2022-06-22T16:46:49.524" v="950" actId="165"/>
          <ac:spMkLst>
            <pc:docMk/>
            <pc:sldMk cId="0" sldId="271"/>
            <ac:spMk id="1028" creationId="{00000000-0000-0000-0000-000000000000}"/>
          </ac:spMkLst>
        </pc:spChg>
        <pc:spChg chg="mod topLvl">
          <ac:chgData name="João Pedro de Noronha e Aragão" userId="3e7262fa-96d4-4136-917c-3f6927288669" providerId="ADAL" clId="{4A683395-09D1-4084-AD48-B87055B85A66}" dt="2022-06-22T16:46:49.524" v="950" actId="165"/>
          <ac:spMkLst>
            <pc:docMk/>
            <pc:sldMk cId="0" sldId="271"/>
            <ac:spMk id="1029" creationId="{00000000-0000-0000-0000-000000000000}"/>
          </ac:spMkLst>
        </pc:spChg>
        <pc:spChg chg="mod topLvl">
          <ac:chgData name="João Pedro de Noronha e Aragão" userId="3e7262fa-96d4-4136-917c-3f6927288669" providerId="ADAL" clId="{4A683395-09D1-4084-AD48-B87055B85A66}" dt="2022-06-22T16:46:49.524" v="950" actId="165"/>
          <ac:spMkLst>
            <pc:docMk/>
            <pc:sldMk cId="0" sldId="271"/>
            <ac:spMk id="1030" creationId="{00000000-0000-0000-0000-000000000000}"/>
          </ac:spMkLst>
        </pc:spChg>
        <pc:spChg chg="del">
          <ac:chgData name="João Pedro de Noronha e Aragão" userId="3e7262fa-96d4-4136-917c-3f6927288669" providerId="ADAL" clId="{4A683395-09D1-4084-AD48-B87055B85A66}" dt="2022-06-22T16:33:13.454" v="669" actId="478"/>
          <ac:spMkLst>
            <pc:docMk/>
            <pc:sldMk cId="0" sldId="271"/>
            <ac:spMk id="1031" creationId="{00000000-0000-0000-0000-000000000000}"/>
          </ac:spMkLst>
        </pc:spChg>
        <pc:spChg chg="del">
          <ac:chgData name="João Pedro de Noronha e Aragão" userId="3e7262fa-96d4-4136-917c-3f6927288669" providerId="ADAL" clId="{4A683395-09D1-4084-AD48-B87055B85A66}" dt="2022-06-22T16:33:02.292" v="660" actId="478"/>
          <ac:spMkLst>
            <pc:docMk/>
            <pc:sldMk cId="0" sldId="271"/>
            <ac:spMk id="1032" creationId="{00000000-0000-0000-0000-000000000000}"/>
          </ac:spMkLst>
        </pc:spChg>
        <pc:spChg chg="del">
          <ac:chgData name="João Pedro de Noronha e Aragão" userId="3e7262fa-96d4-4136-917c-3f6927288669" providerId="ADAL" clId="{4A683395-09D1-4084-AD48-B87055B85A66}" dt="2022-06-22T16:33:09.637" v="665" actId="478"/>
          <ac:spMkLst>
            <pc:docMk/>
            <pc:sldMk cId="0" sldId="271"/>
            <ac:spMk id="1033" creationId="{00000000-0000-0000-0000-000000000000}"/>
          </ac:spMkLst>
        </pc:spChg>
        <pc:spChg chg="del">
          <ac:chgData name="João Pedro de Noronha e Aragão" userId="3e7262fa-96d4-4136-917c-3f6927288669" providerId="ADAL" clId="{4A683395-09D1-4084-AD48-B87055B85A66}" dt="2022-06-22T16:33:08.333" v="664" actId="478"/>
          <ac:spMkLst>
            <pc:docMk/>
            <pc:sldMk cId="0" sldId="271"/>
            <ac:spMk id="1034" creationId="{00000000-0000-0000-0000-000000000000}"/>
          </ac:spMkLst>
        </pc:spChg>
        <pc:spChg chg="del">
          <ac:chgData name="João Pedro de Noronha e Aragão" userId="3e7262fa-96d4-4136-917c-3f6927288669" providerId="ADAL" clId="{4A683395-09D1-4084-AD48-B87055B85A66}" dt="2022-06-22T16:33:10.717" v="666" actId="478"/>
          <ac:spMkLst>
            <pc:docMk/>
            <pc:sldMk cId="0" sldId="271"/>
            <ac:spMk id="1035" creationId="{00000000-0000-0000-0000-000000000000}"/>
          </ac:spMkLst>
        </pc:spChg>
        <pc:spChg chg="del">
          <ac:chgData name="João Pedro de Noronha e Aragão" userId="3e7262fa-96d4-4136-917c-3f6927288669" providerId="ADAL" clId="{4A683395-09D1-4084-AD48-B87055B85A66}" dt="2022-06-22T16:33:06.157" v="663" actId="478"/>
          <ac:spMkLst>
            <pc:docMk/>
            <pc:sldMk cId="0" sldId="271"/>
            <ac:spMk id="1036" creationId="{00000000-0000-0000-0000-000000000000}"/>
          </ac:spMkLst>
        </pc:spChg>
        <pc:spChg chg="del">
          <ac:chgData name="João Pedro de Noronha e Aragão" userId="3e7262fa-96d4-4136-917c-3f6927288669" providerId="ADAL" clId="{4A683395-09D1-4084-AD48-B87055B85A66}" dt="2022-06-22T16:33:05.157" v="662" actId="478"/>
          <ac:spMkLst>
            <pc:docMk/>
            <pc:sldMk cId="0" sldId="271"/>
            <ac:spMk id="1037" creationId="{00000000-0000-0000-0000-000000000000}"/>
          </ac:spMkLst>
        </pc:spChg>
        <pc:spChg chg="del">
          <ac:chgData name="João Pedro de Noronha e Aragão" userId="3e7262fa-96d4-4136-917c-3f6927288669" providerId="ADAL" clId="{4A683395-09D1-4084-AD48-B87055B85A66}" dt="2022-06-22T16:25:23.327" v="543" actId="478"/>
          <ac:spMkLst>
            <pc:docMk/>
            <pc:sldMk cId="0" sldId="271"/>
            <ac:spMk id="1038" creationId="{00000000-0000-0000-0000-000000000000}"/>
          </ac:spMkLst>
        </pc:spChg>
        <pc:spChg chg="mod">
          <ac:chgData name="João Pedro de Noronha e Aragão" userId="3e7262fa-96d4-4136-917c-3f6927288669" providerId="ADAL" clId="{4A683395-09D1-4084-AD48-B87055B85A66}" dt="2022-06-22T18:36:26.464" v="2827" actId="403"/>
          <ac:spMkLst>
            <pc:docMk/>
            <pc:sldMk cId="0" sldId="271"/>
            <ac:spMk id="1039" creationId="{00000000-0000-0000-0000-000000000000}"/>
          </ac:spMkLst>
        </pc:spChg>
        <pc:spChg chg="mod">
          <ac:chgData name="João Pedro de Noronha e Aragão" userId="3e7262fa-96d4-4136-917c-3f6927288669" providerId="ADAL" clId="{4A683395-09D1-4084-AD48-B87055B85A66}" dt="2022-06-22T18:37:32.585" v="2852" actId="1076"/>
          <ac:spMkLst>
            <pc:docMk/>
            <pc:sldMk cId="0" sldId="271"/>
            <ac:spMk id="1040" creationId="{00000000-0000-0000-0000-000000000000}"/>
          </ac:spMkLst>
        </pc:spChg>
        <pc:spChg chg="mod">
          <ac:chgData name="João Pedro de Noronha e Aragão" userId="3e7262fa-96d4-4136-917c-3f6927288669" providerId="ADAL" clId="{4A683395-09D1-4084-AD48-B87055B85A66}" dt="2022-06-22T18:37:10.591" v="2842" actId="1038"/>
          <ac:spMkLst>
            <pc:docMk/>
            <pc:sldMk cId="0" sldId="271"/>
            <ac:spMk id="1041" creationId="{00000000-0000-0000-0000-000000000000}"/>
          </ac:spMkLst>
        </pc:spChg>
        <pc:spChg chg="del mod">
          <ac:chgData name="João Pedro de Noronha e Aragão" userId="3e7262fa-96d4-4136-917c-3f6927288669" providerId="ADAL" clId="{4A683395-09D1-4084-AD48-B87055B85A66}" dt="2022-06-22T16:33:12.381" v="668" actId="478"/>
          <ac:spMkLst>
            <pc:docMk/>
            <pc:sldMk cId="0" sldId="271"/>
            <ac:spMk id="1042" creationId="{00000000-0000-0000-0000-000000000000}"/>
          </ac:spMkLst>
        </pc:spChg>
        <pc:spChg chg="del">
          <ac:chgData name="João Pedro de Noronha e Aragão" userId="3e7262fa-96d4-4136-917c-3f6927288669" providerId="ADAL" clId="{4A683395-09D1-4084-AD48-B87055B85A66}" dt="2022-06-22T16:25:18.632" v="541" actId="478"/>
          <ac:spMkLst>
            <pc:docMk/>
            <pc:sldMk cId="0" sldId="271"/>
            <ac:spMk id="1043" creationId="{00000000-0000-0000-0000-000000000000}"/>
          </ac:spMkLst>
        </pc:spChg>
        <pc:spChg chg="del">
          <ac:chgData name="João Pedro de Noronha e Aragão" userId="3e7262fa-96d4-4136-917c-3f6927288669" providerId="ADAL" clId="{4A683395-09D1-4084-AD48-B87055B85A66}" dt="2022-06-22T16:25:21.660" v="542" actId="478"/>
          <ac:spMkLst>
            <pc:docMk/>
            <pc:sldMk cId="0" sldId="271"/>
            <ac:spMk id="1044" creationId="{00000000-0000-0000-0000-000000000000}"/>
          </ac:spMkLst>
        </pc:spChg>
        <pc:spChg chg="del">
          <ac:chgData name="João Pedro de Noronha e Aragão" userId="3e7262fa-96d4-4136-917c-3f6927288669" providerId="ADAL" clId="{4A683395-09D1-4084-AD48-B87055B85A66}" dt="2022-06-22T16:25:16.103" v="540" actId="478"/>
          <ac:spMkLst>
            <pc:docMk/>
            <pc:sldMk cId="0" sldId="271"/>
            <ac:spMk id="1045" creationId="{00000000-0000-0000-0000-000000000000}"/>
          </ac:spMkLst>
        </pc:spChg>
        <pc:spChg chg="mod">
          <ac:chgData name="João Pedro de Noronha e Aragão" userId="3e7262fa-96d4-4136-917c-3f6927288669" providerId="ADAL" clId="{4A683395-09D1-4084-AD48-B87055B85A66}" dt="2022-06-22T18:36:33.887" v="2831" actId="14100"/>
          <ac:spMkLst>
            <pc:docMk/>
            <pc:sldMk cId="0" sldId="271"/>
            <ac:spMk id="1046" creationId="{00000000-0000-0000-0000-000000000000}"/>
          </ac:spMkLst>
        </pc:spChg>
        <pc:spChg chg="mod ord">
          <ac:chgData name="João Pedro de Noronha e Aragão" userId="3e7262fa-96d4-4136-917c-3f6927288669" providerId="ADAL" clId="{4A683395-09D1-4084-AD48-B87055B85A66}" dt="2022-06-22T18:37:38.901" v="2856" actId="14100"/>
          <ac:spMkLst>
            <pc:docMk/>
            <pc:sldMk cId="0" sldId="271"/>
            <ac:spMk id="1047" creationId="{00000000-0000-0000-0000-000000000000}"/>
          </ac:spMkLst>
        </pc:spChg>
        <pc:spChg chg="mod">
          <ac:chgData name="João Pedro de Noronha e Aragão" userId="3e7262fa-96d4-4136-917c-3f6927288669" providerId="ADAL" clId="{4A683395-09D1-4084-AD48-B87055B85A66}" dt="2022-06-22T16:46:53.320" v="951" actId="165"/>
          <ac:spMkLst>
            <pc:docMk/>
            <pc:sldMk cId="0" sldId="271"/>
            <ac:spMk id="1049" creationId="{00000000-0000-0000-0000-000000000000}"/>
          </ac:spMkLst>
        </pc:spChg>
        <pc:spChg chg="mod">
          <ac:chgData name="João Pedro de Noronha e Aragão" userId="3e7262fa-96d4-4136-917c-3f6927288669" providerId="ADAL" clId="{4A683395-09D1-4084-AD48-B87055B85A66}" dt="2022-06-22T16:46:53.320" v="951" actId="165"/>
          <ac:spMkLst>
            <pc:docMk/>
            <pc:sldMk cId="0" sldId="271"/>
            <ac:spMk id="1050" creationId="{00000000-0000-0000-0000-000000000000}"/>
          </ac:spMkLst>
        </pc:spChg>
        <pc:spChg chg="mod">
          <ac:chgData name="João Pedro de Noronha e Aragão" userId="3e7262fa-96d4-4136-917c-3f6927288669" providerId="ADAL" clId="{4A683395-09D1-4084-AD48-B87055B85A66}" dt="2022-06-22T16:46:53.320" v="951" actId="165"/>
          <ac:spMkLst>
            <pc:docMk/>
            <pc:sldMk cId="0" sldId="271"/>
            <ac:spMk id="1051" creationId="{00000000-0000-0000-0000-000000000000}"/>
          </ac:spMkLst>
        </pc:spChg>
        <pc:spChg chg="mod">
          <ac:chgData name="João Pedro de Noronha e Aragão" userId="3e7262fa-96d4-4136-917c-3f6927288669" providerId="ADAL" clId="{4A683395-09D1-4084-AD48-B87055B85A66}" dt="2022-06-22T16:46:53.320" v="951" actId="165"/>
          <ac:spMkLst>
            <pc:docMk/>
            <pc:sldMk cId="0" sldId="271"/>
            <ac:spMk id="1052" creationId="{00000000-0000-0000-0000-000000000000}"/>
          </ac:spMkLst>
        </pc:spChg>
        <pc:spChg chg="mod">
          <ac:chgData name="João Pedro de Noronha e Aragão" userId="3e7262fa-96d4-4136-917c-3f6927288669" providerId="ADAL" clId="{4A683395-09D1-4084-AD48-B87055B85A66}" dt="2022-06-22T16:46:49.524" v="950" actId="165"/>
          <ac:spMkLst>
            <pc:docMk/>
            <pc:sldMk cId="0" sldId="271"/>
            <ac:spMk id="1059" creationId="{00000000-0000-0000-0000-000000000000}"/>
          </ac:spMkLst>
        </pc:spChg>
        <pc:spChg chg="mod">
          <ac:chgData name="João Pedro de Noronha e Aragão" userId="3e7262fa-96d4-4136-917c-3f6927288669" providerId="ADAL" clId="{4A683395-09D1-4084-AD48-B87055B85A66}" dt="2022-06-22T16:46:49.524" v="950" actId="165"/>
          <ac:spMkLst>
            <pc:docMk/>
            <pc:sldMk cId="0" sldId="271"/>
            <ac:spMk id="1060" creationId="{00000000-0000-0000-0000-000000000000}"/>
          </ac:spMkLst>
        </pc:spChg>
        <pc:grpChg chg="add del mod topLvl">
          <ac:chgData name="João Pedro de Noronha e Aragão" userId="3e7262fa-96d4-4136-917c-3f6927288669" providerId="ADAL" clId="{4A683395-09D1-4084-AD48-B87055B85A66}" dt="2022-06-22T16:47:09.431" v="953" actId="165"/>
          <ac:grpSpMkLst>
            <pc:docMk/>
            <pc:sldMk cId="0" sldId="271"/>
            <ac:grpSpMk id="7" creationId="{C810432F-5F79-FF9C-14A9-76872F62AC3E}"/>
          </ac:grpSpMkLst>
        </pc:grpChg>
        <pc:grpChg chg="add del mod">
          <ac:chgData name="João Pedro de Noronha e Aragão" userId="3e7262fa-96d4-4136-917c-3f6927288669" providerId="ADAL" clId="{4A683395-09D1-4084-AD48-B87055B85A66}" dt="2022-06-22T16:46:53.320" v="951" actId="165"/>
          <ac:grpSpMkLst>
            <pc:docMk/>
            <pc:sldMk cId="0" sldId="271"/>
            <ac:grpSpMk id="8" creationId="{D8EE788A-DD27-F148-78B2-B39DD2C1AE3D}"/>
          </ac:grpSpMkLst>
        </pc:grpChg>
        <pc:grpChg chg="add del mod">
          <ac:chgData name="João Pedro de Noronha e Aragão" userId="3e7262fa-96d4-4136-917c-3f6927288669" providerId="ADAL" clId="{4A683395-09D1-4084-AD48-B87055B85A66}" dt="2022-06-22T16:46:56.536" v="952" actId="165"/>
          <ac:grpSpMkLst>
            <pc:docMk/>
            <pc:sldMk cId="0" sldId="271"/>
            <ac:grpSpMk id="9" creationId="{D159CC58-42F6-15A2-5CFE-AE5D3D02BD54}"/>
          </ac:grpSpMkLst>
        </pc:grpChg>
        <pc:grpChg chg="add del mod">
          <ac:chgData name="João Pedro de Noronha e Aragão" userId="3e7262fa-96d4-4136-917c-3f6927288669" providerId="ADAL" clId="{4A683395-09D1-4084-AD48-B87055B85A66}" dt="2022-06-22T16:46:49.524" v="950" actId="165"/>
          <ac:grpSpMkLst>
            <pc:docMk/>
            <pc:sldMk cId="0" sldId="271"/>
            <ac:grpSpMk id="10" creationId="{5D37290B-9AB1-E9D6-891B-1C64EFFCB25F}"/>
          </ac:grpSpMkLst>
        </pc:grpChg>
        <pc:grpChg chg="add del mod">
          <ac:chgData name="João Pedro de Noronha e Aragão" userId="3e7262fa-96d4-4136-917c-3f6927288669" providerId="ADAL" clId="{4A683395-09D1-4084-AD48-B87055B85A66}" dt="2022-06-22T16:46:41.828" v="949" actId="165"/>
          <ac:grpSpMkLst>
            <pc:docMk/>
            <pc:sldMk cId="0" sldId="271"/>
            <ac:grpSpMk id="11" creationId="{FC0F3946-EE88-CAA9-851E-1DF2A4113A09}"/>
          </ac:grpSpMkLst>
        </pc:grpChg>
        <pc:grpChg chg="add del mod">
          <ac:chgData name="João Pedro de Noronha e Aragão" userId="3e7262fa-96d4-4136-917c-3f6927288669" providerId="ADAL" clId="{4A683395-09D1-4084-AD48-B87055B85A66}" dt="2022-06-22T16:39:53.391" v="802"/>
          <ac:grpSpMkLst>
            <pc:docMk/>
            <pc:sldMk cId="0" sldId="271"/>
            <ac:grpSpMk id="70" creationId="{61E9FCB4-C7DD-742A-EC0E-185F90D6E273}"/>
          </ac:grpSpMkLst>
        </pc:grpChg>
        <pc:grpChg chg="add mod topLvl">
          <ac:chgData name="João Pedro de Noronha e Aragão" userId="3e7262fa-96d4-4136-917c-3f6927288669" providerId="ADAL" clId="{4A683395-09D1-4084-AD48-B87055B85A66}" dt="2022-06-22T16:53:47.185" v="983" actId="12789"/>
          <ac:grpSpMkLst>
            <pc:docMk/>
            <pc:sldMk cId="0" sldId="271"/>
            <ac:grpSpMk id="83" creationId="{F4B86193-C9B8-3836-ED76-16163932DACA}"/>
          </ac:grpSpMkLst>
        </pc:grpChg>
        <pc:grpChg chg="add mod">
          <ac:chgData name="João Pedro de Noronha e Aragão" userId="3e7262fa-96d4-4136-917c-3f6927288669" providerId="ADAL" clId="{4A683395-09D1-4084-AD48-B87055B85A66}" dt="2022-06-22T16:53:47.185" v="983" actId="12789"/>
          <ac:grpSpMkLst>
            <pc:docMk/>
            <pc:sldMk cId="0" sldId="271"/>
            <ac:grpSpMk id="91" creationId="{D6127E52-8D86-FA5F-7C34-388BC4F6DA9F}"/>
          </ac:grpSpMkLst>
        </pc:grpChg>
        <pc:grpChg chg="add mod">
          <ac:chgData name="João Pedro de Noronha e Aragão" userId="3e7262fa-96d4-4136-917c-3f6927288669" providerId="ADAL" clId="{4A683395-09D1-4084-AD48-B87055B85A66}" dt="2022-06-22T16:51:51.500" v="973" actId="1076"/>
          <ac:grpSpMkLst>
            <pc:docMk/>
            <pc:sldMk cId="0" sldId="271"/>
            <ac:grpSpMk id="96" creationId="{3E1FFA7A-6C1D-67EA-1840-870A733C3366}"/>
          </ac:grpSpMkLst>
        </pc:grpChg>
        <pc:grpChg chg="mod ord topLvl">
          <ac:chgData name="João Pedro de Noronha e Aragão" userId="3e7262fa-96d4-4136-917c-3f6927288669" providerId="ADAL" clId="{4A683395-09D1-4084-AD48-B87055B85A66}" dt="2022-06-22T16:53:47.185" v="983" actId="12789"/>
          <ac:grpSpMkLst>
            <pc:docMk/>
            <pc:sldMk cId="0" sldId="271"/>
            <ac:grpSpMk id="1012" creationId="{00000000-0000-0000-0000-000000000000}"/>
          </ac:grpSpMkLst>
        </pc:grpChg>
        <pc:grpChg chg="del mod topLvl">
          <ac:chgData name="João Pedro de Noronha e Aragão" userId="3e7262fa-96d4-4136-917c-3f6927288669" providerId="ADAL" clId="{4A683395-09D1-4084-AD48-B87055B85A66}" dt="2022-06-22T16:51:57.609" v="975" actId="478"/>
          <ac:grpSpMkLst>
            <pc:docMk/>
            <pc:sldMk cId="0" sldId="271"/>
            <ac:grpSpMk id="1048" creationId="{00000000-0000-0000-0000-000000000000}"/>
          </ac:grpSpMkLst>
        </pc:grpChg>
        <pc:grpChg chg="del">
          <ac:chgData name="João Pedro de Noronha e Aragão" userId="3e7262fa-96d4-4136-917c-3f6927288669" providerId="ADAL" clId="{4A683395-09D1-4084-AD48-B87055B85A66}" dt="2022-06-22T16:33:03.851" v="661" actId="478"/>
          <ac:grpSpMkLst>
            <pc:docMk/>
            <pc:sldMk cId="0" sldId="271"/>
            <ac:grpSpMk id="1053" creationId="{00000000-0000-0000-0000-000000000000}"/>
          </ac:grpSpMkLst>
        </pc:grpChg>
        <pc:grpChg chg="del mod topLvl">
          <ac:chgData name="João Pedro de Noronha e Aragão" userId="3e7262fa-96d4-4136-917c-3f6927288669" providerId="ADAL" clId="{4A683395-09D1-4084-AD48-B87055B85A66}" dt="2022-06-22T16:49:56.721" v="968" actId="478"/>
          <ac:grpSpMkLst>
            <pc:docMk/>
            <pc:sldMk cId="0" sldId="271"/>
            <ac:grpSpMk id="1058" creationId="{00000000-0000-0000-0000-000000000000}"/>
          </ac:grpSpMkLst>
        </pc:grpChg>
        <pc:picChg chg="add del mod ord">
          <ac:chgData name="João Pedro de Noronha e Aragão" userId="3e7262fa-96d4-4136-917c-3f6927288669" providerId="ADAL" clId="{4A683395-09D1-4084-AD48-B87055B85A66}" dt="2022-06-22T16:36:54.140" v="686" actId="478"/>
          <ac:picMkLst>
            <pc:docMk/>
            <pc:sldMk cId="0" sldId="271"/>
            <ac:picMk id="4" creationId="{F2263AA6-1318-FDC7-49FC-E42D396C7D91}"/>
          </ac:picMkLst>
        </pc:picChg>
        <pc:picChg chg="add del mod ord modCrop">
          <ac:chgData name="João Pedro de Noronha e Aragão" userId="3e7262fa-96d4-4136-917c-3f6927288669" providerId="ADAL" clId="{4A683395-09D1-4084-AD48-B87055B85A66}" dt="2022-06-22T16:39:22.469" v="748" actId="478"/>
          <ac:picMkLst>
            <pc:docMk/>
            <pc:sldMk cId="0" sldId="271"/>
            <ac:picMk id="6" creationId="{1766E091-325A-86CC-B41D-5730EB89A972}"/>
          </ac:picMkLst>
        </pc:picChg>
      </pc:sldChg>
      <pc:sldChg chg="modSp mod">
        <pc:chgData name="João Pedro de Noronha e Aragão" userId="3e7262fa-96d4-4136-917c-3f6927288669" providerId="ADAL" clId="{4A683395-09D1-4084-AD48-B87055B85A66}" dt="2022-06-22T18:31:43.187" v="2694" actId="403"/>
        <pc:sldMkLst>
          <pc:docMk/>
          <pc:sldMk cId="0" sldId="272"/>
        </pc:sldMkLst>
        <pc:spChg chg="mod">
          <ac:chgData name="João Pedro de Noronha e Aragão" userId="3e7262fa-96d4-4136-917c-3f6927288669" providerId="ADAL" clId="{4A683395-09D1-4084-AD48-B87055B85A66}" dt="2022-06-22T18:31:28.086" v="2681" actId="403"/>
          <ac:spMkLst>
            <pc:docMk/>
            <pc:sldMk cId="0" sldId="272"/>
            <ac:spMk id="1066" creationId="{00000000-0000-0000-0000-000000000000}"/>
          </ac:spMkLst>
        </pc:spChg>
        <pc:spChg chg="mod">
          <ac:chgData name="João Pedro de Noronha e Aragão" userId="3e7262fa-96d4-4136-917c-3f6927288669" providerId="ADAL" clId="{4A683395-09D1-4084-AD48-B87055B85A66}" dt="2022-06-22T18:25:33.337" v="2616" actId="113"/>
          <ac:spMkLst>
            <pc:docMk/>
            <pc:sldMk cId="0" sldId="272"/>
            <ac:spMk id="1097" creationId="{00000000-0000-0000-0000-000000000000}"/>
          </ac:spMkLst>
        </pc:spChg>
        <pc:spChg chg="mod">
          <ac:chgData name="João Pedro de Noronha e Aragão" userId="3e7262fa-96d4-4136-917c-3f6927288669" providerId="ADAL" clId="{4A683395-09D1-4084-AD48-B87055B85A66}" dt="2022-06-22T18:25:26.369" v="2614" actId="113"/>
          <ac:spMkLst>
            <pc:docMk/>
            <pc:sldMk cId="0" sldId="272"/>
            <ac:spMk id="1098" creationId="{00000000-0000-0000-0000-000000000000}"/>
          </ac:spMkLst>
        </pc:spChg>
        <pc:spChg chg="mod">
          <ac:chgData name="João Pedro de Noronha e Aragão" userId="3e7262fa-96d4-4136-917c-3f6927288669" providerId="ADAL" clId="{4A683395-09D1-4084-AD48-B87055B85A66}" dt="2022-06-22T18:25:20.852" v="2612" actId="113"/>
          <ac:spMkLst>
            <pc:docMk/>
            <pc:sldMk cId="0" sldId="272"/>
            <ac:spMk id="1099" creationId="{00000000-0000-0000-0000-000000000000}"/>
          </ac:spMkLst>
        </pc:spChg>
        <pc:spChg chg="mod">
          <ac:chgData name="João Pedro de Noronha e Aragão" userId="3e7262fa-96d4-4136-917c-3f6927288669" providerId="ADAL" clId="{4A683395-09D1-4084-AD48-B87055B85A66}" dt="2022-06-22T18:31:39.225" v="2690" actId="403"/>
          <ac:spMkLst>
            <pc:docMk/>
            <pc:sldMk cId="0" sldId="272"/>
            <ac:spMk id="1100" creationId="{00000000-0000-0000-0000-000000000000}"/>
          </ac:spMkLst>
        </pc:spChg>
        <pc:spChg chg="mod">
          <ac:chgData name="João Pedro de Noronha e Aragão" userId="3e7262fa-96d4-4136-917c-3f6927288669" providerId="ADAL" clId="{4A683395-09D1-4084-AD48-B87055B85A66}" dt="2022-06-22T18:31:36.141" v="2686" actId="1076"/>
          <ac:spMkLst>
            <pc:docMk/>
            <pc:sldMk cId="0" sldId="272"/>
            <ac:spMk id="1101" creationId="{00000000-0000-0000-0000-000000000000}"/>
          </ac:spMkLst>
        </pc:spChg>
        <pc:spChg chg="mod">
          <ac:chgData name="João Pedro de Noronha e Aragão" userId="3e7262fa-96d4-4136-917c-3f6927288669" providerId="ADAL" clId="{4A683395-09D1-4084-AD48-B87055B85A66}" dt="2022-06-22T18:31:43.187" v="2694" actId="403"/>
          <ac:spMkLst>
            <pc:docMk/>
            <pc:sldMk cId="0" sldId="272"/>
            <ac:spMk id="1102" creationId="{00000000-0000-0000-0000-000000000000}"/>
          </ac:spMkLst>
        </pc:spChg>
      </pc:sldChg>
      <pc:sldChg chg="del">
        <pc:chgData name="João Pedro de Noronha e Aragão" userId="3e7262fa-96d4-4136-917c-3f6927288669" providerId="ADAL" clId="{4A683395-09D1-4084-AD48-B87055B85A66}" dt="2022-06-22T16:07:05.993" v="282" actId="2696"/>
        <pc:sldMkLst>
          <pc:docMk/>
          <pc:sldMk cId="0" sldId="273"/>
        </pc:sldMkLst>
      </pc:sldChg>
      <pc:sldChg chg="addSp delSp modSp mod">
        <pc:chgData name="João Pedro de Noronha e Aragão" userId="3e7262fa-96d4-4136-917c-3f6927288669" providerId="ADAL" clId="{4A683395-09D1-4084-AD48-B87055B85A66}" dt="2022-06-22T18:31:24.322" v="2680" actId="403"/>
        <pc:sldMkLst>
          <pc:docMk/>
          <pc:sldMk cId="0" sldId="274"/>
        </pc:sldMkLst>
        <pc:spChg chg="mod">
          <ac:chgData name="João Pedro de Noronha e Aragão" userId="3e7262fa-96d4-4136-917c-3f6927288669" providerId="ADAL" clId="{4A683395-09D1-4084-AD48-B87055B85A66}" dt="2022-06-22T18:31:18.426" v="2677" actId="403"/>
          <ac:spMkLst>
            <pc:docMk/>
            <pc:sldMk cId="0" sldId="274"/>
            <ac:spMk id="1126" creationId="{00000000-0000-0000-0000-000000000000}"/>
          </ac:spMkLst>
        </pc:spChg>
        <pc:spChg chg="mod">
          <ac:chgData name="João Pedro de Noronha e Aragão" userId="3e7262fa-96d4-4136-917c-3f6927288669" providerId="ADAL" clId="{4A683395-09D1-4084-AD48-B87055B85A66}" dt="2022-06-22T18:31:24.322" v="2680" actId="403"/>
          <ac:spMkLst>
            <pc:docMk/>
            <pc:sldMk cId="0" sldId="274"/>
            <ac:spMk id="1127" creationId="{00000000-0000-0000-0000-000000000000}"/>
          </ac:spMkLst>
        </pc:spChg>
        <pc:spChg chg="del">
          <ac:chgData name="João Pedro de Noronha e Aragão" userId="3e7262fa-96d4-4136-917c-3f6927288669" providerId="ADAL" clId="{4A683395-09D1-4084-AD48-B87055B85A66}" dt="2022-06-22T18:26:24.498" v="2630" actId="478"/>
          <ac:spMkLst>
            <pc:docMk/>
            <pc:sldMk cId="0" sldId="274"/>
            <ac:spMk id="1258" creationId="{00000000-0000-0000-0000-000000000000}"/>
          </ac:spMkLst>
        </pc:spChg>
        <pc:spChg chg="del">
          <ac:chgData name="João Pedro de Noronha e Aragão" userId="3e7262fa-96d4-4136-917c-3f6927288669" providerId="ADAL" clId="{4A683395-09D1-4084-AD48-B87055B85A66}" dt="2022-06-22T18:26:22.753" v="2629" actId="478"/>
          <ac:spMkLst>
            <pc:docMk/>
            <pc:sldMk cId="0" sldId="274"/>
            <ac:spMk id="1259" creationId="{00000000-0000-0000-0000-000000000000}"/>
          </ac:spMkLst>
        </pc:spChg>
        <pc:spChg chg="del">
          <ac:chgData name="João Pedro de Noronha e Aragão" userId="3e7262fa-96d4-4136-917c-3f6927288669" providerId="ADAL" clId="{4A683395-09D1-4084-AD48-B87055B85A66}" dt="2022-06-22T18:26:20.914" v="2628" actId="478"/>
          <ac:spMkLst>
            <pc:docMk/>
            <pc:sldMk cId="0" sldId="274"/>
            <ac:spMk id="1260" creationId="{00000000-0000-0000-0000-000000000000}"/>
          </ac:spMkLst>
        </pc:spChg>
        <pc:spChg chg="del">
          <ac:chgData name="João Pedro de Noronha e Aragão" userId="3e7262fa-96d4-4136-917c-3f6927288669" providerId="ADAL" clId="{4A683395-09D1-4084-AD48-B87055B85A66}" dt="2022-06-22T18:26:09.408" v="2622" actId="478"/>
          <ac:spMkLst>
            <pc:docMk/>
            <pc:sldMk cId="0" sldId="274"/>
            <ac:spMk id="1262" creationId="{00000000-0000-0000-0000-000000000000}"/>
          </ac:spMkLst>
        </pc:spChg>
        <pc:spChg chg="del">
          <ac:chgData name="João Pedro de Noronha e Aragão" userId="3e7262fa-96d4-4136-917c-3f6927288669" providerId="ADAL" clId="{4A683395-09D1-4084-AD48-B87055B85A66}" dt="2022-06-22T18:26:14.313" v="2625" actId="478"/>
          <ac:spMkLst>
            <pc:docMk/>
            <pc:sldMk cId="0" sldId="274"/>
            <ac:spMk id="1263" creationId="{00000000-0000-0000-0000-000000000000}"/>
          </ac:spMkLst>
        </pc:spChg>
        <pc:spChg chg="del">
          <ac:chgData name="João Pedro de Noronha e Aragão" userId="3e7262fa-96d4-4136-917c-3f6927288669" providerId="ADAL" clId="{4A683395-09D1-4084-AD48-B87055B85A66}" dt="2022-06-22T18:26:15.801" v="2626" actId="478"/>
          <ac:spMkLst>
            <pc:docMk/>
            <pc:sldMk cId="0" sldId="274"/>
            <ac:spMk id="1264" creationId="{00000000-0000-0000-0000-000000000000}"/>
          </ac:spMkLst>
        </pc:spChg>
        <pc:spChg chg="del">
          <ac:chgData name="João Pedro de Noronha e Aragão" userId="3e7262fa-96d4-4136-917c-3f6927288669" providerId="ADAL" clId="{4A683395-09D1-4084-AD48-B87055B85A66}" dt="2022-06-22T18:26:17.265" v="2627" actId="478"/>
          <ac:spMkLst>
            <pc:docMk/>
            <pc:sldMk cId="0" sldId="274"/>
            <ac:spMk id="1265" creationId="{00000000-0000-0000-0000-000000000000}"/>
          </ac:spMkLst>
        </pc:spChg>
        <pc:grpChg chg="add del">
          <ac:chgData name="João Pedro de Noronha e Aragão" userId="3e7262fa-96d4-4136-917c-3f6927288669" providerId="ADAL" clId="{4A683395-09D1-4084-AD48-B87055B85A66}" dt="2022-06-22T18:26:12.299" v="2624" actId="478"/>
          <ac:grpSpMkLst>
            <pc:docMk/>
            <pc:sldMk cId="0" sldId="274"/>
            <ac:grpSpMk id="1128" creationId="{00000000-0000-0000-0000-000000000000}"/>
          </ac:grpSpMkLst>
        </pc:grpChg>
      </pc:sldChg>
      <pc:sldChg chg="modSp mod">
        <pc:chgData name="João Pedro de Noronha e Aragão" userId="3e7262fa-96d4-4136-917c-3f6927288669" providerId="ADAL" clId="{4A683395-09D1-4084-AD48-B87055B85A66}" dt="2022-06-22T18:31:12.930" v="2676" actId="403"/>
        <pc:sldMkLst>
          <pc:docMk/>
          <pc:sldMk cId="0" sldId="275"/>
        </pc:sldMkLst>
        <pc:spChg chg="mod">
          <ac:chgData name="João Pedro de Noronha e Aragão" userId="3e7262fa-96d4-4136-917c-3f6927288669" providerId="ADAL" clId="{4A683395-09D1-4084-AD48-B87055B85A66}" dt="2022-06-22T18:31:12.930" v="2676" actId="403"/>
          <ac:spMkLst>
            <pc:docMk/>
            <pc:sldMk cId="0" sldId="275"/>
            <ac:spMk id="1281" creationId="{00000000-0000-0000-0000-000000000000}"/>
          </ac:spMkLst>
        </pc:spChg>
        <pc:spChg chg="mod">
          <ac:chgData name="João Pedro de Noronha e Aragão" userId="3e7262fa-96d4-4136-917c-3f6927288669" providerId="ADAL" clId="{4A683395-09D1-4084-AD48-B87055B85A66}" dt="2022-06-22T18:29:59.889" v="2675" actId="403"/>
          <ac:spMkLst>
            <pc:docMk/>
            <pc:sldMk cId="0" sldId="275"/>
            <ac:spMk id="1282" creationId="{00000000-0000-0000-0000-000000000000}"/>
          </ac:spMkLst>
        </pc:spChg>
      </pc:sldChg>
      <pc:sldChg chg="modSp mod">
        <pc:chgData name="João Pedro de Noronha e Aragão" userId="3e7262fa-96d4-4136-917c-3f6927288669" providerId="ADAL" clId="{4A683395-09D1-4084-AD48-B87055B85A66}" dt="2022-06-22T18:29:51.324" v="2672" actId="20577"/>
        <pc:sldMkLst>
          <pc:docMk/>
          <pc:sldMk cId="0" sldId="276"/>
        </pc:sldMkLst>
        <pc:spChg chg="mod">
          <ac:chgData name="João Pedro de Noronha e Aragão" userId="3e7262fa-96d4-4136-917c-3f6927288669" providerId="ADAL" clId="{4A683395-09D1-4084-AD48-B87055B85A66}" dt="2022-06-22T18:29:21.072" v="2666" actId="403"/>
          <ac:spMkLst>
            <pc:docMk/>
            <pc:sldMk cId="0" sldId="276"/>
            <ac:spMk id="1287" creationId="{00000000-0000-0000-0000-000000000000}"/>
          </ac:spMkLst>
        </pc:spChg>
        <pc:spChg chg="mod">
          <ac:chgData name="João Pedro de Noronha e Aragão" userId="3e7262fa-96d4-4136-917c-3f6927288669" providerId="ADAL" clId="{4A683395-09D1-4084-AD48-B87055B85A66}" dt="2022-06-22T18:29:51.324" v="2672" actId="20577"/>
          <ac:spMkLst>
            <pc:docMk/>
            <pc:sldMk cId="0" sldId="276"/>
            <ac:spMk id="1288" creationId="{00000000-0000-0000-0000-000000000000}"/>
          </ac:spMkLst>
        </pc:spChg>
      </pc:sldChg>
      <pc:sldChg chg="modSp mod">
        <pc:chgData name="João Pedro de Noronha e Aragão" userId="3e7262fa-96d4-4136-917c-3f6927288669" providerId="ADAL" clId="{4A683395-09D1-4084-AD48-B87055B85A66}" dt="2022-06-22T18:29:06.667" v="2665" actId="255"/>
        <pc:sldMkLst>
          <pc:docMk/>
          <pc:sldMk cId="0" sldId="277"/>
        </pc:sldMkLst>
        <pc:spChg chg="mod">
          <ac:chgData name="João Pedro de Noronha e Aragão" userId="3e7262fa-96d4-4136-917c-3f6927288669" providerId="ADAL" clId="{4A683395-09D1-4084-AD48-B87055B85A66}" dt="2022-06-22T18:27:09.837" v="2644" actId="403"/>
          <ac:spMkLst>
            <pc:docMk/>
            <pc:sldMk cId="0" sldId="277"/>
            <ac:spMk id="1293" creationId="{00000000-0000-0000-0000-000000000000}"/>
          </ac:spMkLst>
        </pc:spChg>
        <pc:spChg chg="mod">
          <ac:chgData name="João Pedro de Noronha e Aragão" userId="3e7262fa-96d4-4136-917c-3f6927288669" providerId="ADAL" clId="{4A683395-09D1-4084-AD48-B87055B85A66}" dt="2022-06-22T18:29:00.031" v="2664" actId="255"/>
          <ac:spMkLst>
            <pc:docMk/>
            <pc:sldMk cId="0" sldId="277"/>
            <ac:spMk id="1294" creationId="{00000000-0000-0000-0000-000000000000}"/>
          </ac:spMkLst>
        </pc:spChg>
        <pc:spChg chg="mod">
          <ac:chgData name="João Pedro de Noronha e Aragão" userId="3e7262fa-96d4-4136-917c-3f6927288669" providerId="ADAL" clId="{4A683395-09D1-4084-AD48-B87055B85A66}" dt="2022-06-22T18:29:06.667" v="2665" actId="255"/>
          <ac:spMkLst>
            <pc:docMk/>
            <pc:sldMk cId="0" sldId="277"/>
            <ac:spMk id="1295" creationId="{00000000-0000-0000-0000-000000000000}"/>
          </ac:spMkLst>
        </pc:spChg>
      </pc:sldChg>
      <pc:sldChg chg="modSp mod">
        <pc:chgData name="João Pedro de Noronha e Aragão" userId="3e7262fa-96d4-4136-917c-3f6927288669" providerId="ADAL" clId="{4A683395-09D1-4084-AD48-B87055B85A66}" dt="2022-06-22T18:28:40.591" v="2662" actId="403"/>
        <pc:sldMkLst>
          <pc:docMk/>
          <pc:sldMk cId="0" sldId="278"/>
        </pc:sldMkLst>
        <pc:spChg chg="mod">
          <ac:chgData name="João Pedro de Noronha e Aragão" userId="3e7262fa-96d4-4136-917c-3f6927288669" providerId="ADAL" clId="{4A683395-09D1-4084-AD48-B87055B85A66}" dt="2022-06-22T18:27:26.357" v="2648" actId="403"/>
          <ac:spMkLst>
            <pc:docMk/>
            <pc:sldMk cId="0" sldId="278"/>
            <ac:spMk id="1300" creationId="{00000000-0000-0000-0000-000000000000}"/>
          </ac:spMkLst>
        </pc:spChg>
        <pc:spChg chg="mod">
          <ac:chgData name="João Pedro de Noronha e Aragão" userId="3e7262fa-96d4-4136-917c-3f6927288669" providerId="ADAL" clId="{4A683395-09D1-4084-AD48-B87055B85A66}" dt="2022-06-22T18:27:33.765" v="2649" actId="2711"/>
          <ac:spMkLst>
            <pc:docMk/>
            <pc:sldMk cId="0" sldId="278"/>
            <ac:spMk id="1301" creationId="{00000000-0000-0000-0000-000000000000}"/>
          </ac:spMkLst>
        </pc:spChg>
        <pc:spChg chg="mod">
          <ac:chgData name="João Pedro de Noronha e Aragão" userId="3e7262fa-96d4-4136-917c-3f6927288669" providerId="ADAL" clId="{4A683395-09D1-4084-AD48-B87055B85A66}" dt="2022-06-22T18:28:40.591" v="2662" actId="403"/>
          <ac:spMkLst>
            <pc:docMk/>
            <pc:sldMk cId="0" sldId="278"/>
            <ac:spMk id="1302" creationId="{00000000-0000-0000-0000-000000000000}"/>
          </ac:spMkLst>
        </pc:spChg>
      </pc:sldChg>
      <pc:sldChg chg="modSp mod">
        <pc:chgData name="João Pedro de Noronha e Aragão" userId="3e7262fa-96d4-4136-917c-3f6927288669" providerId="ADAL" clId="{4A683395-09D1-4084-AD48-B87055B85A66}" dt="2022-06-22T18:28:32.401" v="2661" actId="403"/>
        <pc:sldMkLst>
          <pc:docMk/>
          <pc:sldMk cId="0" sldId="279"/>
        </pc:sldMkLst>
        <pc:spChg chg="mod">
          <ac:chgData name="João Pedro de Noronha e Aragão" userId="3e7262fa-96d4-4136-917c-3f6927288669" providerId="ADAL" clId="{4A683395-09D1-4084-AD48-B87055B85A66}" dt="2022-06-22T18:27:48.408" v="2653" actId="403"/>
          <ac:spMkLst>
            <pc:docMk/>
            <pc:sldMk cId="0" sldId="279"/>
            <ac:spMk id="1316" creationId="{00000000-0000-0000-0000-000000000000}"/>
          </ac:spMkLst>
        </pc:spChg>
        <pc:spChg chg="mod">
          <ac:chgData name="João Pedro de Noronha e Aragão" userId="3e7262fa-96d4-4136-917c-3f6927288669" providerId="ADAL" clId="{4A683395-09D1-4084-AD48-B87055B85A66}" dt="2022-06-22T18:28:32.401" v="2661" actId="403"/>
          <ac:spMkLst>
            <pc:docMk/>
            <pc:sldMk cId="0" sldId="279"/>
            <ac:spMk id="1317" creationId="{00000000-0000-0000-0000-000000000000}"/>
          </ac:spMkLst>
        </pc:spChg>
      </pc:sldChg>
      <pc:sldChg chg="modSp mod">
        <pc:chgData name="João Pedro de Noronha e Aragão" userId="3e7262fa-96d4-4136-917c-3f6927288669" providerId="ADAL" clId="{4A683395-09D1-4084-AD48-B87055B85A66}" dt="2022-06-22T18:28:24.389" v="2660" actId="1076"/>
        <pc:sldMkLst>
          <pc:docMk/>
          <pc:sldMk cId="0" sldId="280"/>
        </pc:sldMkLst>
        <pc:spChg chg="mod">
          <ac:chgData name="João Pedro de Noronha e Aragão" userId="3e7262fa-96d4-4136-917c-3f6927288669" providerId="ADAL" clId="{4A683395-09D1-4084-AD48-B87055B85A66}" dt="2022-06-22T18:28:19.662" v="2659" actId="403"/>
          <ac:spMkLst>
            <pc:docMk/>
            <pc:sldMk cId="0" sldId="280"/>
            <ac:spMk id="1332" creationId="{00000000-0000-0000-0000-000000000000}"/>
          </ac:spMkLst>
        </pc:spChg>
        <pc:spChg chg="mod">
          <ac:chgData name="João Pedro de Noronha e Aragão" userId="3e7262fa-96d4-4136-917c-3f6927288669" providerId="ADAL" clId="{4A683395-09D1-4084-AD48-B87055B85A66}" dt="2022-06-22T18:28:24.389" v="2660" actId="1076"/>
          <ac:spMkLst>
            <pc:docMk/>
            <pc:sldMk cId="0" sldId="280"/>
            <ac:spMk id="1666" creationId="{00000000-0000-0000-0000-000000000000}"/>
          </ac:spMkLst>
        </pc:spChg>
      </pc:sldChg>
      <pc:sldChg chg="addSp delSp modSp add del mod addAnim delAnim modAnim">
        <pc:chgData name="João Pedro de Noronha e Aragão" userId="3e7262fa-96d4-4136-917c-3f6927288669" providerId="ADAL" clId="{4A683395-09D1-4084-AD48-B87055B85A66}" dt="2022-06-23T15:07:19.861" v="5305" actId="1076"/>
        <pc:sldMkLst>
          <pc:docMk/>
          <pc:sldMk cId="2507442499" sldId="293"/>
        </pc:sldMkLst>
        <pc:spChg chg="mod">
          <ac:chgData name="João Pedro de Noronha e Aragão" userId="3e7262fa-96d4-4136-917c-3f6927288669" providerId="ADAL" clId="{4A683395-09D1-4084-AD48-B87055B85A66}" dt="2022-06-23T15:06:11.698" v="5296" actId="20577"/>
          <ac:spMkLst>
            <pc:docMk/>
            <pc:sldMk cId="2507442499" sldId="293"/>
            <ac:spMk id="703" creationId="{00000000-0000-0000-0000-000000000000}"/>
          </ac:spMkLst>
        </pc:spChg>
        <pc:picChg chg="add del mod">
          <ac:chgData name="João Pedro de Noronha e Aragão" userId="3e7262fa-96d4-4136-917c-3f6927288669" providerId="ADAL" clId="{4A683395-09D1-4084-AD48-B87055B85A66}" dt="2022-06-22T23:34:05.991" v="3179" actId="478"/>
          <ac:picMkLst>
            <pc:docMk/>
            <pc:sldMk cId="2507442499" sldId="293"/>
            <ac:picMk id="3" creationId="{56E182FC-F1C7-3D62-71E6-7230EA0D2DE5}"/>
          </ac:picMkLst>
        </pc:picChg>
        <pc:picChg chg="del">
          <ac:chgData name="João Pedro de Noronha e Aragão" userId="3e7262fa-96d4-4136-917c-3f6927288669" providerId="ADAL" clId="{4A683395-09D1-4084-AD48-B87055B85A66}" dt="2022-06-22T16:12:18.681" v="328" actId="478"/>
          <ac:picMkLst>
            <pc:docMk/>
            <pc:sldMk cId="2507442499" sldId="293"/>
            <ac:picMk id="3" creationId="{9B8A1E62-38ED-6811-081D-1172214A579C}"/>
          </ac:picMkLst>
        </pc:picChg>
        <pc:picChg chg="add mod">
          <ac:chgData name="João Pedro de Noronha e Aragão" userId="3e7262fa-96d4-4136-917c-3f6927288669" providerId="ADAL" clId="{4A683395-09D1-4084-AD48-B87055B85A66}" dt="2022-06-23T15:07:19.861" v="5305" actId="1076"/>
          <ac:picMkLst>
            <pc:docMk/>
            <pc:sldMk cId="2507442499" sldId="293"/>
            <ac:picMk id="3" creationId="{9DAC0EAB-3EE3-CE28-D575-C37F80B09783}"/>
          </ac:picMkLst>
        </pc:picChg>
        <pc:picChg chg="add del mod ord modCrop">
          <ac:chgData name="João Pedro de Noronha e Aragão" userId="3e7262fa-96d4-4136-917c-3f6927288669" providerId="ADAL" clId="{4A683395-09D1-4084-AD48-B87055B85A66}" dt="2022-06-23T15:07:07.251" v="5302" actId="478"/>
          <ac:picMkLst>
            <pc:docMk/>
            <pc:sldMk cId="2507442499" sldId="293"/>
            <ac:picMk id="4" creationId="{048BFC7A-9E40-DA7D-F85B-C1CBA092EFEF}"/>
          </ac:picMkLst>
        </pc:picChg>
        <pc:picChg chg="add del mod">
          <ac:chgData name="João Pedro de Noronha e Aragão" userId="3e7262fa-96d4-4136-917c-3f6927288669" providerId="ADAL" clId="{4A683395-09D1-4084-AD48-B87055B85A66}" dt="2022-06-22T22:59:21.292" v="2961" actId="478"/>
          <ac:picMkLst>
            <pc:docMk/>
            <pc:sldMk cId="2507442499" sldId="293"/>
            <ac:picMk id="4" creationId="{492A4252-44A9-06ED-DBE6-E39EE3027C54}"/>
          </ac:picMkLst>
        </pc:picChg>
      </pc:sldChg>
      <pc:sldChg chg="addSp delSp modSp add mod">
        <pc:chgData name="João Pedro de Noronha e Aragão" userId="3e7262fa-96d4-4136-917c-3f6927288669" providerId="ADAL" clId="{4A683395-09D1-4084-AD48-B87055B85A66}" dt="2022-06-22T18:45:09.879" v="2909" actId="20577"/>
        <pc:sldMkLst>
          <pc:docMk/>
          <pc:sldMk cId="623498299" sldId="294"/>
        </pc:sldMkLst>
        <pc:spChg chg="add del mod">
          <ac:chgData name="João Pedro de Noronha e Aragão" userId="3e7262fa-96d4-4136-917c-3f6927288669" providerId="ADAL" clId="{4A683395-09D1-4084-AD48-B87055B85A66}" dt="2022-06-22T18:05:19.773" v="2421" actId="478"/>
          <ac:spMkLst>
            <pc:docMk/>
            <pc:sldMk cId="623498299" sldId="294"/>
            <ac:spMk id="2" creationId="{262CC3D9-BE75-6ECA-9751-543A09EE39B9}"/>
          </ac:spMkLst>
        </pc:spChg>
        <pc:spChg chg="add del mod">
          <ac:chgData name="João Pedro de Noronha e Aragão" userId="3e7262fa-96d4-4136-917c-3f6927288669" providerId="ADAL" clId="{4A683395-09D1-4084-AD48-B87055B85A66}" dt="2022-06-22T16:17:08.176" v="458" actId="478"/>
          <ac:spMkLst>
            <pc:docMk/>
            <pc:sldMk cId="623498299" sldId="294"/>
            <ac:spMk id="3" creationId="{41D415DA-9E96-7C53-0E76-270C0A76F556}"/>
          </ac:spMkLst>
        </pc:spChg>
        <pc:spChg chg="add del mod">
          <ac:chgData name="João Pedro de Noronha e Aragão" userId="3e7262fa-96d4-4136-917c-3f6927288669" providerId="ADAL" clId="{4A683395-09D1-4084-AD48-B87055B85A66}" dt="2022-06-22T17:38:02.834" v="1477" actId="478"/>
          <ac:spMkLst>
            <pc:docMk/>
            <pc:sldMk cId="623498299" sldId="294"/>
            <ac:spMk id="3" creationId="{D822089B-9764-E8AB-A1A9-C986ACDE65AB}"/>
          </ac:spMkLst>
        </pc:spChg>
        <pc:spChg chg="add del mod">
          <ac:chgData name="João Pedro de Noronha e Aragão" userId="3e7262fa-96d4-4136-917c-3f6927288669" providerId="ADAL" clId="{4A683395-09D1-4084-AD48-B87055B85A66}" dt="2022-06-22T17:38:02.834" v="1477" actId="478"/>
          <ac:spMkLst>
            <pc:docMk/>
            <pc:sldMk cId="623498299" sldId="294"/>
            <ac:spMk id="5" creationId="{2717A8A4-291D-E111-DB32-E25B9E7318EC}"/>
          </ac:spMkLst>
        </pc:spChg>
        <pc:spChg chg="add del mod">
          <ac:chgData name="João Pedro de Noronha e Aragão" userId="3e7262fa-96d4-4136-917c-3f6927288669" providerId="ADAL" clId="{4A683395-09D1-4084-AD48-B87055B85A66}" dt="2022-06-22T16:17:10.735" v="460" actId="478"/>
          <ac:spMkLst>
            <pc:docMk/>
            <pc:sldMk cId="623498299" sldId="294"/>
            <ac:spMk id="5" creationId="{CB8CD51E-8E4B-E494-2CF1-9BEA903906A0}"/>
          </ac:spMkLst>
        </pc:spChg>
        <pc:spChg chg="add del mod">
          <ac:chgData name="João Pedro de Noronha e Aragão" userId="3e7262fa-96d4-4136-917c-3f6927288669" providerId="ADAL" clId="{4A683395-09D1-4084-AD48-B87055B85A66}" dt="2022-06-22T17:38:12.186" v="1479" actId="478"/>
          <ac:spMkLst>
            <pc:docMk/>
            <pc:sldMk cId="623498299" sldId="294"/>
            <ac:spMk id="7" creationId="{BA500976-47DD-AA33-80B6-C2CE119F171B}"/>
          </ac:spMkLst>
        </pc:spChg>
        <pc:spChg chg="add del mod">
          <ac:chgData name="João Pedro de Noronha e Aragão" userId="3e7262fa-96d4-4136-917c-3f6927288669" providerId="ADAL" clId="{4A683395-09D1-4084-AD48-B87055B85A66}" dt="2022-06-22T16:17:14.840" v="462" actId="478"/>
          <ac:spMkLst>
            <pc:docMk/>
            <pc:sldMk cId="623498299" sldId="294"/>
            <ac:spMk id="7" creationId="{DC6DDD2E-5898-888F-F316-2B4F14701131}"/>
          </ac:spMkLst>
        </pc:spChg>
        <pc:spChg chg="add del mod">
          <ac:chgData name="João Pedro de Noronha e Aragão" userId="3e7262fa-96d4-4136-917c-3f6927288669" providerId="ADAL" clId="{4A683395-09D1-4084-AD48-B87055B85A66}" dt="2022-06-22T16:17:18.383" v="464" actId="478"/>
          <ac:spMkLst>
            <pc:docMk/>
            <pc:sldMk cId="623498299" sldId="294"/>
            <ac:spMk id="9" creationId="{97254385-9723-8DAF-2152-DCB591B32A05}"/>
          </ac:spMkLst>
        </pc:spChg>
        <pc:spChg chg="add del mod">
          <ac:chgData name="João Pedro de Noronha e Aragão" userId="3e7262fa-96d4-4136-917c-3f6927288669" providerId="ADAL" clId="{4A683395-09D1-4084-AD48-B87055B85A66}" dt="2022-06-22T17:38:12.186" v="1479" actId="478"/>
          <ac:spMkLst>
            <pc:docMk/>
            <pc:sldMk cId="623498299" sldId="294"/>
            <ac:spMk id="9" creationId="{DD25EF55-184F-467B-D788-5D8EC31AF6A8}"/>
          </ac:spMkLst>
        </pc:spChg>
        <pc:spChg chg="add del mod">
          <ac:chgData name="João Pedro de Noronha e Aragão" userId="3e7262fa-96d4-4136-917c-3f6927288669" providerId="ADAL" clId="{4A683395-09D1-4084-AD48-B87055B85A66}" dt="2022-06-22T17:38:02.834" v="1477" actId="478"/>
          <ac:spMkLst>
            <pc:docMk/>
            <pc:sldMk cId="623498299" sldId="294"/>
            <ac:spMk id="11" creationId="{95EB398A-641F-72CA-BAD5-CBC8A8460C36}"/>
          </ac:spMkLst>
        </pc:spChg>
        <pc:spChg chg="add del mod">
          <ac:chgData name="João Pedro de Noronha e Aragão" userId="3e7262fa-96d4-4136-917c-3f6927288669" providerId="ADAL" clId="{4A683395-09D1-4084-AD48-B87055B85A66}" dt="2022-06-22T16:17:21.474" v="466" actId="478"/>
          <ac:spMkLst>
            <pc:docMk/>
            <pc:sldMk cId="623498299" sldId="294"/>
            <ac:spMk id="11" creationId="{F5DA2A76-F235-04D2-F12F-593398CBF74C}"/>
          </ac:spMkLst>
        </pc:spChg>
        <pc:spChg chg="add del mod">
          <ac:chgData name="João Pedro de Noronha e Aragão" userId="3e7262fa-96d4-4136-917c-3f6927288669" providerId="ADAL" clId="{4A683395-09D1-4084-AD48-B87055B85A66}" dt="2022-06-22T16:17:27.968" v="468" actId="478"/>
          <ac:spMkLst>
            <pc:docMk/>
            <pc:sldMk cId="623498299" sldId="294"/>
            <ac:spMk id="13" creationId="{11A34147-BEA5-1AB4-2A53-FDB6B1C50BE1}"/>
          </ac:spMkLst>
        </pc:spChg>
        <pc:spChg chg="add del mod">
          <ac:chgData name="João Pedro de Noronha e Aragão" userId="3e7262fa-96d4-4136-917c-3f6927288669" providerId="ADAL" clId="{4A683395-09D1-4084-AD48-B87055B85A66}" dt="2022-06-22T17:38:02.834" v="1477" actId="478"/>
          <ac:spMkLst>
            <pc:docMk/>
            <pc:sldMk cId="623498299" sldId="294"/>
            <ac:spMk id="13" creationId="{2F15951C-AE76-C93F-AAB5-398ED50140B1}"/>
          </ac:spMkLst>
        </pc:spChg>
        <pc:spChg chg="add del mod">
          <ac:chgData name="João Pedro de Noronha e Aragão" userId="3e7262fa-96d4-4136-917c-3f6927288669" providerId="ADAL" clId="{4A683395-09D1-4084-AD48-B87055B85A66}" dt="2022-06-22T17:38:12.186" v="1479" actId="478"/>
          <ac:spMkLst>
            <pc:docMk/>
            <pc:sldMk cId="623498299" sldId="294"/>
            <ac:spMk id="15" creationId="{B6B2C398-01FC-955A-62B6-89B2244494F6}"/>
          </ac:spMkLst>
        </pc:spChg>
        <pc:spChg chg="add del mod">
          <ac:chgData name="João Pedro de Noronha e Aragão" userId="3e7262fa-96d4-4136-917c-3f6927288669" providerId="ADAL" clId="{4A683395-09D1-4084-AD48-B87055B85A66}" dt="2022-06-22T17:38:12.186" v="1479" actId="478"/>
          <ac:spMkLst>
            <pc:docMk/>
            <pc:sldMk cId="623498299" sldId="294"/>
            <ac:spMk id="17" creationId="{954FA197-C0E9-AE33-E0D7-C4DB59F18234}"/>
          </ac:spMkLst>
        </pc:spChg>
        <pc:spChg chg="add del mod">
          <ac:chgData name="João Pedro de Noronha e Aragão" userId="3e7262fa-96d4-4136-917c-3f6927288669" providerId="ADAL" clId="{4A683395-09D1-4084-AD48-B87055B85A66}" dt="2022-06-22T17:38:02.834" v="1477" actId="478"/>
          <ac:spMkLst>
            <pc:docMk/>
            <pc:sldMk cId="623498299" sldId="294"/>
            <ac:spMk id="19" creationId="{E92BCF8D-F753-2D9C-A305-942B2FDBCD99}"/>
          </ac:spMkLst>
        </pc:spChg>
        <pc:spChg chg="add del mod">
          <ac:chgData name="João Pedro de Noronha e Aragão" userId="3e7262fa-96d4-4136-917c-3f6927288669" providerId="ADAL" clId="{4A683395-09D1-4084-AD48-B87055B85A66}" dt="2022-06-22T17:38:02.834" v="1477" actId="478"/>
          <ac:spMkLst>
            <pc:docMk/>
            <pc:sldMk cId="623498299" sldId="294"/>
            <ac:spMk id="21" creationId="{A65C3CC8-B1F9-4A31-28C1-FCB0285965C3}"/>
          </ac:spMkLst>
        </pc:spChg>
        <pc:spChg chg="add del mod">
          <ac:chgData name="João Pedro de Noronha e Aragão" userId="3e7262fa-96d4-4136-917c-3f6927288669" providerId="ADAL" clId="{4A683395-09D1-4084-AD48-B87055B85A66}" dt="2022-06-22T17:38:12.186" v="1479" actId="478"/>
          <ac:spMkLst>
            <pc:docMk/>
            <pc:sldMk cId="623498299" sldId="294"/>
            <ac:spMk id="23" creationId="{3505B3BD-2AA9-47D8-A74D-5EA4B420261F}"/>
          </ac:spMkLst>
        </pc:spChg>
        <pc:spChg chg="add del mod">
          <ac:chgData name="João Pedro de Noronha e Aragão" userId="3e7262fa-96d4-4136-917c-3f6927288669" providerId="ADAL" clId="{4A683395-09D1-4084-AD48-B87055B85A66}" dt="2022-06-22T17:51:15.063" v="2148" actId="478"/>
          <ac:spMkLst>
            <pc:docMk/>
            <pc:sldMk cId="623498299" sldId="294"/>
            <ac:spMk id="25" creationId="{98D5C489-4CC6-A916-48CC-66D21749CD61}"/>
          </ac:spMkLst>
        </pc:spChg>
        <pc:spChg chg="add mod">
          <ac:chgData name="João Pedro de Noronha e Aragão" userId="3e7262fa-96d4-4136-917c-3f6927288669" providerId="ADAL" clId="{4A683395-09D1-4084-AD48-B87055B85A66}" dt="2022-06-22T18:45:09.879" v="2909" actId="20577"/>
          <ac:spMkLst>
            <pc:docMk/>
            <pc:sldMk cId="623498299" sldId="294"/>
            <ac:spMk id="58" creationId="{0877C3B5-9A20-32CC-2B64-2E0B8B8D3D07}"/>
          </ac:spMkLst>
        </pc:spChg>
        <pc:spChg chg="mod">
          <ac:chgData name="João Pedro de Noronha e Aragão" userId="3e7262fa-96d4-4136-917c-3f6927288669" providerId="ADAL" clId="{4A683395-09D1-4084-AD48-B87055B85A66}" dt="2022-06-22T18:12:04.927" v="2474" actId="2711"/>
          <ac:spMkLst>
            <pc:docMk/>
            <pc:sldMk cId="623498299" sldId="294"/>
            <ac:spMk id="218" creationId="{00000000-0000-0000-0000-000000000000}"/>
          </ac:spMkLst>
        </pc:spChg>
        <pc:spChg chg="del">
          <ac:chgData name="João Pedro de Noronha e Aragão" userId="3e7262fa-96d4-4136-917c-3f6927288669" providerId="ADAL" clId="{4A683395-09D1-4084-AD48-B87055B85A66}" dt="2022-06-22T16:17:17.363" v="463" actId="478"/>
          <ac:spMkLst>
            <pc:docMk/>
            <pc:sldMk cId="623498299" sldId="294"/>
            <ac:spMk id="219" creationId="{00000000-0000-0000-0000-000000000000}"/>
          </ac:spMkLst>
        </pc:spChg>
        <pc:spChg chg="del mod">
          <ac:chgData name="João Pedro de Noronha e Aragão" userId="3e7262fa-96d4-4136-917c-3f6927288669" providerId="ADAL" clId="{4A683395-09D1-4084-AD48-B87055B85A66}" dt="2022-06-22T17:37:47.257" v="1476" actId="478"/>
          <ac:spMkLst>
            <pc:docMk/>
            <pc:sldMk cId="623498299" sldId="294"/>
            <ac:spMk id="220" creationId="{00000000-0000-0000-0000-000000000000}"/>
          </ac:spMkLst>
        </pc:spChg>
        <pc:spChg chg="del">
          <ac:chgData name="João Pedro de Noronha e Aragão" userId="3e7262fa-96d4-4136-917c-3f6927288669" providerId="ADAL" clId="{4A683395-09D1-4084-AD48-B87055B85A66}" dt="2022-06-22T16:17:20.042" v="465" actId="478"/>
          <ac:spMkLst>
            <pc:docMk/>
            <pc:sldMk cId="623498299" sldId="294"/>
            <ac:spMk id="221" creationId="{00000000-0000-0000-0000-000000000000}"/>
          </ac:spMkLst>
        </pc:spChg>
        <pc:spChg chg="del mod">
          <ac:chgData name="João Pedro de Noronha e Aragão" userId="3e7262fa-96d4-4136-917c-3f6927288669" providerId="ADAL" clId="{4A683395-09D1-4084-AD48-B87055B85A66}" dt="2022-06-22T17:37:47.257" v="1476" actId="478"/>
          <ac:spMkLst>
            <pc:docMk/>
            <pc:sldMk cId="623498299" sldId="294"/>
            <ac:spMk id="222" creationId="{00000000-0000-0000-0000-000000000000}"/>
          </ac:spMkLst>
        </pc:spChg>
        <pc:spChg chg="del">
          <ac:chgData name="João Pedro de Noronha e Aragão" userId="3e7262fa-96d4-4136-917c-3f6927288669" providerId="ADAL" clId="{4A683395-09D1-4084-AD48-B87055B85A66}" dt="2022-06-22T16:17:23.522" v="467" actId="478"/>
          <ac:spMkLst>
            <pc:docMk/>
            <pc:sldMk cId="623498299" sldId="294"/>
            <ac:spMk id="223" creationId="{00000000-0000-0000-0000-000000000000}"/>
          </ac:spMkLst>
        </pc:spChg>
        <pc:spChg chg="del mod">
          <ac:chgData name="João Pedro de Noronha e Aragão" userId="3e7262fa-96d4-4136-917c-3f6927288669" providerId="ADAL" clId="{4A683395-09D1-4084-AD48-B87055B85A66}" dt="2022-06-22T17:37:47.257" v="1476" actId="478"/>
          <ac:spMkLst>
            <pc:docMk/>
            <pc:sldMk cId="623498299" sldId="294"/>
            <ac:spMk id="224" creationId="{00000000-0000-0000-0000-000000000000}"/>
          </ac:spMkLst>
        </pc:spChg>
        <pc:spChg chg="del">
          <ac:chgData name="João Pedro de Noronha e Aragão" userId="3e7262fa-96d4-4136-917c-3f6927288669" providerId="ADAL" clId="{4A683395-09D1-4084-AD48-B87055B85A66}" dt="2022-06-22T16:17:06.667" v="457" actId="478"/>
          <ac:spMkLst>
            <pc:docMk/>
            <pc:sldMk cId="623498299" sldId="294"/>
            <ac:spMk id="225" creationId="{00000000-0000-0000-0000-000000000000}"/>
          </ac:spMkLst>
        </pc:spChg>
        <pc:spChg chg="del mod">
          <ac:chgData name="João Pedro de Noronha e Aragão" userId="3e7262fa-96d4-4136-917c-3f6927288669" providerId="ADAL" clId="{4A683395-09D1-4084-AD48-B87055B85A66}" dt="2022-06-22T17:37:47.257" v="1476" actId="478"/>
          <ac:spMkLst>
            <pc:docMk/>
            <pc:sldMk cId="623498299" sldId="294"/>
            <ac:spMk id="226" creationId="{00000000-0000-0000-0000-000000000000}"/>
          </ac:spMkLst>
        </pc:spChg>
        <pc:spChg chg="del">
          <ac:chgData name="João Pedro de Noronha e Aragão" userId="3e7262fa-96d4-4136-917c-3f6927288669" providerId="ADAL" clId="{4A683395-09D1-4084-AD48-B87055B85A66}" dt="2022-06-22T16:17:10.068" v="459" actId="478"/>
          <ac:spMkLst>
            <pc:docMk/>
            <pc:sldMk cId="623498299" sldId="294"/>
            <ac:spMk id="227" creationId="{00000000-0000-0000-0000-000000000000}"/>
          </ac:spMkLst>
        </pc:spChg>
        <pc:spChg chg="del mod">
          <ac:chgData name="João Pedro de Noronha e Aragão" userId="3e7262fa-96d4-4136-917c-3f6927288669" providerId="ADAL" clId="{4A683395-09D1-4084-AD48-B87055B85A66}" dt="2022-06-22T17:37:47.257" v="1476" actId="478"/>
          <ac:spMkLst>
            <pc:docMk/>
            <pc:sldMk cId="623498299" sldId="294"/>
            <ac:spMk id="228" creationId="{00000000-0000-0000-0000-000000000000}"/>
          </ac:spMkLst>
        </pc:spChg>
        <pc:spChg chg="del">
          <ac:chgData name="João Pedro de Noronha e Aragão" userId="3e7262fa-96d4-4136-917c-3f6927288669" providerId="ADAL" clId="{4A683395-09D1-4084-AD48-B87055B85A66}" dt="2022-06-22T16:17:13.092" v="461" actId="478"/>
          <ac:spMkLst>
            <pc:docMk/>
            <pc:sldMk cId="623498299" sldId="294"/>
            <ac:spMk id="229" creationId="{00000000-0000-0000-0000-000000000000}"/>
          </ac:spMkLst>
        </pc:spChg>
        <pc:spChg chg="del mod">
          <ac:chgData name="João Pedro de Noronha e Aragão" userId="3e7262fa-96d4-4136-917c-3f6927288669" providerId="ADAL" clId="{4A683395-09D1-4084-AD48-B87055B85A66}" dt="2022-06-22T17:37:47.257" v="1476" actId="478"/>
          <ac:spMkLst>
            <pc:docMk/>
            <pc:sldMk cId="623498299" sldId="294"/>
            <ac:spMk id="230" creationId="{00000000-0000-0000-0000-000000000000}"/>
          </ac:spMkLst>
        </pc:spChg>
        <pc:spChg chg="del mod">
          <ac:chgData name="João Pedro de Noronha e Aragão" userId="3e7262fa-96d4-4136-917c-3f6927288669" providerId="ADAL" clId="{4A683395-09D1-4084-AD48-B87055B85A66}" dt="2022-06-22T17:51:12.203" v="2147" actId="478"/>
          <ac:spMkLst>
            <pc:docMk/>
            <pc:sldMk cId="623498299" sldId="294"/>
            <ac:spMk id="231" creationId="{00000000-0000-0000-0000-000000000000}"/>
          </ac:spMkLst>
        </pc:spChg>
        <pc:spChg chg="del mod">
          <ac:chgData name="João Pedro de Noronha e Aragão" userId="3e7262fa-96d4-4136-917c-3f6927288669" providerId="ADAL" clId="{4A683395-09D1-4084-AD48-B87055B85A66}" dt="2022-06-22T17:37:47.257" v="1476" actId="478"/>
          <ac:spMkLst>
            <pc:docMk/>
            <pc:sldMk cId="623498299" sldId="294"/>
            <ac:spMk id="232" creationId="{00000000-0000-0000-0000-000000000000}"/>
          </ac:spMkLst>
        </pc:spChg>
        <pc:spChg chg="del mod">
          <ac:chgData name="João Pedro de Noronha e Aragão" userId="3e7262fa-96d4-4136-917c-3f6927288669" providerId="ADAL" clId="{4A683395-09D1-4084-AD48-B87055B85A66}" dt="2022-06-22T17:37:47.257" v="1476" actId="478"/>
          <ac:spMkLst>
            <pc:docMk/>
            <pc:sldMk cId="623498299" sldId="294"/>
            <ac:spMk id="233" creationId="{00000000-0000-0000-0000-000000000000}"/>
          </ac:spMkLst>
        </pc:spChg>
        <pc:spChg chg="del mod">
          <ac:chgData name="João Pedro de Noronha e Aragão" userId="3e7262fa-96d4-4136-917c-3f6927288669" providerId="ADAL" clId="{4A683395-09D1-4084-AD48-B87055B85A66}" dt="2022-06-22T17:37:47.257" v="1476" actId="478"/>
          <ac:spMkLst>
            <pc:docMk/>
            <pc:sldMk cId="623498299" sldId="294"/>
            <ac:spMk id="234" creationId="{00000000-0000-0000-0000-000000000000}"/>
          </ac:spMkLst>
        </pc:spChg>
        <pc:spChg chg="del mod">
          <ac:chgData name="João Pedro de Noronha e Aragão" userId="3e7262fa-96d4-4136-917c-3f6927288669" providerId="ADAL" clId="{4A683395-09D1-4084-AD48-B87055B85A66}" dt="2022-06-22T17:37:47.257" v="1476" actId="478"/>
          <ac:spMkLst>
            <pc:docMk/>
            <pc:sldMk cId="623498299" sldId="294"/>
            <ac:spMk id="235" creationId="{00000000-0000-0000-0000-000000000000}"/>
          </ac:spMkLst>
        </pc:spChg>
        <pc:spChg chg="del mod">
          <ac:chgData name="João Pedro de Noronha e Aragão" userId="3e7262fa-96d4-4136-917c-3f6927288669" providerId="ADAL" clId="{4A683395-09D1-4084-AD48-B87055B85A66}" dt="2022-06-22T17:37:47.257" v="1476" actId="478"/>
          <ac:spMkLst>
            <pc:docMk/>
            <pc:sldMk cId="623498299" sldId="294"/>
            <ac:spMk id="236" creationId="{00000000-0000-0000-0000-000000000000}"/>
          </ac:spMkLst>
        </pc:spChg>
        <pc:spChg chg="del">
          <ac:chgData name="João Pedro de Noronha e Aragão" userId="3e7262fa-96d4-4136-917c-3f6927288669" providerId="ADAL" clId="{4A683395-09D1-4084-AD48-B87055B85A66}" dt="2022-06-22T17:37:47.257" v="1476" actId="478"/>
          <ac:spMkLst>
            <pc:docMk/>
            <pc:sldMk cId="623498299" sldId="294"/>
            <ac:spMk id="237" creationId="{00000000-0000-0000-0000-000000000000}"/>
          </ac:spMkLst>
        </pc:spChg>
        <pc:spChg chg="del">
          <ac:chgData name="João Pedro de Noronha e Aragão" userId="3e7262fa-96d4-4136-917c-3f6927288669" providerId="ADAL" clId="{4A683395-09D1-4084-AD48-B87055B85A66}" dt="2022-06-22T17:37:47.257" v="1476" actId="478"/>
          <ac:spMkLst>
            <pc:docMk/>
            <pc:sldMk cId="623498299" sldId="294"/>
            <ac:spMk id="247" creationId="{00000000-0000-0000-0000-000000000000}"/>
          </ac:spMkLst>
        </pc:spChg>
        <pc:spChg chg="del">
          <ac:chgData name="João Pedro de Noronha e Aragão" userId="3e7262fa-96d4-4136-917c-3f6927288669" providerId="ADAL" clId="{4A683395-09D1-4084-AD48-B87055B85A66}" dt="2022-06-22T17:37:47.257" v="1476" actId="478"/>
          <ac:spMkLst>
            <pc:docMk/>
            <pc:sldMk cId="623498299" sldId="294"/>
            <ac:spMk id="255" creationId="{00000000-0000-0000-0000-000000000000}"/>
          </ac:spMkLst>
        </pc:spChg>
        <pc:spChg chg="del">
          <ac:chgData name="João Pedro de Noronha e Aragão" userId="3e7262fa-96d4-4136-917c-3f6927288669" providerId="ADAL" clId="{4A683395-09D1-4084-AD48-B87055B85A66}" dt="2022-06-22T17:37:47.257" v="1476" actId="478"/>
          <ac:spMkLst>
            <pc:docMk/>
            <pc:sldMk cId="623498299" sldId="294"/>
            <ac:spMk id="256" creationId="{00000000-0000-0000-0000-000000000000}"/>
          </ac:spMkLst>
        </pc:spChg>
        <pc:grpChg chg="del">
          <ac:chgData name="João Pedro de Noronha e Aragão" userId="3e7262fa-96d4-4136-917c-3f6927288669" providerId="ADAL" clId="{4A683395-09D1-4084-AD48-B87055B85A66}" dt="2022-06-22T17:38:04.233" v="1478" actId="478"/>
          <ac:grpSpMkLst>
            <pc:docMk/>
            <pc:sldMk cId="623498299" sldId="294"/>
            <ac:grpSpMk id="238" creationId="{00000000-0000-0000-0000-000000000000}"/>
          </ac:grpSpMkLst>
        </pc:grpChg>
        <pc:grpChg chg="del">
          <ac:chgData name="João Pedro de Noronha e Aragão" userId="3e7262fa-96d4-4136-917c-3f6927288669" providerId="ADAL" clId="{4A683395-09D1-4084-AD48-B87055B85A66}" dt="2022-06-22T17:37:47.257" v="1476" actId="478"/>
          <ac:grpSpMkLst>
            <pc:docMk/>
            <pc:sldMk cId="623498299" sldId="294"/>
            <ac:grpSpMk id="248" creationId="{00000000-0000-0000-0000-000000000000}"/>
          </ac:grpSpMkLst>
        </pc:grpChg>
      </pc:sldChg>
      <pc:sldChg chg="modSp add del mod">
        <pc:chgData name="João Pedro de Noronha e Aragão" userId="3e7262fa-96d4-4136-917c-3f6927288669" providerId="ADAL" clId="{4A683395-09D1-4084-AD48-B87055B85A66}" dt="2022-06-23T15:22:17.435" v="5806" actId="47"/>
        <pc:sldMkLst>
          <pc:docMk/>
          <pc:sldMk cId="934532983" sldId="295"/>
        </pc:sldMkLst>
        <pc:spChg chg="mod">
          <ac:chgData name="João Pedro de Noronha e Aragão" userId="3e7262fa-96d4-4136-917c-3f6927288669" providerId="ADAL" clId="{4A683395-09D1-4084-AD48-B87055B85A66}" dt="2022-06-22T18:40:03.249" v="2882" actId="403"/>
          <ac:spMkLst>
            <pc:docMk/>
            <pc:sldMk cId="934532983" sldId="295"/>
            <ac:spMk id="218" creationId="{00000000-0000-0000-0000-000000000000}"/>
          </ac:spMkLst>
        </pc:spChg>
        <pc:spChg chg="mod">
          <ac:chgData name="João Pedro de Noronha e Aragão" userId="3e7262fa-96d4-4136-917c-3f6927288669" providerId="ADAL" clId="{4A683395-09D1-4084-AD48-B87055B85A66}" dt="2022-06-22T18:44:20.758" v="2903" actId="12788"/>
          <ac:spMkLst>
            <pc:docMk/>
            <pc:sldMk cId="934532983" sldId="295"/>
            <ac:spMk id="220" creationId="{00000000-0000-0000-0000-000000000000}"/>
          </ac:spMkLst>
        </pc:spChg>
        <pc:spChg chg="mod">
          <ac:chgData name="João Pedro de Noronha e Aragão" userId="3e7262fa-96d4-4136-917c-3f6927288669" providerId="ADAL" clId="{4A683395-09D1-4084-AD48-B87055B85A66}" dt="2022-06-22T18:44:20.758" v="2903" actId="12788"/>
          <ac:spMkLst>
            <pc:docMk/>
            <pc:sldMk cId="934532983" sldId="295"/>
            <ac:spMk id="222" creationId="{00000000-0000-0000-0000-000000000000}"/>
          </ac:spMkLst>
        </pc:spChg>
        <pc:spChg chg="mod">
          <ac:chgData name="João Pedro de Noronha e Aragão" userId="3e7262fa-96d4-4136-917c-3f6927288669" providerId="ADAL" clId="{4A683395-09D1-4084-AD48-B87055B85A66}" dt="2022-06-22T18:44:20.758" v="2903" actId="12788"/>
          <ac:spMkLst>
            <pc:docMk/>
            <pc:sldMk cId="934532983" sldId="295"/>
            <ac:spMk id="224" creationId="{00000000-0000-0000-0000-000000000000}"/>
          </ac:spMkLst>
        </pc:spChg>
        <pc:spChg chg="mod">
          <ac:chgData name="João Pedro de Noronha e Aragão" userId="3e7262fa-96d4-4136-917c-3f6927288669" providerId="ADAL" clId="{4A683395-09D1-4084-AD48-B87055B85A66}" dt="2022-06-22T18:44:35.735" v="2906" actId="12788"/>
          <ac:spMkLst>
            <pc:docMk/>
            <pc:sldMk cId="934532983" sldId="295"/>
            <ac:spMk id="226" creationId="{00000000-0000-0000-0000-000000000000}"/>
          </ac:spMkLst>
        </pc:spChg>
        <pc:spChg chg="mod">
          <ac:chgData name="João Pedro de Noronha e Aragão" userId="3e7262fa-96d4-4136-917c-3f6927288669" providerId="ADAL" clId="{4A683395-09D1-4084-AD48-B87055B85A66}" dt="2022-06-22T18:44:35.735" v="2906" actId="12788"/>
          <ac:spMkLst>
            <pc:docMk/>
            <pc:sldMk cId="934532983" sldId="295"/>
            <ac:spMk id="228" creationId="{00000000-0000-0000-0000-000000000000}"/>
          </ac:spMkLst>
        </pc:spChg>
        <pc:spChg chg="mod">
          <ac:chgData name="João Pedro de Noronha e Aragão" userId="3e7262fa-96d4-4136-917c-3f6927288669" providerId="ADAL" clId="{4A683395-09D1-4084-AD48-B87055B85A66}" dt="2022-06-22T18:44:35.735" v="2906" actId="12788"/>
          <ac:spMkLst>
            <pc:docMk/>
            <pc:sldMk cId="934532983" sldId="295"/>
            <ac:spMk id="230" creationId="{00000000-0000-0000-0000-000000000000}"/>
          </ac:spMkLst>
        </pc:spChg>
        <pc:spChg chg="mod">
          <ac:chgData name="João Pedro de Noronha e Aragão" userId="3e7262fa-96d4-4136-917c-3f6927288669" providerId="ADAL" clId="{4A683395-09D1-4084-AD48-B87055B85A66}" dt="2022-06-22T18:44:43.380" v="2908" actId="553"/>
          <ac:spMkLst>
            <pc:docMk/>
            <pc:sldMk cId="934532983" sldId="295"/>
            <ac:spMk id="231" creationId="{00000000-0000-0000-0000-000000000000}"/>
          </ac:spMkLst>
        </pc:spChg>
        <pc:spChg chg="mod">
          <ac:chgData name="João Pedro de Noronha e Aragão" userId="3e7262fa-96d4-4136-917c-3f6927288669" providerId="ADAL" clId="{4A683395-09D1-4084-AD48-B87055B85A66}" dt="2022-06-23T14:52:01.845" v="4737" actId="20577"/>
          <ac:spMkLst>
            <pc:docMk/>
            <pc:sldMk cId="934532983" sldId="295"/>
            <ac:spMk id="232" creationId="{00000000-0000-0000-0000-000000000000}"/>
          </ac:spMkLst>
        </pc:spChg>
        <pc:spChg chg="mod">
          <ac:chgData name="João Pedro de Noronha e Aragão" userId="3e7262fa-96d4-4136-917c-3f6927288669" providerId="ADAL" clId="{4A683395-09D1-4084-AD48-B87055B85A66}" dt="2022-06-23T14:51:55.499" v="4723"/>
          <ac:spMkLst>
            <pc:docMk/>
            <pc:sldMk cId="934532983" sldId="295"/>
            <ac:spMk id="233" creationId="{00000000-0000-0000-0000-000000000000}"/>
          </ac:spMkLst>
        </pc:spChg>
        <pc:spChg chg="mod">
          <ac:chgData name="João Pedro de Noronha e Aragão" userId="3e7262fa-96d4-4136-917c-3f6927288669" providerId="ADAL" clId="{4A683395-09D1-4084-AD48-B87055B85A66}" dt="2022-06-23T14:51:49.771" v="4722"/>
          <ac:spMkLst>
            <pc:docMk/>
            <pc:sldMk cId="934532983" sldId="295"/>
            <ac:spMk id="234" creationId="{00000000-0000-0000-0000-000000000000}"/>
          </ac:spMkLst>
        </pc:spChg>
        <pc:spChg chg="mod">
          <ac:chgData name="João Pedro de Noronha e Aragão" userId="3e7262fa-96d4-4136-917c-3f6927288669" providerId="ADAL" clId="{4A683395-09D1-4084-AD48-B87055B85A66}" dt="2022-06-22T18:44:13.468" v="2902" actId="552"/>
          <ac:spMkLst>
            <pc:docMk/>
            <pc:sldMk cId="934532983" sldId="295"/>
            <ac:spMk id="235" creationId="{00000000-0000-0000-0000-000000000000}"/>
          </ac:spMkLst>
        </pc:spChg>
        <pc:spChg chg="mod">
          <ac:chgData name="João Pedro de Noronha e Aragão" userId="3e7262fa-96d4-4136-917c-3f6927288669" providerId="ADAL" clId="{4A683395-09D1-4084-AD48-B87055B85A66}" dt="2022-06-22T18:44:13.468" v="2902" actId="552"/>
          <ac:spMkLst>
            <pc:docMk/>
            <pc:sldMk cId="934532983" sldId="295"/>
            <ac:spMk id="236" creationId="{00000000-0000-0000-0000-000000000000}"/>
          </ac:spMkLst>
        </pc:spChg>
        <pc:spChg chg="mod">
          <ac:chgData name="João Pedro de Noronha e Aragão" userId="3e7262fa-96d4-4136-917c-3f6927288669" providerId="ADAL" clId="{4A683395-09D1-4084-AD48-B87055B85A66}" dt="2022-06-22T18:44:30.117" v="2905" actId="12788"/>
          <ac:spMkLst>
            <pc:docMk/>
            <pc:sldMk cId="934532983" sldId="295"/>
            <ac:spMk id="237" creationId="{00000000-0000-0000-0000-000000000000}"/>
          </ac:spMkLst>
        </pc:spChg>
        <pc:spChg chg="mod">
          <ac:chgData name="João Pedro de Noronha e Aragão" userId="3e7262fa-96d4-4136-917c-3f6927288669" providerId="ADAL" clId="{4A683395-09D1-4084-AD48-B87055B85A66}" dt="2022-06-22T18:44:30.117" v="2905" actId="12788"/>
          <ac:spMkLst>
            <pc:docMk/>
            <pc:sldMk cId="934532983" sldId="295"/>
            <ac:spMk id="247" creationId="{00000000-0000-0000-0000-000000000000}"/>
          </ac:spMkLst>
        </pc:spChg>
        <pc:spChg chg="mod">
          <ac:chgData name="João Pedro de Noronha e Aragão" userId="3e7262fa-96d4-4136-917c-3f6927288669" providerId="ADAL" clId="{4A683395-09D1-4084-AD48-B87055B85A66}" dt="2022-06-22T18:44:25.862" v="2904" actId="12788"/>
          <ac:spMkLst>
            <pc:docMk/>
            <pc:sldMk cId="934532983" sldId="295"/>
            <ac:spMk id="255" creationId="{00000000-0000-0000-0000-000000000000}"/>
          </ac:spMkLst>
        </pc:spChg>
        <pc:spChg chg="mod">
          <ac:chgData name="João Pedro de Noronha e Aragão" userId="3e7262fa-96d4-4136-917c-3f6927288669" providerId="ADAL" clId="{4A683395-09D1-4084-AD48-B87055B85A66}" dt="2022-06-22T18:44:25.862" v="2904" actId="12788"/>
          <ac:spMkLst>
            <pc:docMk/>
            <pc:sldMk cId="934532983" sldId="295"/>
            <ac:spMk id="256" creationId="{00000000-0000-0000-0000-000000000000}"/>
          </ac:spMkLst>
        </pc:spChg>
        <pc:grpChg chg="mod">
          <ac:chgData name="João Pedro de Noronha e Aragão" userId="3e7262fa-96d4-4136-917c-3f6927288669" providerId="ADAL" clId="{4A683395-09D1-4084-AD48-B87055B85A66}" dt="2022-06-22T18:44:30.117" v="2905" actId="12788"/>
          <ac:grpSpMkLst>
            <pc:docMk/>
            <pc:sldMk cId="934532983" sldId="295"/>
            <ac:grpSpMk id="238" creationId="{00000000-0000-0000-0000-000000000000}"/>
          </ac:grpSpMkLst>
        </pc:grpChg>
        <pc:grpChg chg="mod">
          <ac:chgData name="João Pedro de Noronha e Aragão" userId="3e7262fa-96d4-4136-917c-3f6927288669" providerId="ADAL" clId="{4A683395-09D1-4084-AD48-B87055B85A66}" dt="2022-06-22T18:44:25.862" v="2904" actId="12788"/>
          <ac:grpSpMkLst>
            <pc:docMk/>
            <pc:sldMk cId="934532983" sldId="295"/>
            <ac:grpSpMk id="248" creationId="{00000000-0000-0000-0000-000000000000}"/>
          </ac:grpSpMkLst>
        </pc:grpChg>
      </pc:sldChg>
      <pc:sldChg chg="addSp delSp modSp add mod ord">
        <pc:chgData name="João Pedro de Noronha e Aragão" userId="3e7262fa-96d4-4136-917c-3f6927288669" providerId="ADAL" clId="{4A683395-09D1-4084-AD48-B87055B85A66}" dt="2022-06-22T18:36:17.215" v="2823" actId="1076"/>
        <pc:sldMkLst>
          <pc:docMk/>
          <pc:sldMk cId="3930571550" sldId="296"/>
        </pc:sldMkLst>
        <pc:spChg chg="add mod">
          <ac:chgData name="João Pedro de Noronha e Aragão" userId="3e7262fa-96d4-4136-917c-3f6927288669" providerId="ADAL" clId="{4A683395-09D1-4084-AD48-B87055B85A66}" dt="2022-06-22T18:36:17.215" v="2823" actId="1076"/>
          <ac:spMkLst>
            <pc:docMk/>
            <pc:sldMk cId="3930571550" sldId="296"/>
            <ac:spMk id="37" creationId="{B108DB08-0306-77F7-23FC-8DB6CF0BB28F}"/>
          </ac:spMkLst>
        </pc:spChg>
        <pc:spChg chg="mod">
          <ac:chgData name="João Pedro de Noronha e Aragão" userId="3e7262fa-96d4-4136-917c-3f6927288669" providerId="ADAL" clId="{4A683395-09D1-4084-AD48-B87055B85A66}" dt="2022-06-22T18:36:12.578" v="2821" actId="403"/>
          <ac:spMkLst>
            <pc:docMk/>
            <pc:sldMk cId="3930571550" sldId="296"/>
            <ac:spMk id="666" creationId="{00000000-0000-0000-0000-000000000000}"/>
          </ac:spMkLst>
        </pc:spChg>
        <pc:spChg chg="mod ord">
          <ac:chgData name="João Pedro de Noronha e Aragão" userId="3e7262fa-96d4-4136-917c-3f6927288669" providerId="ADAL" clId="{4A683395-09D1-4084-AD48-B87055B85A66}" dt="2022-06-22T17:01:11.330" v="1076" actId="166"/>
          <ac:spMkLst>
            <pc:docMk/>
            <pc:sldMk cId="3930571550" sldId="296"/>
            <ac:spMk id="667" creationId="{00000000-0000-0000-0000-000000000000}"/>
          </ac:spMkLst>
        </pc:spChg>
        <pc:spChg chg="del">
          <ac:chgData name="João Pedro de Noronha e Aragão" userId="3e7262fa-96d4-4136-917c-3f6927288669" providerId="ADAL" clId="{4A683395-09D1-4084-AD48-B87055B85A66}" dt="2022-06-22T16:57:59.936" v="1040" actId="478"/>
          <ac:spMkLst>
            <pc:docMk/>
            <pc:sldMk cId="3930571550" sldId="296"/>
            <ac:spMk id="668" creationId="{00000000-0000-0000-0000-000000000000}"/>
          </ac:spMkLst>
        </pc:spChg>
        <pc:spChg chg="del">
          <ac:chgData name="João Pedro de Noronha e Aragão" userId="3e7262fa-96d4-4136-917c-3f6927288669" providerId="ADAL" clId="{4A683395-09D1-4084-AD48-B87055B85A66}" dt="2022-06-22T16:58:05.688" v="1046" actId="478"/>
          <ac:spMkLst>
            <pc:docMk/>
            <pc:sldMk cId="3930571550" sldId="296"/>
            <ac:spMk id="669" creationId="{00000000-0000-0000-0000-000000000000}"/>
          </ac:spMkLst>
        </pc:spChg>
        <pc:spChg chg="del">
          <ac:chgData name="João Pedro de Noronha e Aragão" userId="3e7262fa-96d4-4136-917c-3f6927288669" providerId="ADAL" clId="{4A683395-09D1-4084-AD48-B87055B85A66}" dt="2022-06-22T16:58:00.640" v="1041" actId="478"/>
          <ac:spMkLst>
            <pc:docMk/>
            <pc:sldMk cId="3930571550" sldId="296"/>
            <ac:spMk id="670" creationId="{00000000-0000-0000-0000-000000000000}"/>
          </ac:spMkLst>
        </pc:spChg>
        <pc:spChg chg="del">
          <ac:chgData name="João Pedro de Noronha e Aragão" userId="3e7262fa-96d4-4136-917c-3f6927288669" providerId="ADAL" clId="{4A683395-09D1-4084-AD48-B87055B85A66}" dt="2022-06-22T16:57:58.919" v="1039" actId="478"/>
          <ac:spMkLst>
            <pc:docMk/>
            <pc:sldMk cId="3930571550" sldId="296"/>
            <ac:spMk id="690" creationId="{00000000-0000-0000-0000-000000000000}"/>
          </ac:spMkLst>
        </pc:spChg>
        <pc:spChg chg="del">
          <ac:chgData name="João Pedro de Noronha e Aragão" userId="3e7262fa-96d4-4136-917c-3f6927288669" providerId="ADAL" clId="{4A683395-09D1-4084-AD48-B87055B85A66}" dt="2022-06-22T16:57:48.265" v="1032" actId="478"/>
          <ac:spMkLst>
            <pc:docMk/>
            <pc:sldMk cId="3930571550" sldId="296"/>
            <ac:spMk id="691" creationId="{00000000-0000-0000-0000-000000000000}"/>
          </ac:spMkLst>
        </pc:spChg>
        <pc:spChg chg="del">
          <ac:chgData name="João Pedro de Noronha e Aragão" userId="3e7262fa-96d4-4136-917c-3f6927288669" providerId="ADAL" clId="{4A683395-09D1-4084-AD48-B87055B85A66}" dt="2022-06-22T16:57:56.056" v="1037" actId="478"/>
          <ac:spMkLst>
            <pc:docMk/>
            <pc:sldMk cId="3930571550" sldId="296"/>
            <ac:spMk id="692" creationId="{00000000-0000-0000-0000-000000000000}"/>
          </ac:spMkLst>
        </pc:spChg>
        <pc:spChg chg="del">
          <ac:chgData name="João Pedro de Noronha e Aragão" userId="3e7262fa-96d4-4136-917c-3f6927288669" providerId="ADAL" clId="{4A683395-09D1-4084-AD48-B87055B85A66}" dt="2022-06-22T16:57:51.184" v="1034" actId="478"/>
          <ac:spMkLst>
            <pc:docMk/>
            <pc:sldMk cId="3930571550" sldId="296"/>
            <ac:spMk id="693" creationId="{00000000-0000-0000-0000-000000000000}"/>
          </ac:spMkLst>
        </pc:spChg>
        <pc:grpChg chg="del">
          <ac:chgData name="João Pedro de Noronha e Aragão" userId="3e7262fa-96d4-4136-917c-3f6927288669" providerId="ADAL" clId="{4A683395-09D1-4084-AD48-B87055B85A66}" dt="2022-06-22T16:58:10.976" v="1054" actId="478"/>
          <ac:grpSpMkLst>
            <pc:docMk/>
            <pc:sldMk cId="3930571550" sldId="296"/>
            <ac:grpSpMk id="671" creationId="{00000000-0000-0000-0000-000000000000}"/>
          </ac:grpSpMkLst>
        </pc:grpChg>
        <pc:picChg chg="add mod">
          <ac:chgData name="João Pedro de Noronha e Aragão" userId="3e7262fa-96d4-4136-917c-3f6927288669" providerId="ADAL" clId="{4A683395-09D1-4084-AD48-B87055B85A66}" dt="2022-06-22T17:01:14.903" v="1077" actId="1036"/>
          <ac:picMkLst>
            <pc:docMk/>
            <pc:sldMk cId="3930571550" sldId="296"/>
            <ac:picMk id="3" creationId="{46FAB4F5-50FA-2238-53E8-B98A870D53CF}"/>
          </ac:picMkLst>
        </pc:picChg>
        <pc:cxnChg chg="del">
          <ac:chgData name="João Pedro de Noronha e Aragão" userId="3e7262fa-96d4-4136-917c-3f6927288669" providerId="ADAL" clId="{4A683395-09D1-4084-AD48-B87055B85A66}" dt="2022-06-22T16:58:01.544" v="1042" actId="478"/>
          <ac:cxnSpMkLst>
            <pc:docMk/>
            <pc:sldMk cId="3930571550" sldId="296"/>
            <ac:cxnSpMk id="679" creationId="{00000000-0000-0000-0000-000000000000}"/>
          </ac:cxnSpMkLst>
        </pc:cxnChg>
        <pc:cxnChg chg="del">
          <ac:chgData name="João Pedro de Noronha e Aragão" userId="3e7262fa-96d4-4136-917c-3f6927288669" providerId="ADAL" clId="{4A683395-09D1-4084-AD48-B87055B85A66}" dt="2022-06-22T16:58:02.712" v="1043" actId="478"/>
          <ac:cxnSpMkLst>
            <pc:docMk/>
            <pc:sldMk cId="3930571550" sldId="296"/>
            <ac:cxnSpMk id="680" creationId="{00000000-0000-0000-0000-000000000000}"/>
          </ac:cxnSpMkLst>
        </pc:cxnChg>
        <pc:cxnChg chg="del">
          <ac:chgData name="João Pedro de Noronha e Aragão" userId="3e7262fa-96d4-4136-917c-3f6927288669" providerId="ADAL" clId="{4A683395-09D1-4084-AD48-B87055B85A66}" dt="2022-06-22T16:58:03.344" v="1044" actId="478"/>
          <ac:cxnSpMkLst>
            <pc:docMk/>
            <pc:sldMk cId="3930571550" sldId="296"/>
            <ac:cxnSpMk id="681" creationId="{00000000-0000-0000-0000-000000000000}"/>
          </ac:cxnSpMkLst>
        </pc:cxnChg>
        <pc:cxnChg chg="del">
          <ac:chgData name="João Pedro de Noronha e Aragão" userId="3e7262fa-96d4-4136-917c-3f6927288669" providerId="ADAL" clId="{4A683395-09D1-4084-AD48-B87055B85A66}" dt="2022-06-22T16:58:07.160" v="1048" actId="478"/>
          <ac:cxnSpMkLst>
            <pc:docMk/>
            <pc:sldMk cId="3930571550" sldId="296"/>
            <ac:cxnSpMk id="682" creationId="{00000000-0000-0000-0000-000000000000}"/>
          </ac:cxnSpMkLst>
        </pc:cxnChg>
        <pc:cxnChg chg="del">
          <ac:chgData name="João Pedro de Noronha e Aragão" userId="3e7262fa-96d4-4136-917c-3f6927288669" providerId="ADAL" clId="{4A683395-09D1-4084-AD48-B87055B85A66}" dt="2022-06-22T16:58:06.408" v="1047" actId="478"/>
          <ac:cxnSpMkLst>
            <pc:docMk/>
            <pc:sldMk cId="3930571550" sldId="296"/>
            <ac:cxnSpMk id="683" creationId="{00000000-0000-0000-0000-000000000000}"/>
          </ac:cxnSpMkLst>
        </pc:cxnChg>
        <pc:cxnChg chg="del">
          <ac:chgData name="João Pedro de Noronha e Aragão" userId="3e7262fa-96d4-4136-917c-3f6927288669" providerId="ADAL" clId="{4A683395-09D1-4084-AD48-B87055B85A66}" dt="2022-06-22T16:58:07.632" v="1049" actId="478"/>
          <ac:cxnSpMkLst>
            <pc:docMk/>
            <pc:sldMk cId="3930571550" sldId="296"/>
            <ac:cxnSpMk id="684" creationId="{00000000-0000-0000-0000-000000000000}"/>
          </ac:cxnSpMkLst>
        </pc:cxnChg>
        <pc:cxnChg chg="del">
          <ac:chgData name="João Pedro de Noronha e Aragão" userId="3e7262fa-96d4-4136-917c-3f6927288669" providerId="ADAL" clId="{4A683395-09D1-4084-AD48-B87055B85A66}" dt="2022-06-22T16:58:08.224" v="1050" actId="478"/>
          <ac:cxnSpMkLst>
            <pc:docMk/>
            <pc:sldMk cId="3930571550" sldId="296"/>
            <ac:cxnSpMk id="685" creationId="{00000000-0000-0000-0000-000000000000}"/>
          </ac:cxnSpMkLst>
        </pc:cxnChg>
        <pc:cxnChg chg="del">
          <ac:chgData name="João Pedro de Noronha e Aragão" userId="3e7262fa-96d4-4136-917c-3f6927288669" providerId="ADAL" clId="{4A683395-09D1-4084-AD48-B87055B85A66}" dt="2022-06-22T16:58:08.772" v="1051" actId="478"/>
          <ac:cxnSpMkLst>
            <pc:docMk/>
            <pc:sldMk cId="3930571550" sldId="296"/>
            <ac:cxnSpMk id="686" creationId="{00000000-0000-0000-0000-000000000000}"/>
          </ac:cxnSpMkLst>
        </pc:cxnChg>
        <pc:cxnChg chg="del">
          <ac:chgData name="João Pedro de Noronha e Aragão" userId="3e7262fa-96d4-4136-917c-3f6927288669" providerId="ADAL" clId="{4A683395-09D1-4084-AD48-B87055B85A66}" dt="2022-06-22T16:58:09.450" v="1052" actId="478"/>
          <ac:cxnSpMkLst>
            <pc:docMk/>
            <pc:sldMk cId="3930571550" sldId="296"/>
            <ac:cxnSpMk id="687" creationId="{00000000-0000-0000-0000-000000000000}"/>
          </ac:cxnSpMkLst>
        </pc:cxnChg>
        <pc:cxnChg chg="del">
          <ac:chgData name="João Pedro de Noronha e Aragão" userId="3e7262fa-96d4-4136-917c-3f6927288669" providerId="ADAL" clId="{4A683395-09D1-4084-AD48-B87055B85A66}" dt="2022-06-22T16:58:10.231" v="1053" actId="478"/>
          <ac:cxnSpMkLst>
            <pc:docMk/>
            <pc:sldMk cId="3930571550" sldId="296"/>
            <ac:cxnSpMk id="688" creationId="{00000000-0000-0000-0000-000000000000}"/>
          </ac:cxnSpMkLst>
        </pc:cxnChg>
        <pc:cxnChg chg="del">
          <ac:chgData name="João Pedro de Noronha e Aragão" userId="3e7262fa-96d4-4136-917c-3f6927288669" providerId="ADAL" clId="{4A683395-09D1-4084-AD48-B87055B85A66}" dt="2022-06-22T16:58:04.807" v="1045" actId="478"/>
          <ac:cxnSpMkLst>
            <pc:docMk/>
            <pc:sldMk cId="3930571550" sldId="296"/>
            <ac:cxnSpMk id="689" creationId="{00000000-0000-0000-0000-000000000000}"/>
          </ac:cxnSpMkLst>
        </pc:cxnChg>
        <pc:cxnChg chg="del">
          <ac:chgData name="João Pedro de Noronha e Aragão" userId="3e7262fa-96d4-4136-917c-3f6927288669" providerId="ADAL" clId="{4A683395-09D1-4084-AD48-B87055B85A66}" dt="2022-06-22T16:57:49.243" v="1033" actId="478"/>
          <ac:cxnSpMkLst>
            <pc:docMk/>
            <pc:sldMk cId="3930571550" sldId="296"/>
            <ac:cxnSpMk id="694" creationId="{00000000-0000-0000-0000-000000000000}"/>
          </ac:cxnSpMkLst>
        </pc:cxnChg>
        <pc:cxnChg chg="del mod">
          <ac:chgData name="João Pedro de Noronha e Aragão" userId="3e7262fa-96d4-4136-917c-3f6927288669" providerId="ADAL" clId="{4A683395-09D1-4084-AD48-B87055B85A66}" dt="2022-06-22T16:57:51.752" v="1035" actId="478"/>
          <ac:cxnSpMkLst>
            <pc:docMk/>
            <pc:sldMk cId="3930571550" sldId="296"/>
            <ac:cxnSpMk id="695" creationId="{00000000-0000-0000-0000-000000000000}"/>
          </ac:cxnSpMkLst>
        </pc:cxnChg>
        <pc:cxnChg chg="del">
          <ac:chgData name="João Pedro de Noronha e Aragão" userId="3e7262fa-96d4-4136-917c-3f6927288669" providerId="ADAL" clId="{4A683395-09D1-4084-AD48-B87055B85A66}" dt="2022-06-22T16:57:57.151" v="1038" actId="478"/>
          <ac:cxnSpMkLst>
            <pc:docMk/>
            <pc:sldMk cId="3930571550" sldId="296"/>
            <ac:cxnSpMk id="696" creationId="{00000000-0000-0000-0000-000000000000}"/>
          </ac:cxnSpMkLst>
        </pc:cxnChg>
        <pc:cxnChg chg="del">
          <ac:chgData name="João Pedro de Noronha e Aragão" userId="3e7262fa-96d4-4136-917c-3f6927288669" providerId="ADAL" clId="{4A683395-09D1-4084-AD48-B87055B85A66}" dt="2022-06-22T16:57:53.456" v="1036" actId="478"/>
          <ac:cxnSpMkLst>
            <pc:docMk/>
            <pc:sldMk cId="3930571550" sldId="296"/>
            <ac:cxnSpMk id="697" creationId="{00000000-0000-0000-0000-000000000000}"/>
          </ac:cxnSpMkLst>
        </pc:cxnChg>
        <pc:cxnChg chg="mod">
          <ac:chgData name="João Pedro de Noronha e Aragão" userId="3e7262fa-96d4-4136-917c-3f6927288669" providerId="ADAL" clId="{4A683395-09D1-4084-AD48-B87055B85A66}" dt="2022-06-22T17:04:07.449" v="1200" actId="1035"/>
          <ac:cxnSpMkLst>
            <pc:docMk/>
            <pc:sldMk cId="3930571550" sldId="296"/>
            <ac:cxnSpMk id="698" creationId="{00000000-0000-0000-0000-000000000000}"/>
          </ac:cxnSpMkLst>
        </pc:cxnChg>
      </pc:sldChg>
      <pc:sldChg chg="addSp delSp modSp add mod">
        <pc:chgData name="João Pedro de Noronha e Aragão" userId="3e7262fa-96d4-4136-917c-3f6927288669" providerId="ADAL" clId="{4A683395-09D1-4084-AD48-B87055B85A66}" dt="2022-06-22T18:36:08.184" v="2820" actId="1076"/>
        <pc:sldMkLst>
          <pc:docMk/>
          <pc:sldMk cId="542127484" sldId="297"/>
        </pc:sldMkLst>
        <pc:spChg chg="mod">
          <ac:chgData name="João Pedro de Noronha e Aragão" userId="3e7262fa-96d4-4136-917c-3f6927288669" providerId="ADAL" clId="{4A683395-09D1-4084-AD48-B87055B85A66}" dt="2022-06-22T18:36:08.184" v="2820" actId="1076"/>
          <ac:spMkLst>
            <pc:docMk/>
            <pc:sldMk cId="542127484" sldId="297"/>
            <ac:spMk id="37" creationId="{B108DB08-0306-77F7-23FC-8DB6CF0BB28F}"/>
          </ac:spMkLst>
        </pc:spChg>
        <pc:spChg chg="mod">
          <ac:chgData name="João Pedro de Noronha e Aragão" userId="3e7262fa-96d4-4136-917c-3f6927288669" providerId="ADAL" clId="{4A683395-09D1-4084-AD48-B87055B85A66}" dt="2022-06-22T18:36:00.470" v="2818" actId="403"/>
          <ac:spMkLst>
            <pc:docMk/>
            <pc:sldMk cId="542127484" sldId="297"/>
            <ac:spMk id="666" creationId="{00000000-0000-0000-0000-000000000000}"/>
          </ac:spMkLst>
        </pc:spChg>
        <pc:picChg chg="add del">
          <ac:chgData name="João Pedro de Noronha e Aragão" userId="3e7262fa-96d4-4136-917c-3f6927288669" providerId="ADAL" clId="{4A683395-09D1-4084-AD48-B87055B85A66}" dt="2022-06-22T17:06:20.894" v="1243" actId="478"/>
          <ac:picMkLst>
            <pc:docMk/>
            <pc:sldMk cId="542127484" sldId="297"/>
            <ac:picMk id="3" creationId="{46FAB4F5-50FA-2238-53E8-B98A870D53CF}"/>
          </ac:picMkLst>
        </pc:picChg>
        <pc:picChg chg="add del">
          <ac:chgData name="João Pedro de Noronha e Aragão" userId="3e7262fa-96d4-4136-917c-3f6927288669" providerId="ADAL" clId="{4A683395-09D1-4084-AD48-B87055B85A66}" dt="2022-06-22T17:05:41.152" v="1233" actId="22"/>
          <ac:picMkLst>
            <pc:docMk/>
            <pc:sldMk cId="542127484" sldId="297"/>
            <ac:picMk id="4" creationId="{1025AA02-8E51-817C-3E5B-9A8A76244A3A}"/>
          </ac:picMkLst>
        </pc:picChg>
        <pc:picChg chg="add mod ord">
          <ac:chgData name="João Pedro de Noronha e Aragão" userId="3e7262fa-96d4-4136-917c-3f6927288669" providerId="ADAL" clId="{4A683395-09D1-4084-AD48-B87055B85A66}" dt="2022-06-22T17:06:36.839" v="1248" actId="1038"/>
          <ac:picMkLst>
            <pc:docMk/>
            <pc:sldMk cId="542127484" sldId="297"/>
            <ac:picMk id="6" creationId="{0792F9A1-75B4-ECA8-471F-EEB71DA35BCF}"/>
          </ac:picMkLst>
        </pc:picChg>
      </pc:sldChg>
      <pc:sldChg chg="addSp delSp modSp add mod">
        <pc:chgData name="João Pedro de Noronha e Aragão" userId="3e7262fa-96d4-4136-917c-3f6927288669" providerId="ADAL" clId="{4A683395-09D1-4084-AD48-B87055B85A66}" dt="2022-06-23T15:01:02.122" v="5126" actId="20577"/>
        <pc:sldMkLst>
          <pc:docMk/>
          <pc:sldMk cId="1793131379" sldId="298"/>
        </pc:sldMkLst>
        <pc:spChg chg="mod">
          <ac:chgData name="João Pedro de Noronha e Aragão" userId="3e7262fa-96d4-4136-917c-3f6927288669" providerId="ADAL" clId="{4A683395-09D1-4084-AD48-B87055B85A66}" dt="2022-06-22T18:37:52.976" v="2859" actId="403"/>
          <ac:spMkLst>
            <pc:docMk/>
            <pc:sldMk cId="1793131379" sldId="298"/>
            <ac:spMk id="703" creationId="{00000000-0000-0000-0000-000000000000}"/>
          </ac:spMkLst>
        </pc:spChg>
        <pc:graphicFrameChg chg="add mod modGraphic">
          <ac:chgData name="João Pedro de Noronha e Aragão" userId="3e7262fa-96d4-4136-917c-3f6927288669" providerId="ADAL" clId="{4A683395-09D1-4084-AD48-B87055B85A66}" dt="2022-06-23T15:01:02.122" v="5126" actId="20577"/>
          <ac:graphicFrameMkLst>
            <pc:docMk/>
            <pc:sldMk cId="1793131379" sldId="298"/>
            <ac:graphicFrameMk id="2" creationId="{7B7B3651-E29E-729B-EBA2-0262D74E8F77}"/>
          </ac:graphicFrameMkLst>
        </pc:graphicFrameChg>
        <pc:graphicFrameChg chg="add mod modGraphic">
          <ac:chgData name="João Pedro de Noronha e Aragão" userId="3e7262fa-96d4-4136-917c-3f6927288669" providerId="ADAL" clId="{4A683395-09D1-4084-AD48-B87055B85A66}" dt="2022-06-23T15:01:00.014" v="5125" actId="20577"/>
          <ac:graphicFrameMkLst>
            <pc:docMk/>
            <pc:sldMk cId="1793131379" sldId="298"/>
            <ac:graphicFrameMk id="3" creationId="{A01799FE-76CA-98DF-B79F-5BE1EF015838}"/>
          </ac:graphicFrameMkLst>
        </pc:graphicFrameChg>
        <pc:picChg chg="del">
          <ac:chgData name="João Pedro de Noronha e Aragão" userId="3e7262fa-96d4-4136-917c-3f6927288669" providerId="ADAL" clId="{4A683395-09D1-4084-AD48-B87055B85A66}" dt="2022-06-22T17:10:37.038" v="1355" actId="478"/>
          <ac:picMkLst>
            <pc:docMk/>
            <pc:sldMk cId="1793131379" sldId="298"/>
            <ac:picMk id="4" creationId="{492A4252-44A9-06ED-DBE6-E39EE3027C54}"/>
          </ac:picMkLst>
        </pc:picChg>
      </pc:sldChg>
      <pc:sldChg chg="addSp modSp add mod">
        <pc:chgData name="João Pedro de Noronha e Aragão" userId="3e7262fa-96d4-4136-917c-3f6927288669" providerId="ADAL" clId="{4A683395-09D1-4084-AD48-B87055B85A66}" dt="2022-06-23T15:12:05.238" v="5597" actId="1076"/>
        <pc:sldMkLst>
          <pc:docMk/>
          <pc:sldMk cId="3397209013" sldId="299"/>
        </pc:sldMkLst>
        <pc:spChg chg="add mod">
          <ac:chgData name="João Pedro de Noronha e Aragão" userId="3e7262fa-96d4-4136-917c-3f6927288669" providerId="ADAL" clId="{4A683395-09D1-4084-AD48-B87055B85A66}" dt="2022-06-23T15:11:46.386" v="5596" actId="20577"/>
          <ac:spMkLst>
            <pc:docMk/>
            <pc:sldMk cId="3397209013" sldId="299"/>
            <ac:spMk id="5" creationId="{73FF1123-5790-5522-3ACD-1545A77B73CF}"/>
          </ac:spMkLst>
        </pc:spChg>
        <pc:spChg chg="mod">
          <ac:chgData name="João Pedro de Noronha e Aragão" userId="3e7262fa-96d4-4136-917c-3f6927288669" providerId="ADAL" clId="{4A683395-09D1-4084-AD48-B87055B85A66}" dt="2022-06-22T18:37:44.735" v="2857" actId="403"/>
          <ac:spMkLst>
            <pc:docMk/>
            <pc:sldMk cId="3397209013" sldId="299"/>
            <ac:spMk id="703" creationId="{00000000-0000-0000-0000-000000000000}"/>
          </ac:spMkLst>
        </pc:spChg>
        <pc:picChg chg="add mod">
          <ac:chgData name="João Pedro de Noronha e Aragão" userId="3e7262fa-96d4-4136-917c-3f6927288669" providerId="ADAL" clId="{4A683395-09D1-4084-AD48-B87055B85A66}" dt="2022-06-23T15:12:05.238" v="5597" actId="1076"/>
          <ac:picMkLst>
            <pc:docMk/>
            <pc:sldMk cId="3397209013" sldId="299"/>
            <ac:picMk id="3" creationId="{58BB3F58-B44E-18F7-6102-A1A96B4A81DB}"/>
          </ac:picMkLst>
        </pc:picChg>
      </pc:sldChg>
      <pc:sldChg chg="addSp delSp modSp add mod">
        <pc:chgData name="João Pedro de Noronha e Aragão" userId="3e7262fa-96d4-4136-917c-3f6927288669" providerId="ADAL" clId="{4A683395-09D1-4084-AD48-B87055B85A66}" dt="2022-06-23T15:01:17.635" v="5130" actId="20577"/>
        <pc:sldMkLst>
          <pc:docMk/>
          <pc:sldMk cId="395251364" sldId="300"/>
        </pc:sldMkLst>
        <pc:spChg chg="mod">
          <ac:chgData name="João Pedro de Noronha e Aragão" userId="3e7262fa-96d4-4136-917c-3f6927288669" providerId="ADAL" clId="{4A683395-09D1-4084-AD48-B87055B85A66}" dt="2022-06-22T18:37:49.499" v="2858" actId="403"/>
          <ac:spMkLst>
            <pc:docMk/>
            <pc:sldMk cId="395251364" sldId="300"/>
            <ac:spMk id="703" creationId="{00000000-0000-0000-0000-000000000000}"/>
          </ac:spMkLst>
        </pc:spChg>
        <pc:graphicFrameChg chg="del">
          <ac:chgData name="João Pedro de Noronha e Aragão" userId="3e7262fa-96d4-4136-917c-3f6927288669" providerId="ADAL" clId="{4A683395-09D1-4084-AD48-B87055B85A66}" dt="2022-06-22T17:16:20.423" v="1411" actId="478"/>
          <ac:graphicFrameMkLst>
            <pc:docMk/>
            <pc:sldMk cId="395251364" sldId="300"/>
            <ac:graphicFrameMk id="2" creationId="{7B7B3651-E29E-729B-EBA2-0262D74E8F77}"/>
          </ac:graphicFrameMkLst>
        </pc:graphicFrameChg>
        <pc:graphicFrameChg chg="del">
          <ac:chgData name="João Pedro de Noronha e Aragão" userId="3e7262fa-96d4-4136-917c-3f6927288669" providerId="ADAL" clId="{4A683395-09D1-4084-AD48-B87055B85A66}" dt="2022-06-22T17:16:17.344" v="1410" actId="478"/>
          <ac:graphicFrameMkLst>
            <pc:docMk/>
            <pc:sldMk cId="395251364" sldId="300"/>
            <ac:graphicFrameMk id="3" creationId="{A01799FE-76CA-98DF-B79F-5BE1EF015838}"/>
          </ac:graphicFrameMkLst>
        </pc:graphicFrameChg>
        <pc:graphicFrameChg chg="add mod modGraphic">
          <ac:chgData name="João Pedro de Noronha e Aragão" userId="3e7262fa-96d4-4136-917c-3f6927288669" providerId="ADAL" clId="{4A683395-09D1-4084-AD48-B87055B85A66}" dt="2022-06-23T15:01:05.395" v="5127" actId="20577"/>
          <ac:graphicFrameMkLst>
            <pc:docMk/>
            <pc:sldMk cId="395251364" sldId="300"/>
            <ac:graphicFrameMk id="4" creationId="{8490411C-DC58-9711-B54C-E432714752D6}"/>
          </ac:graphicFrameMkLst>
        </pc:graphicFrameChg>
        <pc:graphicFrameChg chg="add mod modGraphic">
          <ac:chgData name="João Pedro de Noronha e Aragão" userId="3e7262fa-96d4-4136-917c-3f6927288669" providerId="ADAL" clId="{4A683395-09D1-4084-AD48-B87055B85A66}" dt="2022-06-23T15:01:17.635" v="5130" actId="20577"/>
          <ac:graphicFrameMkLst>
            <pc:docMk/>
            <pc:sldMk cId="395251364" sldId="300"/>
            <ac:graphicFrameMk id="5" creationId="{626E28DC-2D2A-855B-4DBD-40C9075777FA}"/>
          </ac:graphicFrameMkLst>
        </pc:graphicFrameChg>
      </pc:sldChg>
      <pc:sldChg chg="delSp modSp add del mod ord">
        <pc:chgData name="João Pedro de Noronha e Aragão" userId="3e7262fa-96d4-4136-917c-3f6927288669" providerId="ADAL" clId="{4A683395-09D1-4084-AD48-B87055B85A66}" dt="2022-06-22T17:37:18.683" v="1464" actId="47"/>
        <pc:sldMkLst>
          <pc:docMk/>
          <pc:sldMk cId="593463232" sldId="301"/>
        </pc:sldMkLst>
        <pc:spChg chg="mod">
          <ac:chgData name="João Pedro de Noronha e Aragão" userId="3e7262fa-96d4-4136-917c-3f6927288669" providerId="ADAL" clId="{4A683395-09D1-4084-AD48-B87055B85A66}" dt="2022-06-22T17:36:49.273" v="1456" actId="20577"/>
          <ac:spMkLst>
            <pc:docMk/>
            <pc:sldMk cId="593463232" sldId="301"/>
            <ac:spMk id="1300" creationId="{00000000-0000-0000-0000-000000000000}"/>
          </ac:spMkLst>
        </pc:spChg>
        <pc:spChg chg="del">
          <ac:chgData name="João Pedro de Noronha e Aragão" userId="3e7262fa-96d4-4136-917c-3f6927288669" providerId="ADAL" clId="{4A683395-09D1-4084-AD48-B87055B85A66}" dt="2022-06-22T17:36:58.850" v="1461" actId="478"/>
          <ac:spMkLst>
            <pc:docMk/>
            <pc:sldMk cId="593463232" sldId="301"/>
            <ac:spMk id="1301" creationId="{00000000-0000-0000-0000-000000000000}"/>
          </ac:spMkLst>
        </pc:spChg>
        <pc:spChg chg="mod">
          <ac:chgData name="João Pedro de Noronha e Aragão" userId="3e7262fa-96d4-4136-917c-3f6927288669" providerId="ADAL" clId="{4A683395-09D1-4084-AD48-B87055B85A66}" dt="2022-06-22T17:37:04.750" v="1463" actId="14100"/>
          <ac:spMkLst>
            <pc:docMk/>
            <pc:sldMk cId="593463232" sldId="301"/>
            <ac:spMk id="1302" creationId="{00000000-0000-0000-0000-000000000000}"/>
          </ac:spMkLst>
        </pc:spChg>
        <pc:spChg chg="del topLvl">
          <ac:chgData name="João Pedro de Noronha e Aragão" userId="3e7262fa-96d4-4136-917c-3f6927288669" providerId="ADAL" clId="{4A683395-09D1-4084-AD48-B87055B85A66}" dt="2022-06-22T17:36:54.034" v="1460" actId="478"/>
          <ac:spMkLst>
            <pc:docMk/>
            <pc:sldMk cId="593463232" sldId="301"/>
            <ac:spMk id="1304" creationId="{00000000-0000-0000-0000-000000000000}"/>
          </ac:spMkLst>
        </pc:spChg>
        <pc:spChg chg="mod topLvl">
          <ac:chgData name="João Pedro de Noronha e Aragão" userId="3e7262fa-96d4-4136-917c-3f6927288669" providerId="ADAL" clId="{4A683395-09D1-4084-AD48-B87055B85A66}" dt="2022-06-22T17:36:54.034" v="1460" actId="478"/>
          <ac:spMkLst>
            <pc:docMk/>
            <pc:sldMk cId="593463232" sldId="301"/>
            <ac:spMk id="1305" creationId="{00000000-0000-0000-0000-000000000000}"/>
          </ac:spMkLst>
        </pc:spChg>
        <pc:grpChg chg="del">
          <ac:chgData name="João Pedro de Noronha e Aragão" userId="3e7262fa-96d4-4136-917c-3f6927288669" providerId="ADAL" clId="{4A683395-09D1-4084-AD48-B87055B85A66}" dt="2022-06-22T17:36:54.034" v="1460" actId="478"/>
          <ac:grpSpMkLst>
            <pc:docMk/>
            <pc:sldMk cId="593463232" sldId="301"/>
            <ac:grpSpMk id="1303" creationId="{00000000-0000-0000-0000-000000000000}"/>
          </ac:grpSpMkLst>
        </pc:grpChg>
        <pc:grpChg chg="del">
          <ac:chgData name="João Pedro de Noronha e Aragão" userId="3e7262fa-96d4-4136-917c-3f6927288669" providerId="ADAL" clId="{4A683395-09D1-4084-AD48-B87055B85A66}" dt="2022-06-22T17:36:52.568" v="1458" actId="478"/>
          <ac:grpSpMkLst>
            <pc:docMk/>
            <pc:sldMk cId="593463232" sldId="301"/>
            <ac:grpSpMk id="1306" creationId="{00000000-0000-0000-0000-000000000000}"/>
          </ac:grpSpMkLst>
        </pc:grpChg>
        <pc:grpChg chg="del">
          <ac:chgData name="João Pedro de Noronha e Aragão" userId="3e7262fa-96d4-4136-917c-3f6927288669" providerId="ADAL" clId="{4A683395-09D1-4084-AD48-B87055B85A66}" dt="2022-06-22T17:36:51.857" v="1457" actId="478"/>
          <ac:grpSpMkLst>
            <pc:docMk/>
            <pc:sldMk cId="593463232" sldId="301"/>
            <ac:grpSpMk id="1309" creationId="{00000000-0000-0000-0000-000000000000}"/>
          </ac:grpSpMkLst>
        </pc:grpChg>
      </pc:sldChg>
      <pc:sldChg chg="addSp delSp modSp add mod">
        <pc:chgData name="João Pedro de Noronha e Aragão" userId="3e7262fa-96d4-4136-917c-3f6927288669" providerId="ADAL" clId="{4A683395-09D1-4084-AD48-B87055B85A66}" dt="2022-06-23T15:21:51.785" v="5801" actId="12789"/>
        <pc:sldMkLst>
          <pc:docMk/>
          <pc:sldMk cId="2294198488" sldId="301"/>
        </pc:sldMkLst>
        <pc:spChg chg="mod">
          <ac:chgData name="João Pedro de Noronha e Aragão" userId="3e7262fa-96d4-4136-917c-3f6927288669" providerId="ADAL" clId="{4A683395-09D1-4084-AD48-B87055B85A66}" dt="2022-06-23T15:17:25.388" v="5721"/>
          <ac:spMkLst>
            <pc:docMk/>
            <pc:sldMk cId="2294198488" sldId="301"/>
            <ac:spMk id="37" creationId="{529D93EE-0356-BEB2-BF24-156A0956BE67}"/>
          </ac:spMkLst>
        </pc:spChg>
        <pc:spChg chg="mod">
          <ac:chgData name="João Pedro de Noronha e Aragão" userId="3e7262fa-96d4-4136-917c-3f6927288669" providerId="ADAL" clId="{4A683395-09D1-4084-AD48-B87055B85A66}" dt="2022-06-23T15:17:25.388" v="5721"/>
          <ac:spMkLst>
            <pc:docMk/>
            <pc:sldMk cId="2294198488" sldId="301"/>
            <ac:spMk id="38" creationId="{6525A5C2-E307-9C30-A78C-BEF9086EA582}"/>
          </ac:spMkLst>
        </pc:spChg>
        <pc:spChg chg="mod">
          <ac:chgData name="João Pedro de Noronha e Aragão" userId="3e7262fa-96d4-4136-917c-3f6927288669" providerId="ADAL" clId="{4A683395-09D1-4084-AD48-B87055B85A66}" dt="2022-06-23T15:17:25.388" v="5721"/>
          <ac:spMkLst>
            <pc:docMk/>
            <pc:sldMk cId="2294198488" sldId="301"/>
            <ac:spMk id="39" creationId="{9ACDA6EA-72D9-A9B6-ABBC-4223CC29DF83}"/>
          </ac:spMkLst>
        </pc:spChg>
        <pc:spChg chg="mod">
          <ac:chgData name="João Pedro de Noronha e Aragão" userId="3e7262fa-96d4-4136-917c-3f6927288669" providerId="ADAL" clId="{4A683395-09D1-4084-AD48-B87055B85A66}" dt="2022-06-23T15:17:25.388" v="5721"/>
          <ac:spMkLst>
            <pc:docMk/>
            <pc:sldMk cId="2294198488" sldId="301"/>
            <ac:spMk id="40" creationId="{8270447A-73C0-DBA0-7372-5BDF192FB74D}"/>
          </ac:spMkLst>
        </pc:spChg>
        <pc:spChg chg="add mod">
          <ac:chgData name="João Pedro de Noronha e Aragão" userId="3e7262fa-96d4-4136-917c-3f6927288669" providerId="ADAL" clId="{4A683395-09D1-4084-AD48-B87055B85A66}" dt="2022-06-23T15:21:51.785" v="5801" actId="12789"/>
          <ac:spMkLst>
            <pc:docMk/>
            <pc:sldMk cId="2294198488" sldId="301"/>
            <ac:spMk id="41" creationId="{2B948727-88CD-7BA0-709C-46960980425C}"/>
          </ac:spMkLst>
        </pc:spChg>
        <pc:spChg chg="add mod">
          <ac:chgData name="João Pedro de Noronha e Aragão" userId="3e7262fa-96d4-4136-917c-3f6927288669" providerId="ADAL" clId="{4A683395-09D1-4084-AD48-B87055B85A66}" dt="2022-06-23T15:20:17.717" v="5789" actId="12789"/>
          <ac:spMkLst>
            <pc:docMk/>
            <pc:sldMk cId="2294198488" sldId="301"/>
            <ac:spMk id="42" creationId="{C13147C8-4F56-242D-5759-9DC45D2D3893}"/>
          </ac:spMkLst>
        </pc:spChg>
        <pc:spChg chg="add mod">
          <ac:chgData name="João Pedro de Noronha e Aragão" userId="3e7262fa-96d4-4136-917c-3f6927288669" providerId="ADAL" clId="{4A683395-09D1-4084-AD48-B87055B85A66}" dt="2022-06-23T15:20:24.736" v="5790" actId="12789"/>
          <ac:spMkLst>
            <pc:docMk/>
            <pc:sldMk cId="2294198488" sldId="301"/>
            <ac:spMk id="43" creationId="{42D09339-6CAF-5F41-F41A-3A38B64EE763}"/>
          </ac:spMkLst>
        </pc:spChg>
        <pc:spChg chg="add del mod ord">
          <ac:chgData name="João Pedro de Noronha e Aragão" userId="3e7262fa-96d4-4136-917c-3f6927288669" providerId="ADAL" clId="{4A683395-09D1-4084-AD48-B87055B85A66}" dt="2022-06-23T15:20:02.454" v="5786" actId="12789"/>
          <ac:spMkLst>
            <pc:docMk/>
            <pc:sldMk cId="2294198488" sldId="301"/>
            <ac:spMk id="44" creationId="{D9F02503-0485-9956-1C83-1F7634B36A5A}"/>
          </ac:spMkLst>
        </pc:spChg>
        <pc:spChg chg="add del mod ord">
          <ac:chgData name="João Pedro de Noronha e Aragão" userId="3e7262fa-96d4-4136-917c-3f6927288669" providerId="ADAL" clId="{4A683395-09D1-4084-AD48-B87055B85A66}" dt="2022-06-23T15:20:17.717" v="5789" actId="12789"/>
          <ac:spMkLst>
            <pc:docMk/>
            <pc:sldMk cId="2294198488" sldId="301"/>
            <ac:spMk id="45" creationId="{179BB629-9240-8270-4ADE-7E203F2BD580}"/>
          </ac:spMkLst>
        </pc:spChg>
        <pc:spChg chg="mod">
          <ac:chgData name="João Pedro de Noronha e Aragão" userId="3e7262fa-96d4-4136-917c-3f6927288669" providerId="ADAL" clId="{4A683395-09D1-4084-AD48-B87055B85A66}" dt="2022-06-22T18:40:06.285" v="2883" actId="403"/>
          <ac:spMkLst>
            <pc:docMk/>
            <pc:sldMk cId="2294198488" sldId="301"/>
            <ac:spMk id="218" creationId="{00000000-0000-0000-0000-000000000000}"/>
          </ac:spMkLst>
        </pc:spChg>
        <pc:spChg chg="mod">
          <ac:chgData name="João Pedro de Noronha e Aragão" userId="3e7262fa-96d4-4136-917c-3f6927288669" providerId="ADAL" clId="{4A683395-09D1-4084-AD48-B87055B85A66}" dt="2022-06-23T15:21:51.785" v="5801" actId="12789"/>
          <ac:spMkLst>
            <pc:docMk/>
            <pc:sldMk cId="2294198488" sldId="301"/>
            <ac:spMk id="220" creationId="{00000000-0000-0000-0000-000000000000}"/>
          </ac:spMkLst>
        </pc:spChg>
        <pc:spChg chg="mod">
          <ac:chgData name="João Pedro de Noronha e Aragão" userId="3e7262fa-96d4-4136-917c-3f6927288669" providerId="ADAL" clId="{4A683395-09D1-4084-AD48-B87055B85A66}" dt="2022-06-23T15:20:17.717" v="5789" actId="12789"/>
          <ac:spMkLst>
            <pc:docMk/>
            <pc:sldMk cId="2294198488" sldId="301"/>
            <ac:spMk id="222" creationId="{00000000-0000-0000-0000-000000000000}"/>
          </ac:spMkLst>
        </pc:spChg>
        <pc:spChg chg="mod">
          <ac:chgData name="João Pedro de Noronha e Aragão" userId="3e7262fa-96d4-4136-917c-3f6927288669" providerId="ADAL" clId="{4A683395-09D1-4084-AD48-B87055B85A66}" dt="2022-06-23T15:20:24.736" v="5790" actId="12789"/>
          <ac:spMkLst>
            <pc:docMk/>
            <pc:sldMk cId="2294198488" sldId="301"/>
            <ac:spMk id="224" creationId="{00000000-0000-0000-0000-000000000000}"/>
          </ac:spMkLst>
        </pc:spChg>
        <pc:spChg chg="mod">
          <ac:chgData name="João Pedro de Noronha e Aragão" userId="3e7262fa-96d4-4136-917c-3f6927288669" providerId="ADAL" clId="{4A683395-09D1-4084-AD48-B87055B85A66}" dt="2022-06-23T15:20:02.454" v="5786" actId="12789"/>
          <ac:spMkLst>
            <pc:docMk/>
            <pc:sldMk cId="2294198488" sldId="301"/>
            <ac:spMk id="226" creationId="{00000000-0000-0000-0000-000000000000}"/>
          </ac:spMkLst>
        </pc:spChg>
        <pc:spChg chg="mod">
          <ac:chgData name="João Pedro de Noronha e Aragão" userId="3e7262fa-96d4-4136-917c-3f6927288669" providerId="ADAL" clId="{4A683395-09D1-4084-AD48-B87055B85A66}" dt="2022-06-23T15:20:17.717" v="5789" actId="12789"/>
          <ac:spMkLst>
            <pc:docMk/>
            <pc:sldMk cId="2294198488" sldId="301"/>
            <ac:spMk id="228" creationId="{00000000-0000-0000-0000-000000000000}"/>
          </ac:spMkLst>
        </pc:spChg>
        <pc:spChg chg="mod">
          <ac:chgData name="João Pedro de Noronha e Aragão" userId="3e7262fa-96d4-4136-917c-3f6927288669" providerId="ADAL" clId="{4A683395-09D1-4084-AD48-B87055B85A66}" dt="2022-06-23T15:20:24.736" v="5790" actId="12789"/>
          <ac:spMkLst>
            <pc:docMk/>
            <pc:sldMk cId="2294198488" sldId="301"/>
            <ac:spMk id="230" creationId="{00000000-0000-0000-0000-000000000000}"/>
          </ac:spMkLst>
        </pc:spChg>
        <pc:spChg chg="mod">
          <ac:chgData name="João Pedro de Noronha e Aragão" userId="3e7262fa-96d4-4136-917c-3f6927288669" providerId="ADAL" clId="{4A683395-09D1-4084-AD48-B87055B85A66}" dt="2022-06-23T15:20:45.003" v="5793" actId="553"/>
          <ac:spMkLst>
            <pc:docMk/>
            <pc:sldMk cId="2294198488" sldId="301"/>
            <ac:spMk id="231" creationId="{00000000-0000-0000-0000-000000000000}"/>
          </ac:spMkLst>
        </pc:spChg>
        <pc:spChg chg="mod">
          <ac:chgData name="João Pedro de Noronha e Aragão" userId="3e7262fa-96d4-4136-917c-3f6927288669" providerId="ADAL" clId="{4A683395-09D1-4084-AD48-B87055B85A66}" dt="2022-06-23T15:20:45.003" v="5793" actId="553"/>
          <ac:spMkLst>
            <pc:docMk/>
            <pc:sldMk cId="2294198488" sldId="301"/>
            <ac:spMk id="232" creationId="{00000000-0000-0000-0000-000000000000}"/>
          </ac:spMkLst>
        </pc:spChg>
        <pc:spChg chg="mod">
          <ac:chgData name="João Pedro de Noronha e Aragão" userId="3e7262fa-96d4-4136-917c-3f6927288669" providerId="ADAL" clId="{4A683395-09D1-4084-AD48-B87055B85A66}" dt="2022-06-23T15:20:45.003" v="5793" actId="553"/>
          <ac:spMkLst>
            <pc:docMk/>
            <pc:sldMk cId="2294198488" sldId="301"/>
            <ac:spMk id="233" creationId="{00000000-0000-0000-0000-000000000000}"/>
          </ac:spMkLst>
        </pc:spChg>
        <pc:spChg chg="mod">
          <ac:chgData name="João Pedro de Noronha e Aragão" userId="3e7262fa-96d4-4136-917c-3f6927288669" providerId="ADAL" clId="{4A683395-09D1-4084-AD48-B87055B85A66}" dt="2022-06-23T15:20:34.788" v="5791" actId="12788"/>
          <ac:spMkLst>
            <pc:docMk/>
            <pc:sldMk cId="2294198488" sldId="301"/>
            <ac:spMk id="234" creationId="{00000000-0000-0000-0000-000000000000}"/>
          </ac:spMkLst>
        </pc:spChg>
        <pc:spChg chg="mod">
          <ac:chgData name="João Pedro de Noronha e Aragão" userId="3e7262fa-96d4-4136-917c-3f6927288669" providerId="ADAL" clId="{4A683395-09D1-4084-AD48-B87055B85A66}" dt="2022-06-23T15:20:34.788" v="5791" actId="12788"/>
          <ac:spMkLst>
            <pc:docMk/>
            <pc:sldMk cId="2294198488" sldId="301"/>
            <ac:spMk id="235" creationId="{00000000-0000-0000-0000-000000000000}"/>
          </ac:spMkLst>
        </pc:spChg>
        <pc:spChg chg="mod">
          <ac:chgData name="João Pedro de Noronha e Aragão" userId="3e7262fa-96d4-4136-917c-3f6927288669" providerId="ADAL" clId="{4A683395-09D1-4084-AD48-B87055B85A66}" dt="2022-06-23T15:20:34.788" v="5791" actId="12788"/>
          <ac:spMkLst>
            <pc:docMk/>
            <pc:sldMk cId="2294198488" sldId="301"/>
            <ac:spMk id="236" creationId="{00000000-0000-0000-0000-000000000000}"/>
          </ac:spMkLst>
        </pc:spChg>
        <pc:spChg chg="mod">
          <ac:chgData name="João Pedro de Noronha e Aragão" userId="3e7262fa-96d4-4136-917c-3f6927288669" providerId="ADAL" clId="{4A683395-09D1-4084-AD48-B87055B85A66}" dt="2022-06-23T15:20:24.736" v="5790" actId="12789"/>
          <ac:spMkLst>
            <pc:docMk/>
            <pc:sldMk cId="2294198488" sldId="301"/>
            <ac:spMk id="237" creationId="{00000000-0000-0000-0000-000000000000}"/>
          </ac:spMkLst>
        </pc:spChg>
        <pc:spChg chg="del mod">
          <ac:chgData name="João Pedro de Noronha e Aragão" userId="3e7262fa-96d4-4136-917c-3f6927288669" providerId="ADAL" clId="{4A683395-09D1-4084-AD48-B87055B85A66}" dt="2022-06-23T15:18:20.771" v="5767" actId="478"/>
          <ac:spMkLst>
            <pc:docMk/>
            <pc:sldMk cId="2294198488" sldId="301"/>
            <ac:spMk id="247" creationId="{00000000-0000-0000-0000-000000000000}"/>
          </ac:spMkLst>
        </pc:spChg>
        <pc:spChg chg="del mod">
          <ac:chgData name="João Pedro de Noronha e Aragão" userId="3e7262fa-96d4-4136-917c-3f6927288669" providerId="ADAL" clId="{4A683395-09D1-4084-AD48-B87055B85A66}" dt="2022-06-23T15:19:25.583" v="5783" actId="478"/>
          <ac:spMkLst>
            <pc:docMk/>
            <pc:sldMk cId="2294198488" sldId="301"/>
            <ac:spMk id="255" creationId="{00000000-0000-0000-0000-000000000000}"/>
          </ac:spMkLst>
        </pc:spChg>
        <pc:spChg chg="del mod">
          <ac:chgData name="João Pedro de Noronha e Aragão" userId="3e7262fa-96d4-4136-917c-3f6927288669" providerId="ADAL" clId="{4A683395-09D1-4084-AD48-B87055B85A66}" dt="2022-06-23T15:19:10.375" v="5779" actId="478"/>
          <ac:spMkLst>
            <pc:docMk/>
            <pc:sldMk cId="2294198488" sldId="301"/>
            <ac:spMk id="256" creationId="{00000000-0000-0000-0000-000000000000}"/>
          </ac:spMkLst>
        </pc:spChg>
        <pc:grpChg chg="add del mod">
          <ac:chgData name="João Pedro de Noronha e Aragão" userId="3e7262fa-96d4-4136-917c-3f6927288669" providerId="ADAL" clId="{4A683395-09D1-4084-AD48-B87055B85A66}" dt="2022-06-23T15:17:29.825" v="5722" actId="478"/>
          <ac:grpSpMkLst>
            <pc:docMk/>
            <pc:sldMk cId="2294198488" sldId="301"/>
            <ac:grpSpMk id="36" creationId="{001A341A-408D-F37C-7FEE-719E04CAD066}"/>
          </ac:grpSpMkLst>
        </pc:grpChg>
        <pc:grpChg chg="del mod">
          <ac:chgData name="João Pedro de Noronha e Aragão" userId="3e7262fa-96d4-4136-917c-3f6927288669" providerId="ADAL" clId="{4A683395-09D1-4084-AD48-B87055B85A66}" dt="2022-06-23T15:18:56.078" v="5775" actId="478"/>
          <ac:grpSpMkLst>
            <pc:docMk/>
            <pc:sldMk cId="2294198488" sldId="301"/>
            <ac:grpSpMk id="238" creationId="{00000000-0000-0000-0000-000000000000}"/>
          </ac:grpSpMkLst>
        </pc:grpChg>
        <pc:grpChg chg="del mod">
          <ac:chgData name="João Pedro de Noronha e Aragão" userId="3e7262fa-96d4-4136-917c-3f6927288669" providerId="ADAL" clId="{4A683395-09D1-4084-AD48-B87055B85A66}" dt="2022-06-23T15:19:17.951" v="5781" actId="478"/>
          <ac:grpSpMkLst>
            <pc:docMk/>
            <pc:sldMk cId="2294198488" sldId="301"/>
            <ac:grpSpMk id="248" creationId="{00000000-0000-0000-0000-000000000000}"/>
          </ac:grpSpMkLst>
        </pc:grpChg>
      </pc:sldChg>
      <pc:sldChg chg="modSp add del mod ord">
        <pc:chgData name="João Pedro de Noronha e Aragão" userId="3e7262fa-96d4-4136-917c-3f6927288669" providerId="ADAL" clId="{4A683395-09D1-4084-AD48-B87055B85A66}" dt="2022-06-23T13:52:33.173" v="3834" actId="2696"/>
        <pc:sldMkLst>
          <pc:docMk/>
          <pc:sldMk cId="1440462840" sldId="302"/>
        </pc:sldMkLst>
        <pc:spChg chg="mod">
          <ac:chgData name="João Pedro de Noronha e Aragão" userId="3e7262fa-96d4-4136-917c-3f6927288669" providerId="ADAL" clId="{4A683395-09D1-4084-AD48-B87055B85A66}" dt="2022-06-22T18:49:02.905" v="2925" actId="122"/>
          <ac:spMkLst>
            <pc:docMk/>
            <pc:sldMk cId="1440462840" sldId="302"/>
            <ac:spMk id="1066" creationId="{00000000-0000-0000-0000-000000000000}"/>
          </ac:spMkLst>
        </pc:spChg>
        <pc:spChg chg="mod">
          <ac:chgData name="João Pedro de Noronha e Aragão" userId="3e7262fa-96d4-4136-917c-3f6927288669" providerId="ADAL" clId="{4A683395-09D1-4084-AD48-B87055B85A66}" dt="2022-06-22T18:49:41.933" v="2936" actId="14100"/>
          <ac:spMkLst>
            <pc:docMk/>
            <pc:sldMk cId="1440462840" sldId="302"/>
            <ac:spMk id="1097" creationId="{00000000-0000-0000-0000-000000000000}"/>
          </ac:spMkLst>
        </pc:spChg>
        <pc:spChg chg="mod">
          <ac:chgData name="João Pedro de Noronha e Aragão" userId="3e7262fa-96d4-4136-917c-3f6927288669" providerId="ADAL" clId="{4A683395-09D1-4084-AD48-B87055B85A66}" dt="2022-06-22T18:49:34.682" v="2934" actId="14100"/>
          <ac:spMkLst>
            <pc:docMk/>
            <pc:sldMk cId="1440462840" sldId="302"/>
            <ac:spMk id="1098" creationId="{00000000-0000-0000-0000-000000000000}"/>
          </ac:spMkLst>
        </pc:spChg>
        <pc:spChg chg="mod">
          <ac:chgData name="João Pedro de Noronha e Aragão" userId="3e7262fa-96d4-4136-917c-3f6927288669" providerId="ADAL" clId="{4A683395-09D1-4084-AD48-B87055B85A66}" dt="2022-06-22T18:49:37.904" v="2935" actId="14100"/>
          <ac:spMkLst>
            <pc:docMk/>
            <pc:sldMk cId="1440462840" sldId="302"/>
            <ac:spMk id="1099" creationId="{00000000-0000-0000-0000-000000000000}"/>
          </ac:spMkLst>
        </pc:spChg>
        <pc:spChg chg="mod">
          <ac:chgData name="João Pedro de Noronha e Aragão" userId="3e7262fa-96d4-4136-917c-3f6927288669" providerId="ADAL" clId="{4A683395-09D1-4084-AD48-B87055B85A66}" dt="2022-06-22T18:49:45.872" v="2937" actId="14100"/>
          <ac:spMkLst>
            <pc:docMk/>
            <pc:sldMk cId="1440462840" sldId="302"/>
            <ac:spMk id="1100" creationId="{00000000-0000-0000-0000-000000000000}"/>
          </ac:spMkLst>
        </pc:spChg>
        <pc:spChg chg="mod">
          <ac:chgData name="João Pedro de Noronha e Aragão" userId="3e7262fa-96d4-4136-917c-3f6927288669" providerId="ADAL" clId="{4A683395-09D1-4084-AD48-B87055B85A66}" dt="2022-06-22T18:49:54.861" v="2939" actId="14100"/>
          <ac:spMkLst>
            <pc:docMk/>
            <pc:sldMk cId="1440462840" sldId="302"/>
            <ac:spMk id="1101" creationId="{00000000-0000-0000-0000-000000000000}"/>
          </ac:spMkLst>
        </pc:spChg>
        <pc:spChg chg="mod">
          <ac:chgData name="João Pedro de Noronha e Aragão" userId="3e7262fa-96d4-4136-917c-3f6927288669" providerId="ADAL" clId="{4A683395-09D1-4084-AD48-B87055B85A66}" dt="2022-06-22T18:49:49.104" v="2938" actId="14100"/>
          <ac:spMkLst>
            <pc:docMk/>
            <pc:sldMk cId="1440462840" sldId="302"/>
            <ac:spMk id="1102" creationId="{00000000-0000-0000-0000-000000000000}"/>
          </ac:spMkLst>
        </pc:spChg>
      </pc:sldChg>
      <pc:sldChg chg="addSp delSp modSp add mod delAnim modAnim">
        <pc:chgData name="João Pedro de Noronha e Aragão" userId="3e7262fa-96d4-4136-917c-3f6927288669" providerId="ADAL" clId="{4A683395-09D1-4084-AD48-B87055B85A66}" dt="2022-06-22T23:31:06.562" v="3171" actId="18131"/>
        <pc:sldMkLst>
          <pc:docMk/>
          <pc:sldMk cId="1929635250" sldId="303"/>
        </pc:sldMkLst>
        <pc:spChg chg="mod">
          <ac:chgData name="João Pedro de Noronha e Aragão" userId="3e7262fa-96d4-4136-917c-3f6927288669" providerId="ADAL" clId="{4A683395-09D1-4084-AD48-B87055B85A66}" dt="2022-06-22T23:00:29.973" v="2964" actId="20577"/>
          <ac:spMkLst>
            <pc:docMk/>
            <pc:sldMk cId="1929635250" sldId="303"/>
            <ac:spMk id="703" creationId="{00000000-0000-0000-0000-000000000000}"/>
          </ac:spMkLst>
        </pc:spChg>
        <pc:picChg chg="del">
          <ac:chgData name="João Pedro de Noronha e Aragão" userId="3e7262fa-96d4-4136-917c-3f6927288669" providerId="ADAL" clId="{4A683395-09D1-4084-AD48-B87055B85A66}" dt="2022-06-22T23:04:56.108" v="2971" actId="478"/>
          <ac:picMkLst>
            <pc:docMk/>
            <pc:sldMk cId="1929635250" sldId="303"/>
            <ac:picMk id="3" creationId="{56E182FC-F1C7-3D62-71E6-7230EA0D2DE5}"/>
          </ac:picMkLst>
        </pc:picChg>
        <pc:picChg chg="add mod ord modCrop">
          <ac:chgData name="João Pedro de Noronha e Aragão" userId="3e7262fa-96d4-4136-917c-3f6927288669" providerId="ADAL" clId="{4A683395-09D1-4084-AD48-B87055B85A66}" dt="2022-06-22T23:31:06.562" v="3171" actId="18131"/>
          <ac:picMkLst>
            <pc:docMk/>
            <pc:sldMk cId="1929635250" sldId="303"/>
            <ac:picMk id="3" creationId="{B6CBF16A-044D-A223-3AF1-157FC765E3AE}"/>
          </ac:picMkLst>
        </pc:picChg>
        <pc:picChg chg="add del mod ord">
          <ac:chgData name="João Pedro de Noronha e Aragão" userId="3e7262fa-96d4-4136-917c-3f6927288669" providerId="ADAL" clId="{4A683395-09D1-4084-AD48-B87055B85A66}" dt="2022-06-22T23:30:25.613" v="3157" actId="478"/>
          <ac:picMkLst>
            <pc:docMk/>
            <pc:sldMk cId="1929635250" sldId="303"/>
            <ac:picMk id="4" creationId="{FC8DE4F3-BD1F-C178-8A71-B93D8431737B}"/>
          </ac:picMkLst>
        </pc:picChg>
      </pc:sldChg>
      <pc:sldChg chg="addSp delSp modSp add mod addAnim delAnim modAnim">
        <pc:chgData name="João Pedro de Noronha e Aragão" userId="3e7262fa-96d4-4136-917c-3f6927288669" providerId="ADAL" clId="{4A683395-09D1-4084-AD48-B87055B85A66}" dt="2022-06-22T23:31:34.277" v="3173" actId="1076"/>
        <pc:sldMkLst>
          <pc:docMk/>
          <pc:sldMk cId="165613855" sldId="304"/>
        </pc:sldMkLst>
        <pc:spChg chg="mod">
          <ac:chgData name="João Pedro de Noronha e Aragão" userId="3e7262fa-96d4-4136-917c-3f6927288669" providerId="ADAL" clId="{4A683395-09D1-4084-AD48-B87055B85A66}" dt="2022-06-22T23:05:18.946" v="2993" actId="20577"/>
          <ac:spMkLst>
            <pc:docMk/>
            <pc:sldMk cId="165613855" sldId="304"/>
            <ac:spMk id="703" creationId="{00000000-0000-0000-0000-000000000000}"/>
          </ac:spMkLst>
        </pc:spChg>
        <pc:picChg chg="add del mod ord">
          <ac:chgData name="João Pedro de Noronha e Aragão" userId="3e7262fa-96d4-4136-917c-3f6927288669" providerId="ADAL" clId="{4A683395-09D1-4084-AD48-B87055B85A66}" dt="2022-06-22T23:24:17.159" v="3024" actId="478"/>
          <ac:picMkLst>
            <pc:docMk/>
            <pc:sldMk cId="165613855" sldId="304"/>
            <ac:picMk id="3" creationId="{E15F681D-8F71-050A-00B6-6544A8C3F268}"/>
          </ac:picMkLst>
        </pc:picChg>
        <pc:picChg chg="add del mod ord modCrop">
          <ac:chgData name="João Pedro de Noronha e Aragão" userId="3e7262fa-96d4-4136-917c-3f6927288669" providerId="ADAL" clId="{4A683395-09D1-4084-AD48-B87055B85A66}" dt="2022-06-22T23:31:34.277" v="3173" actId="1076"/>
          <ac:picMkLst>
            <pc:docMk/>
            <pc:sldMk cId="165613855" sldId="304"/>
            <ac:picMk id="4" creationId="{3FE596C6-299D-6A83-D074-022528C60373}"/>
          </ac:picMkLst>
        </pc:picChg>
        <pc:picChg chg="del">
          <ac:chgData name="João Pedro de Noronha e Aragão" userId="3e7262fa-96d4-4136-917c-3f6927288669" providerId="ADAL" clId="{4A683395-09D1-4084-AD48-B87055B85A66}" dt="2022-06-22T23:09:46.939" v="3002" actId="478"/>
          <ac:picMkLst>
            <pc:docMk/>
            <pc:sldMk cId="165613855" sldId="304"/>
            <ac:picMk id="4" creationId="{FC8DE4F3-BD1F-C178-8A71-B93D8431737B}"/>
          </ac:picMkLst>
        </pc:picChg>
      </pc:sldChg>
      <pc:sldChg chg="addSp delSp modSp add mod ord">
        <pc:chgData name="João Pedro de Noronha e Aragão" userId="3e7262fa-96d4-4136-917c-3f6927288669" providerId="ADAL" clId="{4A683395-09D1-4084-AD48-B87055B85A66}" dt="2022-06-23T13:22:34.040" v="3830" actId="1076"/>
        <pc:sldMkLst>
          <pc:docMk/>
          <pc:sldMk cId="2436992807" sldId="305"/>
        </pc:sldMkLst>
        <pc:spChg chg="add del mod">
          <ac:chgData name="João Pedro de Noronha e Aragão" userId="3e7262fa-96d4-4136-917c-3f6927288669" providerId="ADAL" clId="{4A683395-09D1-4084-AD48-B87055B85A66}" dt="2022-06-23T13:16:29.590" v="3715" actId="478"/>
          <ac:spMkLst>
            <pc:docMk/>
            <pc:sldMk cId="2436992807" sldId="305"/>
            <ac:spMk id="3" creationId="{72DA110C-3FCA-57A4-4A98-F4B8680F81AF}"/>
          </ac:spMkLst>
        </pc:spChg>
        <pc:spChg chg="add mod">
          <ac:chgData name="João Pedro de Noronha e Aragão" userId="3e7262fa-96d4-4136-917c-3f6927288669" providerId="ADAL" clId="{4A683395-09D1-4084-AD48-B87055B85A66}" dt="2022-06-23T13:22:01.765" v="3817" actId="20577"/>
          <ac:spMkLst>
            <pc:docMk/>
            <pc:sldMk cId="2436992807" sldId="305"/>
            <ac:spMk id="5" creationId="{0E6F4C90-EBB8-D8C2-ED73-339A70448447}"/>
          </ac:spMkLst>
        </pc:spChg>
        <pc:spChg chg="del mod">
          <ac:chgData name="João Pedro de Noronha e Aragão" userId="3e7262fa-96d4-4136-917c-3f6927288669" providerId="ADAL" clId="{4A683395-09D1-4084-AD48-B87055B85A66}" dt="2022-06-23T13:14:17.968" v="3661" actId="478"/>
          <ac:spMkLst>
            <pc:docMk/>
            <pc:sldMk cId="2436992807" sldId="305"/>
            <ac:spMk id="58" creationId="{0877C3B5-9A20-32CC-2B64-2E0B8B8D3D07}"/>
          </ac:spMkLst>
        </pc:spChg>
        <pc:spChg chg="mod">
          <ac:chgData name="João Pedro de Noronha e Aragão" userId="3e7262fa-96d4-4136-917c-3f6927288669" providerId="ADAL" clId="{4A683395-09D1-4084-AD48-B87055B85A66}" dt="2022-06-23T13:18:07.286" v="3800" actId="20577"/>
          <ac:spMkLst>
            <pc:docMk/>
            <pc:sldMk cId="2436992807" sldId="305"/>
            <ac:spMk id="218" creationId="{00000000-0000-0000-0000-000000000000}"/>
          </ac:spMkLst>
        </pc:spChg>
        <pc:picChg chg="add mod modCrop">
          <ac:chgData name="João Pedro de Noronha e Aragão" userId="3e7262fa-96d4-4136-917c-3f6927288669" providerId="ADAL" clId="{4A683395-09D1-4084-AD48-B87055B85A66}" dt="2022-06-23T13:22:34.040" v="3830" actId="1076"/>
          <ac:picMkLst>
            <pc:docMk/>
            <pc:sldMk cId="2436992807" sldId="305"/>
            <ac:picMk id="6" creationId="{CB1DA1BE-504D-00DC-0BE2-FD78B8DC691C}"/>
          </ac:picMkLst>
        </pc:picChg>
      </pc:sldChg>
      <pc:sldChg chg="addSp delSp modSp add mod">
        <pc:chgData name="João Pedro de Noronha e Aragão" userId="3e7262fa-96d4-4136-917c-3f6927288669" providerId="ADAL" clId="{4A683395-09D1-4084-AD48-B87055B85A66}" dt="2022-06-23T14:35:04.352" v="4277" actId="20577"/>
        <pc:sldMkLst>
          <pc:docMk/>
          <pc:sldMk cId="3750834449" sldId="306"/>
        </pc:sldMkLst>
        <pc:spChg chg="del">
          <ac:chgData name="João Pedro de Noronha e Aragão" userId="3e7262fa-96d4-4136-917c-3f6927288669" providerId="ADAL" clId="{4A683395-09D1-4084-AD48-B87055B85A66}" dt="2022-06-23T13:14:21.437" v="3662" actId="478"/>
          <ac:spMkLst>
            <pc:docMk/>
            <pc:sldMk cId="3750834449" sldId="306"/>
            <ac:spMk id="5" creationId="{0E6F4C90-EBB8-D8C2-ED73-339A70448447}"/>
          </ac:spMkLst>
        </pc:spChg>
        <pc:spChg chg="mod">
          <ac:chgData name="João Pedro de Noronha e Aragão" userId="3e7262fa-96d4-4136-917c-3f6927288669" providerId="ADAL" clId="{4A683395-09D1-4084-AD48-B87055B85A66}" dt="2022-06-23T13:16:46.032" v="3725" actId="6549"/>
          <ac:spMkLst>
            <pc:docMk/>
            <pc:sldMk cId="3750834449" sldId="306"/>
            <ac:spMk id="58" creationId="{0877C3B5-9A20-32CC-2B64-2E0B8B8D3D07}"/>
          </ac:spMkLst>
        </pc:spChg>
        <pc:spChg chg="mod">
          <ac:chgData name="João Pedro de Noronha e Aragão" userId="3e7262fa-96d4-4136-917c-3f6927288669" providerId="ADAL" clId="{4A683395-09D1-4084-AD48-B87055B85A66}" dt="2022-06-23T14:35:04.352" v="4277" actId="20577"/>
          <ac:spMkLst>
            <pc:docMk/>
            <pc:sldMk cId="3750834449" sldId="306"/>
            <ac:spMk id="218" creationId="{00000000-0000-0000-0000-000000000000}"/>
          </ac:spMkLst>
        </pc:spChg>
        <pc:picChg chg="add mod">
          <ac:chgData name="João Pedro de Noronha e Aragão" userId="3e7262fa-96d4-4136-917c-3f6927288669" providerId="ADAL" clId="{4A683395-09D1-4084-AD48-B87055B85A66}" dt="2022-06-23T13:52:23.747" v="3833" actId="1076"/>
          <ac:picMkLst>
            <pc:docMk/>
            <pc:sldMk cId="3750834449" sldId="306"/>
            <ac:picMk id="3" creationId="{27BA7B35-26A6-EA51-4BAE-6889B8752975}"/>
          </ac:picMkLst>
        </pc:picChg>
      </pc:sldChg>
      <pc:sldChg chg="addSp delSp modSp add mod ord">
        <pc:chgData name="João Pedro de Noronha e Aragão" userId="3e7262fa-96d4-4136-917c-3f6927288669" providerId="ADAL" clId="{4A683395-09D1-4084-AD48-B87055B85A66}" dt="2022-06-23T13:55:28.978" v="3861" actId="1076"/>
        <pc:sldMkLst>
          <pc:docMk/>
          <pc:sldMk cId="2234157373" sldId="307"/>
        </pc:sldMkLst>
        <pc:spChg chg="mod">
          <ac:chgData name="João Pedro de Noronha e Aragão" userId="3e7262fa-96d4-4136-917c-3f6927288669" providerId="ADAL" clId="{4A683395-09D1-4084-AD48-B87055B85A66}" dt="2022-06-23T13:53:16.486" v="3853" actId="20577"/>
          <ac:spMkLst>
            <pc:docMk/>
            <pc:sldMk cId="2234157373" sldId="307"/>
            <ac:spMk id="218" creationId="{00000000-0000-0000-0000-000000000000}"/>
          </ac:spMkLst>
        </pc:spChg>
        <pc:picChg chg="add del mod">
          <ac:chgData name="João Pedro de Noronha e Aragão" userId="3e7262fa-96d4-4136-917c-3f6927288669" providerId="ADAL" clId="{4A683395-09D1-4084-AD48-B87055B85A66}" dt="2022-06-23T13:54:32.389" v="3858" actId="478"/>
          <ac:picMkLst>
            <pc:docMk/>
            <pc:sldMk cId="2234157373" sldId="307"/>
            <ac:picMk id="3" creationId="{C798F133-E5CD-0234-8706-5740759C2F6E}"/>
          </ac:picMkLst>
        </pc:picChg>
        <pc:picChg chg="del">
          <ac:chgData name="João Pedro de Noronha e Aragão" userId="3e7262fa-96d4-4136-917c-3f6927288669" providerId="ADAL" clId="{4A683395-09D1-4084-AD48-B87055B85A66}" dt="2022-06-23T13:53:19.174" v="3854" actId="478"/>
          <ac:picMkLst>
            <pc:docMk/>
            <pc:sldMk cId="2234157373" sldId="307"/>
            <ac:picMk id="6" creationId="{CB1DA1BE-504D-00DC-0BE2-FD78B8DC691C}"/>
          </ac:picMkLst>
        </pc:picChg>
        <pc:picChg chg="add mod">
          <ac:chgData name="João Pedro de Noronha e Aragão" userId="3e7262fa-96d4-4136-917c-3f6927288669" providerId="ADAL" clId="{4A683395-09D1-4084-AD48-B87055B85A66}" dt="2022-06-23T13:55:28.978" v="3861" actId="1076"/>
          <ac:picMkLst>
            <pc:docMk/>
            <pc:sldMk cId="2234157373" sldId="307"/>
            <ac:picMk id="7" creationId="{C5050BDC-FBE0-F062-1082-9DA5535D4D8A}"/>
          </ac:picMkLst>
        </pc:picChg>
      </pc:sldChg>
      <pc:sldChg chg="addSp delSp modSp add mod ord">
        <pc:chgData name="João Pedro de Noronha e Aragão" userId="3e7262fa-96d4-4136-917c-3f6927288669" providerId="ADAL" clId="{4A683395-09D1-4084-AD48-B87055B85A66}" dt="2022-06-23T14:38:13.511" v="4292" actId="20577"/>
        <pc:sldMkLst>
          <pc:docMk/>
          <pc:sldMk cId="2416647944" sldId="308"/>
        </pc:sldMkLst>
        <pc:spChg chg="add del mod">
          <ac:chgData name="João Pedro de Noronha e Aragão" userId="3e7262fa-96d4-4136-917c-3f6927288669" providerId="ADAL" clId="{4A683395-09D1-4084-AD48-B87055B85A66}" dt="2022-06-23T14:33:41.233" v="4211" actId="478"/>
          <ac:spMkLst>
            <pc:docMk/>
            <pc:sldMk cId="2416647944" sldId="308"/>
            <ac:spMk id="3" creationId="{33366F5C-FE56-5495-A45A-47292B68BBE0}"/>
          </ac:spMkLst>
        </pc:spChg>
        <pc:spChg chg="add del mod">
          <ac:chgData name="João Pedro de Noronha e Aragão" userId="3e7262fa-96d4-4136-917c-3f6927288669" providerId="ADAL" clId="{4A683395-09D1-4084-AD48-B87055B85A66}" dt="2022-06-23T14:22:48.084" v="3962"/>
          <ac:spMkLst>
            <pc:docMk/>
            <pc:sldMk cId="2416647944" sldId="308"/>
            <ac:spMk id="115" creationId="{42F211DF-014F-4213-5A4A-4A7E082B6AE2}"/>
          </ac:spMkLst>
        </pc:spChg>
        <pc:spChg chg="add del mod">
          <ac:chgData name="João Pedro de Noronha e Aragão" userId="3e7262fa-96d4-4136-917c-3f6927288669" providerId="ADAL" clId="{4A683395-09D1-4084-AD48-B87055B85A66}" dt="2022-06-23T14:22:48.084" v="3962"/>
          <ac:spMkLst>
            <pc:docMk/>
            <pc:sldMk cId="2416647944" sldId="308"/>
            <ac:spMk id="116" creationId="{1A9E5612-B03A-D1DC-69F3-6ECBDFA355D9}"/>
          </ac:spMkLst>
        </pc:spChg>
        <pc:spChg chg="mod">
          <ac:chgData name="João Pedro de Noronha e Aragão" userId="3e7262fa-96d4-4136-917c-3f6927288669" providerId="ADAL" clId="{4A683395-09D1-4084-AD48-B87055B85A66}" dt="2022-06-23T14:22:45.521" v="3961"/>
          <ac:spMkLst>
            <pc:docMk/>
            <pc:sldMk cId="2416647944" sldId="308"/>
            <ac:spMk id="118" creationId="{D9AD611B-E324-3EE8-B4BB-812F30E244C9}"/>
          </ac:spMkLst>
        </pc:spChg>
        <pc:spChg chg="mod">
          <ac:chgData name="João Pedro de Noronha e Aragão" userId="3e7262fa-96d4-4136-917c-3f6927288669" providerId="ADAL" clId="{4A683395-09D1-4084-AD48-B87055B85A66}" dt="2022-06-23T14:22:45.521" v="3961"/>
          <ac:spMkLst>
            <pc:docMk/>
            <pc:sldMk cId="2416647944" sldId="308"/>
            <ac:spMk id="119" creationId="{18EFD921-4747-2757-E6EE-37AD76C0CBD8}"/>
          </ac:spMkLst>
        </pc:spChg>
        <pc:spChg chg="mod">
          <ac:chgData name="João Pedro de Noronha e Aragão" userId="3e7262fa-96d4-4136-917c-3f6927288669" providerId="ADAL" clId="{4A683395-09D1-4084-AD48-B87055B85A66}" dt="2022-06-23T14:22:45.521" v="3961"/>
          <ac:spMkLst>
            <pc:docMk/>
            <pc:sldMk cId="2416647944" sldId="308"/>
            <ac:spMk id="120" creationId="{DC39F17C-5B09-A194-EDE6-E7432CEE17ED}"/>
          </ac:spMkLst>
        </pc:spChg>
        <pc:spChg chg="mod">
          <ac:chgData name="João Pedro de Noronha e Aragão" userId="3e7262fa-96d4-4136-917c-3f6927288669" providerId="ADAL" clId="{4A683395-09D1-4084-AD48-B87055B85A66}" dt="2022-06-23T14:22:45.521" v="3961"/>
          <ac:spMkLst>
            <pc:docMk/>
            <pc:sldMk cId="2416647944" sldId="308"/>
            <ac:spMk id="121" creationId="{64C259A2-DE12-FC08-6B2D-DDA82719BA50}"/>
          </ac:spMkLst>
        </pc:spChg>
        <pc:spChg chg="add del mod">
          <ac:chgData name="João Pedro de Noronha e Aragão" userId="3e7262fa-96d4-4136-917c-3f6927288669" providerId="ADAL" clId="{4A683395-09D1-4084-AD48-B87055B85A66}" dt="2022-06-23T14:22:48.084" v="3962"/>
          <ac:spMkLst>
            <pc:docMk/>
            <pc:sldMk cId="2416647944" sldId="308"/>
            <ac:spMk id="122" creationId="{0F3FA53A-2177-B322-ED3D-994EE67F18FB}"/>
          </ac:spMkLst>
        </pc:spChg>
        <pc:spChg chg="mod">
          <ac:chgData name="João Pedro de Noronha e Aragão" userId="3e7262fa-96d4-4136-917c-3f6927288669" providerId="ADAL" clId="{4A683395-09D1-4084-AD48-B87055B85A66}" dt="2022-06-23T14:22:45.521" v="3961"/>
          <ac:spMkLst>
            <pc:docMk/>
            <pc:sldMk cId="2416647944" sldId="308"/>
            <ac:spMk id="124" creationId="{93169771-37FF-5CF4-EB8A-776B23EDD234}"/>
          </ac:spMkLst>
        </pc:spChg>
        <pc:spChg chg="mod">
          <ac:chgData name="João Pedro de Noronha e Aragão" userId="3e7262fa-96d4-4136-917c-3f6927288669" providerId="ADAL" clId="{4A683395-09D1-4084-AD48-B87055B85A66}" dt="2022-06-23T14:22:45.521" v="3961"/>
          <ac:spMkLst>
            <pc:docMk/>
            <pc:sldMk cId="2416647944" sldId="308"/>
            <ac:spMk id="125" creationId="{D62021B7-E8F9-4F7C-1048-03E662F1ED8B}"/>
          </ac:spMkLst>
        </pc:spChg>
        <pc:spChg chg="mod">
          <ac:chgData name="João Pedro de Noronha e Aragão" userId="3e7262fa-96d4-4136-917c-3f6927288669" providerId="ADAL" clId="{4A683395-09D1-4084-AD48-B87055B85A66}" dt="2022-06-23T14:22:45.521" v="3961"/>
          <ac:spMkLst>
            <pc:docMk/>
            <pc:sldMk cId="2416647944" sldId="308"/>
            <ac:spMk id="126" creationId="{886AECE1-18F3-7968-D682-52B38C3FB92D}"/>
          </ac:spMkLst>
        </pc:spChg>
        <pc:spChg chg="mod">
          <ac:chgData name="João Pedro de Noronha e Aragão" userId="3e7262fa-96d4-4136-917c-3f6927288669" providerId="ADAL" clId="{4A683395-09D1-4084-AD48-B87055B85A66}" dt="2022-06-23T14:22:45.521" v="3961"/>
          <ac:spMkLst>
            <pc:docMk/>
            <pc:sldMk cId="2416647944" sldId="308"/>
            <ac:spMk id="127" creationId="{CA169664-78B4-320B-393B-702A34EF26F1}"/>
          </ac:spMkLst>
        </pc:spChg>
        <pc:spChg chg="mod">
          <ac:chgData name="João Pedro de Noronha e Aragão" userId="3e7262fa-96d4-4136-917c-3f6927288669" providerId="ADAL" clId="{4A683395-09D1-4084-AD48-B87055B85A66}" dt="2022-06-23T14:22:45.521" v="3961"/>
          <ac:spMkLst>
            <pc:docMk/>
            <pc:sldMk cId="2416647944" sldId="308"/>
            <ac:spMk id="129" creationId="{314BA7AA-F607-DC80-60F7-012FCDE2DD11}"/>
          </ac:spMkLst>
        </pc:spChg>
        <pc:spChg chg="mod">
          <ac:chgData name="João Pedro de Noronha e Aragão" userId="3e7262fa-96d4-4136-917c-3f6927288669" providerId="ADAL" clId="{4A683395-09D1-4084-AD48-B87055B85A66}" dt="2022-06-23T14:22:45.521" v="3961"/>
          <ac:spMkLst>
            <pc:docMk/>
            <pc:sldMk cId="2416647944" sldId="308"/>
            <ac:spMk id="130" creationId="{1EE5263E-4B9E-5186-1B78-BB8637856DF2}"/>
          </ac:spMkLst>
        </pc:spChg>
        <pc:spChg chg="mod">
          <ac:chgData name="João Pedro de Noronha e Aragão" userId="3e7262fa-96d4-4136-917c-3f6927288669" providerId="ADAL" clId="{4A683395-09D1-4084-AD48-B87055B85A66}" dt="2022-06-23T14:22:45.521" v="3961"/>
          <ac:spMkLst>
            <pc:docMk/>
            <pc:sldMk cId="2416647944" sldId="308"/>
            <ac:spMk id="131" creationId="{BB5D6511-AF90-E643-DE94-8F94F975730E}"/>
          </ac:spMkLst>
        </pc:spChg>
        <pc:spChg chg="mod">
          <ac:chgData name="João Pedro de Noronha e Aragão" userId="3e7262fa-96d4-4136-917c-3f6927288669" providerId="ADAL" clId="{4A683395-09D1-4084-AD48-B87055B85A66}" dt="2022-06-23T14:22:45.521" v="3961"/>
          <ac:spMkLst>
            <pc:docMk/>
            <pc:sldMk cId="2416647944" sldId="308"/>
            <ac:spMk id="132" creationId="{4A72C050-EC69-677A-B373-6424F69D2198}"/>
          </ac:spMkLst>
        </pc:spChg>
        <pc:spChg chg="mod">
          <ac:chgData name="João Pedro de Noronha e Aragão" userId="3e7262fa-96d4-4136-917c-3f6927288669" providerId="ADAL" clId="{4A683395-09D1-4084-AD48-B87055B85A66}" dt="2022-06-23T14:22:45.521" v="3961"/>
          <ac:spMkLst>
            <pc:docMk/>
            <pc:sldMk cId="2416647944" sldId="308"/>
            <ac:spMk id="133" creationId="{557198B9-BFEC-D67D-CC1D-40B42355B4C5}"/>
          </ac:spMkLst>
        </pc:spChg>
        <pc:spChg chg="add del mod">
          <ac:chgData name="João Pedro de Noronha e Aragão" userId="3e7262fa-96d4-4136-917c-3f6927288669" providerId="ADAL" clId="{4A683395-09D1-4084-AD48-B87055B85A66}" dt="2022-06-23T14:32:53.799" v="4148" actId="478"/>
          <ac:spMkLst>
            <pc:docMk/>
            <pc:sldMk cId="2416647944" sldId="308"/>
            <ac:spMk id="134" creationId="{8957330C-3FB3-0829-C4A7-55EADEAE3390}"/>
          </ac:spMkLst>
        </pc:spChg>
        <pc:spChg chg="add mod">
          <ac:chgData name="João Pedro de Noronha e Aragão" userId="3e7262fa-96d4-4136-917c-3f6927288669" providerId="ADAL" clId="{4A683395-09D1-4084-AD48-B87055B85A66}" dt="2022-06-23T14:33:16.974" v="4206" actId="1035"/>
          <ac:spMkLst>
            <pc:docMk/>
            <pc:sldMk cId="2416647944" sldId="308"/>
            <ac:spMk id="135" creationId="{D4DD6663-9850-97E8-94B2-FEC65C6B16B5}"/>
          </ac:spMkLst>
        </pc:spChg>
        <pc:spChg chg="mod">
          <ac:chgData name="João Pedro de Noronha e Aragão" userId="3e7262fa-96d4-4136-917c-3f6927288669" providerId="ADAL" clId="{4A683395-09D1-4084-AD48-B87055B85A66}" dt="2022-06-23T14:22:53.563" v="3964"/>
          <ac:spMkLst>
            <pc:docMk/>
            <pc:sldMk cId="2416647944" sldId="308"/>
            <ac:spMk id="137" creationId="{B261BA95-EB75-9ED2-ADDB-2E333AAA2A28}"/>
          </ac:spMkLst>
        </pc:spChg>
        <pc:spChg chg="mod">
          <ac:chgData name="João Pedro de Noronha e Aragão" userId="3e7262fa-96d4-4136-917c-3f6927288669" providerId="ADAL" clId="{4A683395-09D1-4084-AD48-B87055B85A66}" dt="2022-06-23T14:22:53.563" v="3964"/>
          <ac:spMkLst>
            <pc:docMk/>
            <pc:sldMk cId="2416647944" sldId="308"/>
            <ac:spMk id="138" creationId="{8126C3B1-BCA9-9213-1EA8-939004E16058}"/>
          </ac:spMkLst>
        </pc:spChg>
        <pc:spChg chg="mod">
          <ac:chgData name="João Pedro de Noronha e Aragão" userId="3e7262fa-96d4-4136-917c-3f6927288669" providerId="ADAL" clId="{4A683395-09D1-4084-AD48-B87055B85A66}" dt="2022-06-23T14:22:53.563" v="3964"/>
          <ac:spMkLst>
            <pc:docMk/>
            <pc:sldMk cId="2416647944" sldId="308"/>
            <ac:spMk id="139" creationId="{0BA725A5-94BF-E587-5B0A-223105E25F9D}"/>
          </ac:spMkLst>
        </pc:spChg>
        <pc:spChg chg="mod">
          <ac:chgData name="João Pedro de Noronha e Aragão" userId="3e7262fa-96d4-4136-917c-3f6927288669" providerId="ADAL" clId="{4A683395-09D1-4084-AD48-B87055B85A66}" dt="2022-06-23T14:22:53.563" v="3964"/>
          <ac:spMkLst>
            <pc:docMk/>
            <pc:sldMk cId="2416647944" sldId="308"/>
            <ac:spMk id="140" creationId="{5864B904-F835-06C2-B52D-5A08B72B0EF5}"/>
          </ac:spMkLst>
        </pc:spChg>
        <pc:spChg chg="add mod">
          <ac:chgData name="João Pedro de Noronha e Aragão" userId="3e7262fa-96d4-4136-917c-3f6927288669" providerId="ADAL" clId="{4A683395-09D1-4084-AD48-B87055B85A66}" dt="2022-06-23T14:33:16.974" v="4206" actId="1035"/>
          <ac:spMkLst>
            <pc:docMk/>
            <pc:sldMk cId="2416647944" sldId="308"/>
            <ac:spMk id="141" creationId="{D7951252-24AD-DBC8-0D83-90807EA3E241}"/>
          </ac:spMkLst>
        </pc:spChg>
        <pc:spChg chg="mod topLvl">
          <ac:chgData name="João Pedro de Noronha e Aragão" userId="3e7262fa-96d4-4136-917c-3f6927288669" providerId="ADAL" clId="{4A683395-09D1-4084-AD48-B87055B85A66}" dt="2022-06-23T14:33:16.974" v="4206" actId="1035"/>
          <ac:spMkLst>
            <pc:docMk/>
            <pc:sldMk cId="2416647944" sldId="308"/>
            <ac:spMk id="143" creationId="{2E756206-6C78-179C-7EB0-A86F04EEEDFE}"/>
          </ac:spMkLst>
        </pc:spChg>
        <pc:spChg chg="mod topLvl">
          <ac:chgData name="João Pedro de Noronha e Aragão" userId="3e7262fa-96d4-4136-917c-3f6927288669" providerId="ADAL" clId="{4A683395-09D1-4084-AD48-B87055B85A66}" dt="2022-06-23T14:33:16.974" v="4206" actId="1035"/>
          <ac:spMkLst>
            <pc:docMk/>
            <pc:sldMk cId="2416647944" sldId="308"/>
            <ac:spMk id="144" creationId="{C0FEBD5E-D7E4-7B1C-8A74-D6D93F29EAEC}"/>
          </ac:spMkLst>
        </pc:spChg>
        <pc:spChg chg="mod topLvl">
          <ac:chgData name="João Pedro de Noronha e Aragão" userId="3e7262fa-96d4-4136-917c-3f6927288669" providerId="ADAL" clId="{4A683395-09D1-4084-AD48-B87055B85A66}" dt="2022-06-23T14:33:16.974" v="4206" actId="1035"/>
          <ac:spMkLst>
            <pc:docMk/>
            <pc:sldMk cId="2416647944" sldId="308"/>
            <ac:spMk id="145" creationId="{4E9B2A49-47E0-F528-C948-D822DFAE5763}"/>
          </ac:spMkLst>
        </pc:spChg>
        <pc:spChg chg="mod topLvl">
          <ac:chgData name="João Pedro de Noronha e Aragão" userId="3e7262fa-96d4-4136-917c-3f6927288669" providerId="ADAL" clId="{4A683395-09D1-4084-AD48-B87055B85A66}" dt="2022-06-23T14:33:16.974" v="4206" actId="1035"/>
          <ac:spMkLst>
            <pc:docMk/>
            <pc:sldMk cId="2416647944" sldId="308"/>
            <ac:spMk id="146" creationId="{B2E42BBA-6345-C857-B585-5FFAF0370278}"/>
          </ac:spMkLst>
        </pc:spChg>
        <pc:spChg chg="mod">
          <ac:chgData name="João Pedro de Noronha e Aragão" userId="3e7262fa-96d4-4136-917c-3f6927288669" providerId="ADAL" clId="{4A683395-09D1-4084-AD48-B87055B85A66}" dt="2022-06-23T14:22:53.563" v="3964"/>
          <ac:spMkLst>
            <pc:docMk/>
            <pc:sldMk cId="2416647944" sldId="308"/>
            <ac:spMk id="148" creationId="{366AF646-912E-C236-7F5F-0013A2362A3A}"/>
          </ac:spMkLst>
        </pc:spChg>
        <pc:spChg chg="mod">
          <ac:chgData name="João Pedro de Noronha e Aragão" userId="3e7262fa-96d4-4136-917c-3f6927288669" providerId="ADAL" clId="{4A683395-09D1-4084-AD48-B87055B85A66}" dt="2022-06-23T14:22:53.563" v="3964"/>
          <ac:spMkLst>
            <pc:docMk/>
            <pc:sldMk cId="2416647944" sldId="308"/>
            <ac:spMk id="149" creationId="{AF42B9D1-FB3C-04FD-D506-C05EBF5037C6}"/>
          </ac:spMkLst>
        </pc:spChg>
        <pc:spChg chg="mod">
          <ac:chgData name="João Pedro de Noronha e Aragão" userId="3e7262fa-96d4-4136-917c-3f6927288669" providerId="ADAL" clId="{4A683395-09D1-4084-AD48-B87055B85A66}" dt="2022-06-23T14:22:53.563" v="3964"/>
          <ac:spMkLst>
            <pc:docMk/>
            <pc:sldMk cId="2416647944" sldId="308"/>
            <ac:spMk id="150" creationId="{F9AD9C99-A7F5-7E22-4F6C-9CAD757C76C0}"/>
          </ac:spMkLst>
        </pc:spChg>
        <pc:spChg chg="mod">
          <ac:chgData name="João Pedro de Noronha e Aragão" userId="3e7262fa-96d4-4136-917c-3f6927288669" providerId="ADAL" clId="{4A683395-09D1-4084-AD48-B87055B85A66}" dt="2022-06-23T14:22:53.563" v="3964"/>
          <ac:spMkLst>
            <pc:docMk/>
            <pc:sldMk cId="2416647944" sldId="308"/>
            <ac:spMk id="151" creationId="{187D27B0-937F-BF2B-2FC2-FBC08F246F08}"/>
          </ac:spMkLst>
        </pc:spChg>
        <pc:spChg chg="mod">
          <ac:chgData name="João Pedro de Noronha e Aragão" userId="3e7262fa-96d4-4136-917c-3f6927288669" providerId="ADAL" clId="{4A683395-09D1-4084-AD48-B87055B85A66}" dt="2022-06-23T14:22:53.563" v="3964"/>
          <ac:spMkLst>
            <pc:docMk/>
            <pc:sldMk cId="2416647944" sldId="308"/>
            <ac:spMk id="152" creationId="{5149B27C-8662-503C-D71D-2A8595EB5A90}"/>
          </ac:spMkLst>
        </pc:spChg>
        <pc:spChg chg="del mod">
          <ac:chgData name="João Pedro de Noronha e Aragão" userId="3e7262fa-96d4-4136-917c-3f6927288669" providerId="ADAL" clId="{4A683395-09D1-4084-AD48-B87055B85A66}" dt="2022-06-23T14:33:23.967" v="4207" actId="478"/>
          <ac:spMkLst>
            <pc:docMk/>
            <pc:sldMk cId="2416647944" sldId="308"/>
            <ac:spMk id="446" creationId="{00000000-0000-0000-0000-000000000000}"/>
          </ac:spMkLst>
        </pc:spChg>
        <pc:spChg chg="mod">
          <ac:chgData name="João Pedro de Noronha e Aragão" userId="3e7262fa-96d4-4136-917c-3f6927288669" providerId="ADAL" clId="{4A683395-09D1-4084-AD48-B87055B85A66}" dt="2022-06-23T14:33:16.974" v="4206" actId="1035"/>
          <ac:spMkLst>
            <pc:docMk/>
            <pc:sldMk cId="2416647944" sldId="308"/>
            <ac:spMk id="447" creationId="{00000000-0000-0000-0000-000000000000}"/>
          </ac:spMkLst>
        </pc:spChg>
        <pc:spChg chg="mod">
          <ac:chgData name="João Pedro de Noronha e Aragão" userId="3e7262fa-96d4-4136-917c-3f6927288669" providerId="ADAL" clId="{4A683395-09D1-4084-AD48-B87055B85A66}" dt="2022-06-23T14:33:16.974" v="4206" actId="1035"/>
          <ac:spMkLst>
            <pc:docMk/>
            <pc:sldMk cId="2416647944" sldId="308"/>
            <ac:spMk id="448" creationId="{00000000-0000-0000-0000-000000000000}"/>
          </ac:spMkLst>
        </pc:spChg>
        <pc:spChg chg="mod">
          <ac:chgData name="João Pedro de Noronha e Aragão" userId="3e7262fa-96d4-4136-917c-3f6927288669" providerId="ADAL" clId="{4A683395-09D1-4084-AD48-B87055B85A66}" dt="2022-06-23T14:38:13.511" v="4292" actId="20577"/>
          <ac:spMkLst>
            <pc:docMk/>
            <pc:sldMk cId="2416647944" sldId="308"/>
            <ac:spMk id="449" creationId="{00000000-0000-0000-0000-000000000000}"/>
          </ac:spMkLst>
        </pc:spChg>
        <pc:spChg chg="del">
          <ac:chgData name="João Pedro de Noronha e Aragão" userId="3e7262fa-96d4-4136-917c-3f6927288669" providerId="ADAL" clId="{4A683395-09D1-4084-AD48-B87055B85A66}" dt="2022-06-23T14:22:52.281" v="3963" actId="478"/>
          <ac:spMkLst>
            <pc:docMk/>
            <pc:sldMk cId="2416647944" sldId="308"/>
            <ac:spMk id="450" creationId="{00000000-0000-0000-0000-000000000000}"/>
          </ac:spMkLst>
        </pc:spChg>
        <pc:spChg chg="del">
          <ac:chgData name="João Pedro de Noronha e Aragão" userId="3e7262fa-96d4-4136-917c-3f6927288669" providerId="ADAL" clId="{4A683395-09D1-4084-AD48-B87055B85A66}" dt="2022-06-23T14:22:52.281" v="3963" actId="478"/>
          <ac:spMkLst>
            <pc:docMk/>
            <pc:sldMk cId="2416647944" sldId="308"/>
            <ac:spMk id="451" creationId="{00000000-0000-0000-0000-000000000000}"/>
          </ac:spMkLst>
        </pc:spChg>
        <pc:spChg chg="del">
          <ac:chgData name="João Pedro de Noronha e Aragão" userId="3e7262fa-96d4-4136-917c-3f6927288669" providerId="ADAL" clId="{4A683395-09D1-4084-AD48-B87055B85A66}" dt="2022-06-23T14:22:52.281" v="3963" actId="478"/>
          <ac:spMkLst>
            <pc:docMk/>
            <pc:sldMk cId="2416647944" sldId="308"/>
            <ac:spMk id="452" creationId="{00000000-0000-0000-0000-000000000000}"/>
          </ac:spMkLst>
        </pc:spChg>
        <pc:spChg chg="del">
          <ac:chgData name="João Pedro de Noronha e Aragão" userId="3e7262fa-96d4-4136-917c-3f6927288669" providerId="ADAL" clId="{4A683395-09D1-4084-AD48-B87055B85A66}" dt="2022-06-23T14:22:52.281" v="3963" actId="478"/>
          <ac:spMkLst>
            <pc:docMk/>
            <pc:sldMk cId="2416647944" sldId="308"/>
            <ac:spMk id="453" creationId="{00000000-0000-0000-0000-000000000000}"/>
          </ac:spMkLst>
        </pc:spChg>
        <pc:spChg chg="del">
          <ac:chgData name="João Pedro de Noronha e Aragão" userId="3e7262fa-96d4-4136-917c-3f6927288669" providerId="ADAL" clId="{4A683395-09D1-4084-AD48-B87055B85A66}" dt="2022-06-23T14:22:52.281" v="3963" actId="478"/>
          <ac:spMkLst>
            <pc:docMk/>
            <pc:sldMk cId="2416647944" sldId="308"/>
            <ac:spMk id="454" creationId="{00000000-0000-0000-0000-000000000000}"/>
          </ac:spMkLst>
        </pc:spChg>
        <pc:spChg chg="del mod">
          <ac:chgData name="João Pedro de Noronha e Aragão" userId="3e7262fa-96d4-4136-917c-3f6927288669" providerId="ADAL" clId="{4A683395-09D1-4084-AD48-B87055B85A66}" dt="2022-06-23T14:33:35.042" v="4209" actId="478"/>
          <ac:spMkLst>
            <pc:docMk/>
            <pc:sldMk cId="2416647944" sldId="308"/>
            <ac:spMk id="556" creationId="{00000000-0000-0000-0000-000000000000}"/>
          </ac:spMkLst>
        </pc:spChg>
        <pc:spChg chg="mod">
          <ac:chgData name="João Pedro de Noronha e Aragão" userId="3e7262fa-96d4-4136-917c-3f6927288669" providerId="ADAL" clId="{4A683395-09D1-4084-AD48-B87055B85A66}" dt="2022-06-23T14:33:16.974" v="4206" actId="1035"/>
          <ac:spMkLst>
            <pc:docMk/>
            <pc:sldMk cId="2416647944" sldId="308"/>
            <ac:spMk id="557" creationId="{00000000-0000-0000-0000-000000000000}"/>
          </ac:spMkLst>
        </pc:spChg>
        <pc:spChg chg="mod">
          <ac:chgData name="João Pedro de Noronha e Aragão" userId="3e7262fa-96d4-4136-917c-3f6927288669" providerId="ADAL" clId="{4A683395-09D1-4084-AD48-B87055B85A66}" dt="2022-06-23T14:33:16.974" v="4206" actId="1035"/>
          <ac:spMkLst>
            <pc:docMk/>
            <pc:sldMk cId="2416647944" sldId="308"/>
            <ac:spMk id="558" creationId="{00000000-0000-0000-0000-000000000000}"/>
          </ac:spMkLst>
        </pc:spChg>
        <pc:grpChg chg="add del mod">
          <ac:chgData name="João Pedro de Noronha e Aragão" userId="3e7262fa-96d4-4136-917c-3f6927288669" providerId="ADAL" clId="{4A683395-09D1-4084-AD48-B87055B85A66}" dt="2022-06-23T14:22:48.084" v="3962"/>
          <ac:grpSpMkLst>
            <pc:docMk/>
            <pc:sldMk cId="2416647944" sldId="308"/>
            <ac:grpSpMk id="117" creationId="{1380EB3D-BA17-F5C5-AC27-D26586652669}"/>
          </ac:grpSpMkLst>
        </pc:grpChg>
        <pc:grpChg chg="add del mod">
          <ac:chgData name="João Pedro de Noronha e Aragão" userId="3e7262fa-96d4-4136-917c-3f6927288669" providerId="ADAL" clId="{4A683395-09D1-4084-AD48-B87055B85A66}" dt="2022-06-23T14:22:48.084" v="3962"/>
          <ac:grpSpMkLst>
            <pc:docMk/>
            <pc:sldMk cId="2416647944" sldId="308"/>
            <ac:grpSpMk id="123" creationId="{D7FBCF4B-C69D-497E-02BE-310E496C7F0D}"/>
          </ac:grpSpMkLst>
        </pc:grpChg>
        <pc:grpChg chg="add del mod">
          <ac:chgData name="João Pedro de Noronha e Aragão" userId="3e7262fa-96d4-4136-917c-3f6927288669" providerId="ADAL" clId="{4A683395-09D1-4084-AD48-B87055B85A66}" dt="2022-06-23T14:22:48.084" v="3962"/>
          <ac:grpSpMkLst>
            <pc:docMk/>
            <pc:sldMk cId="2416647944" sldId="308"/>
            <ac:grpSpMk id="128" creationId="{8252F69E-5F33-7550-4D9F-8610C8FC5AFA}"/>
          </ac:grpSpMkLst>
        </pc:grpChg>
        <pc:grpChg chg="add del mod">
          <ac:chgData name="João Pedro de Noronha e Aragão" userId="3e7262fa-96d4-4136-917c-3f6927288669" providerId="ADAL" clId="{4A683395-09D1-4084-AD48-B87055B85A66}" dt="2022-06-23T14:32:56.417" v="4149" actId="478"/>
          <ac:grpSpMkLst>
            <pc:docMk/>
            <pc:sldMk cId="2416647944" sldId="308"/>
            <ac:grpSpMk id="136" creationId="{3D057B74-4FD6-C702-3609-9CFD8FE48B83}"/>
          </ac:grpSpMkLst>
        </pc:grpChg>
        <pc:grpChg chg="add del mod">
          <ac:chgData name="João Pedro de Noronha e Aragão" userId="3e7262fa-96d4-4136-917c-3f6927288669" providerId="ADAL" clId="{4A683395-09D1-4084-AD48-B87055B85A66}" dt="2022-06-23T14:32:29.153" v="4147" actId="165"/>
          <ac:grpSpMkLst>
            <pc:docMk/>
            <pc:sldMk cId="2416647944" sldId="308"/>
            <ac:grpSpMk id="142" creationId="{B390D007-530A-E1A5-7A32-82DC21E41DA5}"/>
          </ac:grpSpMkLst>
        </pc:grpChg>
        <pc:grpChg chg="add mod">
          <ac:chgData name="João Pedro de Noronha e Aragão" userId="3e7262fa-96d4-4136-917c-3f6927288669" providerId="ADAL" clId="{4A683395-09D1-4084-AD48-B87055B85A66}" dt="2022-06-23T14:33:16.974" v="4206" actId="1035"/>
          <ac:grpSpMkLst>
            <pc:docMk/>
            <pc:sldMk cId="2416647944" sldId="308"/>
            <ac:grpSpMk id="147" creationId="{41C248EC-4D03-FD5A-FB80-3D099B2E7149}"/>
          </ac:grpSpMkLst>
        </pc:grpChg>
        <pc:grpChg chg="del">
          <ac:chgData name="João Pedro de Noronha e Aragão" userId="3e7262fa-96d4-4136-917c-3f6927288669" providerId="ADAL" clId="{4A683395-09D1-4084-AD48-B87055B85A66}" dt="2022-06-23T14:22:52.281" v="3963" actId="478"/>
          <ac:grpSpMkLst>
            <pc:docMk/>
            <pc:sldMk cId="2416647944" sldId="308"/>
            <ac:grpSpMk id="455" creationId="{00000000-0000-0000-0000-000000000000}"/>
          </ac:grpSpMkLst>
        </pc:grpChg>
      </pc:sldChg>
      <pc:sldChg chg="add del ord">
        <pc:chgData name="João Pedro de Noronha e Aragão" userId="3e7262fa-96d4-4136-917c-3f6927288669" providerId="ADAL" clId="{4A683395-09D1-4084-AD48-B87055B85A66}" dt="2022-06-23T14:24:38.938" v="3980" actId="47"/>
        <pc:sldMkLst>
          <pc:docMk/>
          <pc:sldMk cId="1178322193" sldId="309"/>
        </pc:sldMkLst>
      </pc:sldChg>
      <pc:sldChg chg="modSp add mod ord">
        <pc:chgData name="João Pedro de Noronha e Aragão" userId="3e7262fa-96d4-4136-917c-3f6927288669" providerId="ADAL" clId="{4A683395-09D1-4084-AD48-B87055B85A66}" dt="2022-06-23T14:34:51.871" v="4266" actId="20577"/>
        <pc:sldMkLst>
          <pc:docMk/>
          <pc:sldMk cId="2615408860" sldId="309"/>
        </pc:sldMkLst>
        <pc:spChg chg="mod">
          <ac:chgData name="João Pedro de Noronha e Aragão" userId="3e7262fa-96d4-4136-917c-3f6927288669" providerId="ADAL" clId="{4A683395-09D1-4084-AD48-B87055B85A66}" dt="2022-06-23T14:34:14.911" v="4219" actId="20577"/>
          <ac:spMkLst>
            <pc:docMk/>
            <pc:sldMk cId="2615408860" sldId="309"/>
            <ac:spMk id="449" creationId="{00000000-0000-0000-0000-000000000000}"/>
          </ac:spMkLst>
        </pc:spChg>
        <pc:spChg chg="mod">
          <ac:chgData name="João Pedro de Noronha e Aragão" userId="3e7262fa-96d4-4136-917c-3f6927288669" providerId="ADAL" clId="{4A683395-09D1-4084-AD48-B87055B85A66}" dt="2022-06-23T14:34:51.871" v="4266" actId="20577"/>
          <ac:spMkLst>
            <pc:docMk/>
            <pc:sldMk cId="2615408860" sldId="309"/>
            <ac:spMk id="556" creationId="{00000000-0000-0000-0000-000000000000}"/>
          </ac:spMkLst>
        </pc:spChg>
        <pc:spChg chg="mod">
          <ac:chgData name="João Pedro de Noronha e Aragão" userId="3e7262fa-96d4-4136-917c-3f6927288669" providerId="ADAL" clId="{4A683395-09D1-4084-AD48-B87055B85A66}" dt="2022-06-23T14:26:26.721" v="4031" actId="20577"/>
          <ac:spMkLst>
            <pc:docMk/>
            <pc:sldMk cId="2615408860" sldId="309"/>
            <ac:spMk id="557" creationId="{00000000-0000-0000-0000-000000000000}"/>
          </ac:spMkLst>
        </pc:spChg>
        <pc:spChg chg="mod">
          <ac:chgData name="João Pedro de Noronha e Aragão" userId="3e7262fa-96d4-4136-917c-3f6927288669" providerId="ADAL" clId="{4A683395-09D1-4084-AD48-B87055B85A66}" dt="2022-06-23T14:34:48.167" v="4259" actId="20577"/>
          <ac:spMkLst>
            <pc:docMk/>
            <pc:sldMk cId="2615408860" sldId="309"/>
            <ac:spMk id="558" creationId="{00000000-0000-0000-0000-000000000000}"/>
          </ac:spMkLst>
        </pc:spChg>
      </pc:sldChg>
      <pc:sldChg chg="addSp delSp modSp add mod">
        <pc:chgData name="João Pedro de Noronha e Aragão" userId="3e7262fa-96d4-4136-917c-3f6927288669" providerId="ADAL" clId="{4A683395-09D1-4084-AD48-B87055B85A66}" dt="2022-06-23T14:35:24.799" v="4287" actId="20577"/>
        <pc:sldMkLst>
          <pc:docMk/>
          <pc:sldMk cId="3425819038" sldId="310"/>
        </pc:sldMkLst>
        <pc:spChg chg="mod">
          <ac:chgData name="João Pedro de Noronha e Aragão" userId="3e7262fa-96d4-4136-917c-3f6927288669" providerId="ADAL" clId="{4A683395-09D1-4084-AD48-B87055B85A66}" dt="2022-06-23T14:35:24.799" v="4287" actId="20577"/>
          <ac:spMkLst>
            <pc:docMk/>
            <pc:sldMk cId="3425819038" sldId="310"/>
            <ac:spMk id="218" creationId="{00000000-0000-0000-0000-000000000000}"/>
          </ac:spMkLst>
        </pc:spChg>
        <pc:picChg chg="add mod">
          <ac:chgData name="João Pedro de Noronha e Aragão" userId="3e7262fa-96d4-4136-917c-3f6927288669" providerId="ADAL" clId="{4A683395-09D1-4084-AD48-B87055B85A66}" dt="2022-06-23T14:30:25.623" v="4040" actId="1076"/>
          <ac:picMkLst>
            <pc:docMk/>
            <pc:sldMk cId="3425819038" sldId="310"/>
            <ac:picMk id="3" creationId="{540AD13F-EC6D-BA0B-35F7-6F7BBECCCED4}"/>
          </ac:picMkLst>
        </pc:picChg>
        <pc:picChg chg="del">
          <ac:chgData name="João Pedro de Noronha e Aragão" userId="3e7262fa-96d4-4136-917c-3f6927288669" providerId="ADAL" clId="{4A683395-09D1-4084-AD48-B87055B85A66}" dt="2022-06-23T14:26:15.359" v="4019" actId="478"/>
          <ac:picMkLst>
            <pc:docMk/>
            <pc:sldMk cId="3425819038" sldId="310"/>
            <ac:picMk id="6" creationId="{CB1DA1BE-504D-00DC-0BE2-FD78B8DC691C}"/>
          </ac:picMkLst>
        </pc:picChg>
      </pc:sldChg>
      <pc:sldChg chg="delSp modSp add del mod">
        <pc:chgData name="João Pedro de Noronha e Aragão" userId="3e7262fa-96d4-4136-917c-3f6927288669" providerId="ADAL" clId="{4A683395-09D1-4084-AD48-B87055B85A66}" dt="2022-06-23T14:35:18.151" v="4278" actId="47"/>
        <pc:sldMkLst>
          <pc:docMk/>
          <pc:sldMk cId="3863021053" sldId="311"/>
        </pc:sldMkLst>
        <pc:spChg chg="mod">
          <ac:chgData name="João Pedro de Noronha e Aragão" userId="3e7262fa-96d4-4136-917c-3f6927288669" providerId="ADAL" clId="{4A683395-09D1-4084-AD48-B87055B85A66}" dt="2022-06-23T14:25:26.906" v="4004" actId="20577"/>
          <ac:spMkLst>
            <pc:docMk/>
            <pc:sldMk cId="3863021053" sldId="311"/>
            <ac:spMk id="218" creationId="{00000000-0000-0000-0000-000000000000}"/>
          </ac:spMkLst>
        </pc:spChg>
        <pc:picChg chg="del">
          <ac:chgData name="João Pedro de Noronha e Aragão" userId="3e7262fa-96d4-4136-917c-3f6927288669" providerId="ADAL" clId="{4A683395-09D1-4084-AD48-B87055B85A66}" dt="2022-06-23T14:26:16.650" v="4020" actId="478"/>
          <ac:picMkLst>
            <pc:docMk/>
            <pc:sldMk cId="3863021053" sldId="311"/>
            <ac:picMk id="3" creationId="{27BA7B35-26A6-EA51-4BAE-6889B8752975}"/>
          </ac:picMkLst>
        </pc:picChg>
      </pc:sldChg>
      <pc:sldChg chg="addSp delSp modSp add mod">
        <pc:chgData name="João Pedro de Noronha e Aragão" userId="3e7262fa-96d4-4136-917c-3f6927288669" providerId="ADAL" clId="{4A683395-09D1-4084-AD48-B87055B85A66}" dt="2022-06-23T14:38:01.181" v="4289" actId="1076"/>
        <pc:sldMkLst>
          <pc:docMk/>
          <pc:sldMk cId="1163458497" sldId="312"/>
        </pc:sldMkLst>
        <pc:spChg chg="mod">
          <ac:chgData name="João Pedro de Noronha e Aragão" userId="3e7262fa-96d4-4136-917c-3f6927288669" providerId="ADAL" clId="{4A683395-09D1-4084-AD48-B87055B85A66}" dt="2022-06-23T14:25:32.490" v="4007" actId="20577"/>
          <ac:spMkLst>
            <pc:docMk/>
            <pc:sldMk cId="1163458497" sldId="312"/>
            <ac:spMk id="218" creationId="{00000000-0000-0000-0000-000000000000}"/>
          </ac:spMkLst>
        </pc:spChg>
        <pc:picChg chg="add mod">
          <ac:chgData name="João Pedro de Noronha e Aragão" userId="3e7262fa-96d4-4136-917c-3f6927288669" providerId="ADAL" clId="{4A683395-09D1-4084-AD48-B87055B85A66}" dt="2022-06-23T14:38:01.181" v="4289" actId="1076"/>
          <ac:picMkLst>
            <pc:docMk/>
            <pc:sldMk cId="1163458497" sldId="312"/>
            <ac:picMk id="3" creationId="{E2E0BC04-CDB5-1231-896F-AE27C01F0CBA}"/>
          </ac:picMkLst>
        </pc:picChg>
        <pc:picChg chg="del">
          <ac:chgData name="João Pedro de Noronha e Aragão" userId="3e7262fa-96d4-4136-917c-3f6927288669" providerId="ADAL" clId="{4A683395-09D1-4084-AD48-B87055B85A66}" dt="2022-06-23T14:26:18.233" v="4021" actId="478"/>
          <ac:picMkLst>
            <pc:docMk/>
            <pc:sldMk cId="1163458497" sldId="312"/>
            <ac:picMk id="7" creationId="{C5050BDC-FBE0-F062-1082-9DA5535D4D8A}"/>
          </ac:picMkLst>
        </pc:picChg>
      </pc:sldChg>
      <pc:sldChg chg="addSp delSp modSp add mod">
        <pc:chgData name="João Pedro de Noronha e Aragão" userId="3e7262fa-96d4-4136-917c-3f6927288669" providerId="ADAL" clId="{4A683395-09D1-4084-AD48-B87055B85A66}" dt="2022-06-23T14:41:34.981" v="4408" actId="478"/>
        <pc:sldMkLst>
          <pc:docMk/>
          <pc:sldMk cId="2492337817" sldId="313"/>
        </pc:sldMkLst>
        <pc:spChg chg="add del mod">
          <ac:chgData name="João Pedro de Noronha e Aragão" userId="3e7262fa-96d4-4136-917c-3f6927288669" providerId="ADAL" clId="{4A683395-09D1-4084-AD48-B87055B85A66}" dt="2022-06-23T14:41:34.981" v="4408" actId="478"/>
          <ac:spMkLst>
            <pc:docMk/>
            <pc:sldMk cId="2492337817" sldId="313"/>
            <ac:spMk id="5" creationId="{DC7C7D50-85FC-695B-826C-107D1BD972A7}"/>
          </ac:spMkLst>
        </pc:spChg>
        <pc:spChg chg="del">
          <ac:chgData name="João Pedro de Noronha e Aragão" userId="3e7262fa-96d4-4136-917c-3f6927288669" providerId="ADAL" clId="{4A683395-09D1-4084-AD48-B87055B85A66}" dt="2022-06-23T14:41:30.592" v="4407" actId="478"/>
          <ac:spMkLst>
            <pc:docMk/>
            <pc:sldMk cId="2492337817" sldId="313"/>
            <ac:spMk id="141" creationId="{D7951252-24AD-DBC8-0D83-90807EA3E241}"/>
          </ac:spMkLst>
        </pc:spChg>
        <pc:spChg chg="del">
          <ac:chgData name="João Pedro de Noronha e Aragão" userId="3e7262fa-96d4-4136-917c-3f6927288669" providerId="ADAL" clId="{4A683395-09D1-4084-AD48-B87055B85A66}" dt="2022-06-23T14:41:30.592" v="4407" actId="478"/>
          <ac:spMkLst>
            <pc:docMk/>
            <pc:sldMk cId="2492337817" sldId="313"/>
            <ac:spMk id="448" creationId="{00000000-0000-0000-0000-000000000000}"/>
          </ac:spMkLst>
        </pc:spChg>
        <pc:spChg chg="mod">
          <ac:chgData name="João Pedro de Noronha e Aragão" userId="3e7262fa-96d4-4136-917c-3f6927288669" providerId="ADAL" clId="{4A683395-09D1-4084-AD48-B87055B85A66}" dt="2022-06-23T14:39:10.309" v="4296" actId="1076"/>
          <ac:spMkLst>
            <pc:docMk/>
            <pc:sldMk cId="2492337817" sldId="313"/>
            <ac:spMk id="449"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459"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460"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461"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462"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463"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464"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465"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466"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467"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468"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469"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470"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471"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472"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473"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474"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475"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476"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477"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478"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479"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480"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481"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482"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483"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484"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485"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486"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487"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488"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489"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490"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491"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492"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493"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494"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495"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496"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497"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498"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499"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500"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501"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502"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503"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504"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505"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506"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507"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508"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509"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510"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511"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512"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513"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514"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515"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516"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517"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518"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519"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520"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521"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522"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523"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524"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525"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526"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527"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528"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529"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530"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531"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532"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533"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534"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535"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536"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537"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538"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539"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540"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541"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542"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543"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544"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545"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546"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547"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548"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549"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550"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551"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552"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553"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554" creationId="{00000000-0000-0000-0000-000000000000}"/>
          </ac:spMkLst>
        </pc:spChg>
        <pc:spChg chg="mod">
          <ac:chgData name="João Pedro de Noronha e Aragão" userId="3e7262fa-96d4-4136-917c-3f6927288669" providerId="ADAL" clId="{4A683395-09D1-4084-AD48-B87055B85A66}" dt="2022-06-23T14:39:18.012" v="4297" actId="164"/>
          <ac:spMkLst>
            <pc:docMk/>
            <pc:sldMk cId="2492337817" sldId="313"/>
            <ac:spMk id="555" creationId="{00000000-0000-0000-0000-000000000000}"/>
          </ac:spMkLst>
        </pc:spChg>
        <pc:spChg chg="mod">
          <ac:chgData name="João Pedro de Noronha e Aragão" userId="3e7262fa-96d4-4136-917c-3f6927288669" providerId="ADAL" clId="{4A683395-09D1-4084-AD48-B87055B85A66}" dt="2022-06-23T14:40:59.943" v="4393" actId="20577"/>
          <ac:spMkLst>
            <pc:docMk/>
            <pc:sldMk cId="2492337817" sldId="313"/>
            <ac:spMk id="556" creationId="{00000000-0000-0000-0000-000000000000}"/>
          </ac:spMkLst>
        </pc:spChg>
        <pc:spChg chg="del">
          <ac:chgData name="João Pedro de Noronha e Aragão" userId="3e7262fa-96d4-4136-917c-3f6927288669" providerId="ADAL" clId="{4A683395-09D1-4084-AD48-B87055B85A66}" dt="2022-06-23T14:41:30.592" v="4407" actId="478"/>
          <ac:spMkLst>
            <pc:docMk/>
            <pc:sldMk cId="2492337817" sldId="313"/>
            <ac:spMk id="557" creationId="{00000000-0000-0000-0000-000000000000}"/>
          </ac:spMkLst>
        </pc:spChg>
        <pc:spChg chg="mod">
          <ac:chgData name="João Pedro de Noronha e Aragão" userId="3e7262fa-96d4-4136-917c-3f6927288669" providerId="ADAL" clId="{4A683395-09D1-4084-AD48-B87055B85A66}" dt="2022-06-23T14:41:07.749" v="4403" actId="20577"/>
          <ac:spMkLst>
            <pc:docMk/>
            <pc:sldMk cId="2492337817" sldId="313"/>
            <ac:spMk id="558" creationId="{00000000-0000-0000-0000-000000000000}"/>
          </ac:spMkLst>
        </pc:spChg>
        <pc:grpChg chg="add mod">
          <ac:chgData name="João Pedro de Noronha e Aragão" userId="3e7262fa-96d4-4136-917c-3f6927288669" providerId="ADAL" clId="{4A683395-09D1-4084-AD48-B87055B85A66}" dt="2022-06-23T14:39:35.792" v="4359" actId="1038"/>
          <ac:grpSpMkLst>
            <pc:docMk/>
            <pc:sldMk cId="2492337817" sldId="313"/>
            <ac:grpSpMk id="2" creationId="{A8CABB0F-F582-FEDD-878D-8CA701B24E6B}"/>
          </ac:grpSpMkLst>
        </pc:grpChg>
        <pc:grpChg chg="del">
          <ac:chgData name="João Pedro de Noronha e Aragão" userId="3e7262fa-96d4-4136-917c-3f6927288669" providerId="ADAL" clId="{4A683395-09D1-4084-AD48-B87055B85A66}" dt="2022-06-23T14:41:12.935" v="4404" actId="478"/>
          <ac:grpSpMkLst>
            <pc:docMk/>
            <pc:sldMk cId="2492337817" sldId="313"/>
            <ac:grpSpMk id="136" creationId="{3D057B74-4FD6-C702-3609-9CFD8FE48B83}"/>
          </ac:grpSpMkLst>
        </pc:grpChg>
        <pc:grpChg chg="mod">
          <ac:chgData name="João Pedro de Noronha e Aragão" userId="3e7262fa-96d4-4136-917c-3f6927288669" providerId="ADAL" clId="{4A683395-09D1-4084-AD48-B87055B85A66}" dt="2022-06-23T14:41:17.398" v="4405" actId="1076"/>
          <ac:grpSpMkLst>
            <pc:docMk/>
            <pc:sldMk cId="2492337817" sldId="313"/>
            <ac:grpSpMk id="142" creationId="{B390D007-530A-E1A5-7A32-82DC21E41DA5}"/>
          </ac:grpSpMkLst>
        </pc:grpChg>
        <pc:grpChg chg="mod">
          <ac:chgData name="João Pedro de Noronha e Aragão" userId="3e7262fa-96d4-4136-917c-3f6927288669" providerId="ADAL" clId="{4A683395-09D1-4084-AD48-B87055B85A66}" dt="2022-06-23T14:41:27.797" v="4406" actId="1076"/>
          <ac:grpSpMkLst>
            <pc:docMk/>
            <pc:sldMk cId="2492337817" sldId="313"/>
            <ac:grpSpMk id="147" creationId="{41C248EC-4D03-FD5A-FB80-3D099B2E7149}"/>
          </ac:grpSpMkLst>
        </pc:grpChg>
        <pc:cxnChg chg="mod">
          <ac:chgData name="João Pedro de Noronha e Aragão" userId="3e7262fa-96d4-4136-917c-3f6927288669" providerId="ADAL" clId="{4A683395-09D1-4084-AD48-B87055B85A66}" dt="2022-06-23T14:39:29.554" v="4316" actId="14100"/>
          <ac:cxnSpMkLst>
            <pc:docMk/>
            <pc:sldMk cId="2492337817" sldId="313"/>
            <ac:cxnSpMk id="458" creationId="{00000000-0000-0000-0000-000000000000}"/>
          </ac:cxnSpMkLst>
        </pc:cxnChg>
      </pc:sldChg>
      <pc:sldChg chg="addSp delSp modSp add mod">
        <pc:chgData name="João Pedro de Noronha e Aragão" userId="3e7262fa-96d4-4136-917c-3f6927288669" providerId="ADAL" clId="{4A683395-09D1-4084-AD48-B87055B85A66}" dt="2022-06-23T14:46:19.798" v="4696" actId="1076"/>
        <pc:sldMkLst>
          <pc:docMk/>
          <pc:sldMk cId="2889461369" sldId="314"/>
        </pc:sldMkLst>
        <pc:spChg chg="mod">
          <ac:chgData name="João Pedro de Noronha e Aragão" userId="3e7262fa-96d4-4136-917c-3f6927288669" providerId="ADAL" clId="{4A683395-09D1-4084-AD48-B87055B85A66}" dt="2022-06-23T14:46:13.537" v="4694" actId="20577"/>
          <ac:spMkLst>
            <pc:docMk/>
            <pc:sldMk cId="2889461369" sldId="314"/>
            <ac:spMk id="58" creationId="{0877C3B5-9A20-32CC-2B64-2E0B8B8D3D07}"/>
          </ac:spMkLst>
        </pc:spChg>
        <pc:spChg chg="mod">
          <ac:chgData name="João Pedro de Noronha e Aragão" userId="3e7262fa-96d4-4136-917c-3f6927288669" providerId="ADAL" clId="{4A683395-09D1-4084-AD48-B87055B85A66}" dt="2022-06-23T14:38:54.151" v="4294"/>
          <ac:spMkLst>
            <pc:docMk/>
            <pc:sldMk cId="2889461369" sldId="314"/>
            <ac:spMk id="218" creationId="{00000000-0000-0000-0000-000000000000}"/>
          </ac:spMkLst>
        </pc:spChg>
        <pc:picChg chg="del">
          <ac:chgData name="João Pedro de Noronha e Aragão" userId="3e7262fa-96d4-4136-917c-3f6927288669" providerId="ADAL" clId="{4A683395-09D1-4084-AD48-B87055B85A66}" dt="2022-06-23T14:40:04.872" v="4363" actId="478"/>
          <ac:picMkLst>
            <pc:docMk/>
            <pc:sldMk cId="2889461369" sldId="314"/>
            <ac:picMk id="3" creationId="{27BA7B35-26A6-EA51-4BAE-6889B8752975}"/>
          </ac:picMkLst>
        </pc:picChg>
        <pc:picChg chg="add mod">
          <ac:chgData name="João Pedro de Noronha e Aragão" userId="3e7262fa-96d4-4136-917c-3f6927288669" providerId="ADAL" clId="{4A683395-09D1-4084-AD48-B87055B85A66}" dt="2022-06-23T14:46:19.798" v="4696" actId="1076"/>
          <ac:picMkLst>
            <pc:docMk/>
            <pc:sldMk cId="2889461369" sldId="314"/>
            <ac:picMk id="6" creationId="{DA9FE6C1-F36A-36B2-80AE-9775DBDE781C}"/>
          </ac:picMkLst>
        </pc:picChg>
      </pc:sldChg>
      <pc:sldChg chg="addSp delSp modSp add mod">
        <pc:chgData name="João Pedro de Noronha e Aragão" userId="3e7262fa-96d4-4136-917c-3f6927288669" providerId="ADAL" clId="{4A683395-09D1-4084-AD48-B87055B85A66}" dt="2022-06-23T14:47:54.958" v="4720" actId="20577"/>
        <pc:sldMkLst>
          <pc:docMk/>
          <pc:sldMk cId="3671479695" sldId="315"/>
        </pc:sldMkLst>
        <pc:spChg chg="mod">
          <ac:chgData name="João Pedro de Noronha e Aragão" userId="3e7262fa-96d4-4136-917c-3f6927288669" providerId="ADAL" clId="{4A683395-09D1-4084-AD48-B87055B85A66}" dt="2022-06-23T14:47:21.222" v="4701"/>
          <ac:spMkLst>
            <pc:docMk/>
            <pc:sldMk cId="3671479695" sldId="315"/>
            <ac:spMk id="449" creationId="{00000000-0000-0000-0000-000000000000}"/>
          </ac:spMkLst>
        </pc:spChg>
        <pc:spChg chg="mod">
          <ac:chgData name="João Pedro de Noronha e Aragão" userId="3e7262fa-96d4-4136-917c-3f6927288669" providerId="ADAL" clId="{4A683395-09D1-4084-AD48-B87055B85A66}" dt="2022-06-23T14:47:54.958" v="4720" actId="20577"/>
          <ac:spMkLst>
            <pc:docMk/>
            <pc:sldMk cId="3671479695" sldId="315"/>
            <ac:spMk id="556" creationId="{00000000-0000-0000-0000-000000000000}"/>
          </ac:spMkLst>
        </pc:spChg>
        <pc:cxnChg chg="add mod">
          <ac:chgData name="João Pedro de Noronha e Aragão" userId="3e7262fa-96d4-4136-917c-3f6927288669" providerId="ADAL" clId="{4A683395-09D1-4084-AD48-B87055B85A66}" dt="2022-06-23T14:47:37.853" v="4711" actId="1037"/>
          <ac:cxnSpMkLst>
            <pc:docMk/>
            <pc:sldMk cId="3671479695" sldId="315"/>
            <ac:cxnSpMk id="119" creationId="{EDB50858-8531-FD92-DD2A-066C3A26D318}"/>
          </ac:cxnSpMkLst>
        </pc:cxnChg>
        <pc:cxnChg chg="del">
          <ac:chgData name="João Pedro de Noronha e Aragão" userId="3e7262fa-96d4-4136-917c-3f6927288669" providerId="ADAL" clId="{4A683395-09D1-4084-AD48-B87055B85A66}" dt="2022-06-23T14:47:25.799" v="4702" actId="478"/>
          <ac:cxnSpMkLst>
            <pc:docMk/>
            <pc:sldMk cId="3671479695" sldId="315"/>
            <ac:cxnSpMk id="458" creationId="{00000000-0000-0000-0000-000000000000}"/>
          </ac:cxnSpMkLst>
        </pc:cxnChg>
      </pc:sldChg>
      <pc:sldChg chg="add del">
        <pc:chgData name="João Pedro de Noronha e Aragão" userId="3e7262fa-96d4-4136-917c-3f6927288669" providerId="ADAL" clId="{4A683395-09D1-4084-AD48-B87055B85A66}" dt="2022-06-23T14:47:07.608" v="4699" actId="47"/>
        <pc:sldMkLst>
          <pc:docMk/>
          <pc:sldMk cId="1668251895" sldId="316"/>
        </pc:sldMkLst>
      </pc:sldChg>
      <pc:sldChg chg="modSp add mod">
        <pc:chgData name="João Pedro de Noronha e Aragão" userId="3e7262fa-96d4-4136-917c-3f6927288669" providerId="ADAL" clId="{4A683395-09D1-4084-AD48-B87055B85A66}" dt="2022-06-23T14:52:35.373" v="4752" actId="20577"/>
        <pc:sldMkLst>
          <pc:docMk/>
          <pc:sldMk cId="3546386312" sldId="316"/>
        </pc:sldMkLst>
        <pc:spChg chg="mod">
          <ac:chgData name="João Pedro de Noronha e Aragão" userId="3e7262fa-96d4-4136-917c-3f6927288669" providerId="ADAL" clId="{4A683395-09D1-4084-AD48-B87055B85A66}" dt="2022-06-23T14:52:35.373" v="4752" actId="20577"/>
          <ac:spMkLst>
            <pc:docMk/>
            <pc:sldMk cId="3546386312" sldId="316"/>
            <ac:spMk id="449" creationId="{00000000-0000-0000-0000-000000000000}"/>
          </ac:spMkLst>
        </pc:spChg>
      </pc:sldChg>
      <pc:sldChg chg="add del">
        <pc:chgData name="João Pedro de Noronha e Aragão" userId="3e7262fa-96d4-4136-917c-3f6927288669" providerId="ADAL" clId="{4A683395-09D1-4084-AD48-B87055B85A66}" dt="2022-06-23T14:52:47.091" v="4754"/>
        <pc:sldMkLst>
          <pc:docMk/>
          <pc:sldMk cId="1049918445" sldId="317"/>
        </pc:sldMkLst>
      </pc:sldChg>
      <pc:sldChg chg="addSp delSp modSp add mod">
        <pc:chgData name="João Pedro de Noronha e Aragão" userId="3e7262fa-96d4-4136-917c-3f6927288669" providerId="ADAL" clId="{4A683395-09D1-4084-AD48-B87055B85A66}" dt="2022-06-23T14:57:26.991" v="5041" actId="1076"/>
        <pc:sldMkLst>
          <pc:docMk/>
          <pc:sldMk cId="4266129442" sldId="317"/>
        </pc:sldMkLst>
        <pc:spChg chg="mod">
          <ac:chgData name="João Pedro de Noronha e Aragão" userId="3e7262fa-96d4-4136-917c-3f6927288669" providerId="ADAL" clId="{4A683395-09D1-4084-AD48-B87055B85A66}" dt="2022-06-23T14:56:02.036" v="5033" actId="20577"/>
          <ac:spMkLst>
            <pc:docMk/>
            <pc:sldMk cId="4266129442" sldId="317"/>
            <ac:spMk id="58" creationId="{0877C3B5-9A20-32CC-2B64-2E0B8B8D3D07}"/>
          </ac:spMkLst>
        </pc:spChg>
        <pc:spChg chg="mod">
          <ac:chgData name="João Pedro de Noronha e Aragão" userId="3e7262fa-96d4-4136-917c-3f6927288669" providerId="ADAL" clId="{4A683395-09D1-4084-AD48-B87055B85A66}" dt="2022-06-23T14:53:02.853" v="4769" actId="20577"/>
          <ac:spMkLst>
            <pc:docMk/>
            <pc:sldMk cId="4266129442" sldId="317"/>
            <ac:spMk id="218" creationId="{00000000-0000-0000-0000-000000000000}"/>
          </ac:spMkLst>
        </pc:spChg>
        <pc:picChg chg="del">
          <ac:chgData name="João Pedro de Noronha e Aragão" userId="3e7262fa-96d4-4136-917c-3f6927288669" providerId="ADAL" clId="{4A683395-09D1-4084-AD48-B87055B85A66}" dt="2022-06-23T14:53:05.260" v="4770" actId="478"/>
          <ac:picMkLst>
            <pc:docMk/>
            <pc:sldMk cId="4266129442" sldId="317"/>
            <ac:picMk id="3" creationId="{27BA7B35-26A6-EA51-4BAE-6889B8752975}"/>
          </ac:picMkLst>
        </pc:picChg>
        <pc:picChg chg="add del mod">
          <ac:chgData name="João Pedro de Noronha e Aragão" userId="3e7262fa-96d4-4136-917c-3f6927288669" providerId="ADAL" clId="{4A683395-09D1-4084-AD48-B87055B85A66}" dt="2022-06-23T14:57:12.058" v="5036" actId="478"/>
          <ac:picMkLst>
            <pc:docMk/>
            <pc:sldMk cId="4266129442" sldId="317"/>
            <ac:picMk id="4" creationId="{ED21A010-084D-3FA5-1F71-AF71B9B36A2B}"/>
          </ac:picMkLst>
        </pc:picChg>
        <pc:picChg chg="add mod">
          <ac:chgData name="João Pedro de Noronha e Aragão" userId="3e7262fa-96d4-4136-917c-3f6927288669" providerId="ADAL" clId="{4A683395-09D1-4084-AD48-B87055B85A66}" dt="2022-06-23T14:57:26.991" v="5041" actId="1076"/>
          <ac:picMkLst>
            <pc:docMk/>
            <pc:sldMk cId="4266129442" sldId="317"/>
            <ac:picMk id="6" creationId="{E427B05A-A65A-84AB-49DA-DC7AB58B1752}"/>
          </ac:picMkLst>
        </pc:picChg>
      </pc:sldChg>
      <pc:sldChg chg="addSp modSp add del mod ord">
        <pc:chgData name="João Pedro de Noronha e Aragão" userId="3e7262fa-96d4-4136-917c-3f6927288669" providerId="ADAL" clId="{4A683395-09D1-4084-AD48-B87055B85A66}" dt="2022-06-23T15:00:14.114" v="5094" actId="47"/>
        <pc:sldMkLst>
          <pc:docMk/>
          <pc:sldMk cId="3718512555" sldId="318"/>
        </pc:sldMkLst>
        <pc:spChg chg="add mod">
          <ac:chgData name="João Pedro de Noronha e Aragão" userId="3e7262fa-96d4-4136-917c-3f6927288669" providerId="ADAL" clId="{4A683395-09D1-4084-AD48-B87055B85A66}" dt="2022-06-23T14:59:46.530" v="5090" actId="164"/>
          <ac:spMkLst>
            <pc:docMk/>
            <pc:sldMk cId="3718512555" sldId="318"/>
            <ac:spMk id="120" creationId="{A2BF94F9-A8C3-BC9D-C034-EF6BC8C294C7}"/>
          </ac:spMkLst>
        </pc:spChg>
        <pc:spChg chg="add mod">
          <ac:chgData name="João Pedro de Noronha e Aragão" userId="3e7262fa-96d4-4136-917c-3f6927288669" providerId="ADAL" clId="{4A683395-09D1-4084-AD48-B87055B85A66}" dt="2022-06-23T14:59:46.530" v="5090" actId="164"/>
          <ac:spMkLst>
            <pc:docMk/>
            <pc:sldMk cId="3718512555" sldId="318"/>
            <ac:spMk id="121" creationId="{EB3D4CC7-82E6-A88D-CFCA-1AD909E92C87}"/>
          </ac:spMkLst>
        </pc:spChg>
        <pc:spChg chg="add mod">
          <ac:chgData name="João Pedro de Noronha e Aragão" userId="3e7262fa-96d4-4136-917c-3f6927288669" providerId="ADAL" clId="{4A683395-09D1-4084-AD48-B87055B85A66}" dt="2022-06-23T14:59:46.530" v="5090" actId="164"/>
          <ac:spMkLst>
            <pc:docMk/>
            <pc:sldMk cId="3718512555" sldId="318"/>
            <ac:spMk id="122" creationId="{178076A4-871A-36EE-81B5-57D0921706F6}"/>
          </ac:spMkLst>
        </pc:spChg>
        <pc:spChg chg="mod">
          <ac:chgData name="João Pedro de Noronha e Aragão" userId="3e7262fa-96d4-4136-917c-3f6927288669" providerId="ADAL" clId="{4A683395-09D1-4084-AD48-B87055B85A66}" dt="2022-06-23T14:59:41.097" v="5089"/>
          <ac:spMkLst>
            <pc:docMk/>
            <pc:sldMk cId="3718512555" sldId="318"/>
            <ac:spMk id="124" creationId="{D52BFE4C-53AC-342A-EF42-37A53E8FC045}"/>
          </ac:spMkLst>
        </pc:spChg>
        <pc:spChg chg="mod">
          <ac:chgData name="João Pedro de Noronha e Aragão" userId="3e7262fa-96d4-4136-917c-3f6927288669" providerId="ADAL" clId="{4A683395-09D1-4084-AD48-B87055B85A66}" dt="2022-06-23T14:59:41.097" v="5089"/>
          <ac:spMkLst>
            <pc:docMk/>
            <pc:sldMk cId="3718512555" sldId="318"/>
            <ac:spMk id="125" creationId="{79D1ED30-1159-C7CA-94C2-46CC59954013}"/>
          </ac:spMkLst>
        </pc:spChg>
        <pc:spChg chg="mod">
          <ac:chgData name="João Pedro de Noronha e Aragão" userId="3e7262fa-96d4-4136-917c-3f6927288669" providerId="ADAL" clId="{4A683395-09D1-4084-AD48-B87055B85A66}" dt="2022-06-23T14:59:41.097" v="5089"/>
          <ac:spMkLst>
            <pc:docMk/>
            <pc:sldMk cId="3718512555" sldId="318"/>
            <ac:spMk id="126" creationId="{3A686D38-1F59-D3B5-57AE-145C2F1E1AEE}"/>
          </ac:spMkLst>
        </pc:spChg>
        <pc:spChg chg="mod">
          <ac:chgData name="João Pedro de Noronha e Aragão" userId="3e7262fa-96d4-4136-917c-3f6927288669" providerId="ADAL" clId="{4A683395-09D1-4084-AD48-B87055B85A66}" dt="2022-06-23T14:59:41.097" v="5089"/>
          <ac:spMkLst>
            <pc:docMk/>
            <pc:sldMk cId="3718512555" sldId="318"/>
            <ac:spMk id="127" creationId="{07E9940E-D9AA-C369-05D2-77AD7FD9F88E}"/>
          </ac:spMkLst>
        </pc:spChg>
        <pc:spChg chg="mod">
          <ac:chgData name="João Pedro de Noronha e Aragão" userId="3e7262fa-96d4-4136-917c-3f6927288669" providerId="ADAL" clId="{4A683395-09D1-4084-AD48-B87055B85A66}" dt="2022-06-23T14:58:58.310" v="5054" actId="20577"/>
          <ac:spMkLst>
            <pc:docMk/>
            <pc:sldMk cId="3718512555" sldId="318"/>
            <ac:spMk id="449" creationId="{00000000-0000-0000-0000-000000000000}"/>
          </ac:spMkLst>
        </pc:spChg>
        <pc:spChg chg="mod">
          <ac:chgData name="João Pedro de Noronha e Aragão" userId="3e7262fa-96d4-4136-917c-3f6927288669" providerId="ADAL" clId="{4A683395-09D1-4084-AD48-B87055B85A66}" dt="2022-06-23T14:59:13.284" v="5077" actId="20577"/>
          <ac:spMkLst>
            <pc:docMk/>
            <pc:sldMk cId="3718512555" sldId="318"/>
            <ac:spMk id="556" creationId="{00000000-0000-0000-0000-000000000000}"/>
          </ac:spMkLst>
        </pc:spChg>
        <pc:spChg chg="mod">
          <ac:chgData name="João Pedro de Noronha e Aragão" userId="3e7262fa-96d4-4136-917c-3f6927288669" providerId="ADAL" clId="{4A683395-09D1-4084-AD48-B87055B85A66}" dt="2022-06-23T14:59:24.923" v="5088" actId="20577"/>
          <ac:spMkLst>
            <pc:docMk/>
            <pc:sldMk cId="3718512555" sldId="318"/>
            <ac:spMk id="558" creationId="{00000000-0000-0000-0000-000000000000}"/>
          </ac:spMkLst>
        </pc:spChg>
        <pc:grpChg chg="add mod ord">
          <ac:chgData name="João Pedro de Noronha e Aragão" userId="3e7262fa-96d4-4136-917c-3f6927288669" providerId="ADAL" clId="{4A683395-09D1-4084-AD48-B87055B85A66}" dt="2022-06-23T14:59:58.376" v="5092" actId="1076"/>
          <ac:grpSpMkLst>
            <pc:docMk/>
            <pc:sldMk cId="3718512555" sldId="318"/>
            <ac:grpSpMk id="3" creationId="{8E4EE497-4D74-71C7-0E93-264E43196C0B}"/>
          </ac:grpSpMkLst>
        </pc:grpChg>
        <pc:grpChg chg="add mod">
          <ac:chgData name="João Pedro de Noronha e Aragão" userId="3e7262fa-96d4-4136-917c-3f6927288669" providerId="ADAL" clId="{4A683395-09D1-4084-AD48-B87055B85A66}" dt="2022-06-23T14:59:46.530" v="5090" actId="164"/>
          <ac:grpSpMkLst>
            <pc:docMk/>
            <pc:sldMk cId="3718512555" sldId="318"/>
            <ac:grpSpMk id="123" creationId="{4EEB6DFE-4F87-CF1F-C1D1-265521956690}"/>
          </ac:grpSpMkLst>
        </pc:grpChg>
      </pc:sldChg>
      <pc:sldChg chg="modSp add mod">
        <pc:chgData name="João Pedro de Noronha e Aragão" userId="3e7262fa-96d4-4136-917c-3f6927288669" providerId="ADAL" clId="{4A683395-09D1-4084-AD48-B87055B85A66}" dt="2022-06-23T15:15:14.791" v="5720" actId="20577"/>
        <pc:sldMkLst>
          <pc:docMk/>
          <pc:sldMk cId="1239241904" sldId="319"/>
        </pc:sldMkLst>
        <pc:spChg chg="mod">
          <ac:chgData name="João Pedro de Noronha e Aragão" userId="3e7262fa-96d4-4136-917c-3f6927288669" providerId="ADAL" clId="{4A683395-09D1-4084-AD48-B87055B85A66}" dt="2022-06-23T15:14:39.504" v="5672" actId="20577"/>
          <ac:spMkLst>
            <pc:docMk/>
            <pc:sldMk cId="1239241904" sldId="319"/>
            <ac:spMk id="556" creationId="{00000000-0000-0000-0000-000000000000}"/>
          </ac:spMkLst>
        </pc:spChg>
        <pc:spChg chg="mod">
          <ac:chgData name="João Pedro de Noronha e Aragão" userId="3e7262fa-96d4-4136-917c-3f6927288669" providerId="ADAL" clId="{4A683395-09D1-4084-AD48-B87055B85A66}" dt="2022-06-23T15:15:14.791" v="5720" actId="20577"/>
          <ac:spMkLst>
            <pc:docMk/>
            <pc:sldMk cId="1239241904" sldId="319"/>
            <ac:spMk id="557" creationId="{00000000-0000-0000-0000-000000000000}"/>
          </ac:spMkLst>
        </pc:spChg>
        <pc:spChg chg="mod">
          <ac:chgData name="João Pedro de Noronha e Aragão" userId="3e7262fa-96d4-4136-917c-3f6927288669" providerId="ADAL" clId="{4A683395-09D1-4084-AD48-B87055B85A66}" dt="2022-06-23T15:14:59.990" v="5692" actId="14100"/>
          <ac:spMkLst>
            <pc:docMk/>
            <pc:sldMk cId="1239241904" sldId="319"/>
            <ac:spMk id="558" creationId="{00000000-0000-0000-0000-000000000000}"/>
          </ac:spMkLst>
        </pc:spChg>
      </pc:sldChg>
      <pc:sldChg chg="modSp add mod">
        <pc:chgData name="João Pedro de Noronha e Aragão" userId="3e7262fa-96d4-4136-917c-3f6927288669" providerId="ADAL" clId="{4A683395-09D1-4084-AD48-B87055B85A66}" dt="2022-06-23T15:10:18.082" v="5395" actId="1035"/>
        <pc:sldMkLst>
          <pc:docMk/>
          <pc:sldMk cId="2745056479" sldId="320"/>
        </pc:sldMkLst>
        <pc:spChg chg="mod">
          <ac:chgData name="João Pedro de Noronha e Aragão" userId="3e7262fa-96d4-4136-917c-3f6927288669" providerId="ADAL" clId="{4A683395-09D1-4084-AD48-B87055B85A66}" dt="2022-06-23T15:10:18.082" v="5395" actId="1035"/>
          <ac:spMkLst>
            <pc:docMk/>
            <pc:sldMk cId="2745056479" sldId="320"/>
            <ac:spMk id="557" creationId="{00000000-0000-0000-0000-000000000000}"/>
          </ac:spMkLst>
        </pc:spChg>
      </pc:sldChg>
      <pc:sldChg chg="add">
        <pc:chgData name="João Pedro de Noronha e Aragão" userId="3e7262fa-96d4-4136-917c-3f6927288669" providerId="ADAL" clId="{4A683395-09D1-4084-AD48-B87055B85A66}" dt="2022-06-23T15:06:02.816" v="5284"/>
        <pc:sldMkLst>
          <pc:docMk/>
          <pc:sldMk cId="3468689521" sldId="321"/>
        </pc:sldMkLst>
      </pc:sldChg>
      <pc:sldChg chg="add">
        <pc:chgData name="João Pedro de Noronha e Aragão" userId="3e7262fa-96d4-4136-917c-3f6927288669" providerId="ADAL" clId="{4A683395-09D1-4084-AD48-B87055B85A66}" dt="2022-06-23T15:07:45.758" v="5306" actId="2890"/>
        <pc:sldMkLst>
          <pc:docMk/>
          <pc:sldMk cId="2568953513" sldId="322"/>
        </pc:sldMkLst>
      </pc:sldChg>
      <pc:sldChg chg="add del">
        <pc:chgData name="João Pedro de Noronha e Aragão" userId="3e7262fa-96d4-4136-917c-3f6927288669" providerId="ADAL" clId="{4A683395-09D1-4084-AD48-B87055B85A66}" dt="2022-06-23T15:13:02.319" v="5599" actId="47"/>
        <pc:sldMkLst>
          <pc:docMk/>
          <pc:sldMk cId="822444796" sldId="323"/>
        </pc:sldMkLst>
      </pc:sldChg>
      <pc:sldChg chg="addSp delSp modSp add mod">
        <pc:chgData name="João Pedro de Noronha e Aragão" userId="3e7262fa-96d4-4136-917c-3f6927288669" providerId="ADAL" clId="{4A683395-09D1-4084-AD48-B87055B85A66}" dt="2022-06-23T15:14:24.072" v="5660" actId="478"/>
        <pc:sldMkLst>
          <pc:docMk/>
          <pc:sldMk cId="2979294522" sldId="323"/>
        </pc:sldMkLst>
        <pc:spChg chg="add del mod">
          <ac:chgData name="João Pedro de Noronha e Aragão" userId="3e7262fa-96d4-4136-917c-3f6927288669" providerId="ADAL" clId="{4A683395-09D1-4084-AD48-B87055B85A66}" dt="2022-06-23T15:14:24.072" v="5660" actId="478"/>
          <ac:spMkLst>
            <pc:docMk/>
            <pc:sldMk cId="2979294522" sldId="323"/>
            <ac:spMk id="3" creationId="{7AF2F9CF-2889-FB59-2CBD-7DF811C5B029}"/>
          </ac:spMkLst>
        </pc:spChg>
        <pc:spChg chg="del">
          <ac:chgData name="João Pedro de Noronha e Aragão" userId="3e7262fa-96d4-4136-917c-3f6927288669" providerId="ADAL" clId="{4A683395-09D1-4084-AD48-B87055B85A66}" dt="2022-06-23T15:14:21.891" v="5659" actId="478"/>
          <ac:spMkLst>
            <pc:docMk/>
            <pc:sldMk cId="2979294522" sldId="323"/>
            <ac:spMk id="448" creationId="{00000000-0000-0000-0000-000000000000}"/>
          </ac:spMkLst>
        </pc:spChg>
        <pc:spChg chg="mod">
          <ac:chgData name="João Pedro de Noronha e Aragão" userId="3e7262fa-96d4-4136-917c-3f6927288669" providerId="ADAL" clId="{4A683395-09D1-4084-AD48-B87055B85A66}" dt="2022-06-23T15:13:13.614" v="5601" actId="20577"/>
          <ac:spMkLst>
            <pc:docMk/>
            <pc:sldMk cId="2979294522" sldId="323"/>
            <ac:spMk id="449" creationId="{00000000-0000-0000-0000-000000000000}"/>
          </ac:spMkLst>
        </pc:spChg>
        <pc:spChg chg="del">
          <ac:chgData name="João Pedro de Noronha e Aragão" userId="3e7262fa-96d4-4136-917c-3f6927288669" providerId="ADAL" clId="{4A683395-09D1-4084-AD48-B87055B85A66}" dt="2022-06-23T15:14:21.891" v="5659" actId="478"/>
          <ac:spMkLst>
            <pc:docMk/>
            <pc:sldMk cId="2979294522" sldId="323"/>
            <ac:spMk id="454" creationId="{00000000-0000-0000-0000-000000000000}"/>
          </ac:spMkLst>
        </pc:spChg>
        <pc:spChg chg="mod">
          <ac:chgData name="João Pedro de Noronha e Aragão" userId="3e7262fa-96d4-4136-917c-3f6927288669" providerId="ADAL" clId="{4A683395-09D1-4084-AD48-B87055B85A66}" dt="2022-06-23T15:13:40.409" v="5623" actId="20577"/>
          <ac:spMkLst>
            <pc:docMk/>
            <pc:sldMk cId="2979294522" sldId="323"/>
            <ac:spMk id="556" creationId="{00000000-0000-0000-0000-000000000000}"/>
          </ac:spMkLst>
        </pc:spChg>
        <pc:spChg chg="del">
          <ac:chgData name="João Pedro de Noronha e Aragão" userId="3e7262fa-96d4-4136-917c-3f6927288669" providerId="ADAL" clId="{4A683395-09D1-4084-AD48-B87055B85A66}" dt="2022-06-23T15:14:21.891" v="5659" actId="478"/>
          <ac:spMkLst>
            <pc:docMk/>
            <pc:sldMk cId="2979294522" sldId="323"/>
            <ac:spMk id="557" creationId="{00000000-0000-0000-0000-000000000000}"/>
          </ac:spMkLst>
        </pc:spChg>
        <pc:spChg chg="mod">
          <ac:chgData name="João Pedro de Noronha e Aragão" userId="3e7262fa-96d4-4136-917c-3f6927288669" providerId="ADAL" clId="{4A683395-09D1-4084-AD48-B87055B85A66}" dt="2022-06-23T15:13:57.745" v="5652" actId="1035"/>
          <ac:spMkLst>
            <pc:docMk/>
            <pc:sldMk cId="2979294522" sldId="323"/>
            <ac:spMk id="558" creationId="{00000000-0000-0000-0000-000000000000}"/>
          </ac:spMkLst>
        </pc:spChg>
        <pc:grpChg chg="del">
          <ac:chgData name="João Pedro de Noronha e Aragão" userId="3e7262fa-96d4-4136-917c-3f6927288669" providerId="ADAL" clId="{4A683395-09D1-4084-AD48-B87055B85A66}" dt="2022-06-23T15:14:11.105" v="5653" actId="478"/>
          <ac:grpSpMkLst>
            <pc:docMk/>
            <pc:sldMk cId="2979294522" sldId="323"/>
            <ac:grpSpMk id="115" creationId="{EC39599A-05F2-FA5B-8BEB-EF9B58FB4D86}"/>
          </ac:grpSpMkLst>
        </pc:grpChg>
        <pc:grpChg chg="mod">
          <ac:chgData name="João Pedro de Noronha e Aragão" userId="3e7262fa-96d4-4136-917c-3f6927288669" providerId="ADAL" clId="{4A683395-09D1-4084-AD48-B87055B85A66}" dt="2022-06-23T15:14:15.010" v="5657" actId="1038"/>
          <ac:grpSpMkLst>
            <pc:docMk/>
            <pc:sldMk cId="2979294522" sldId="323"/>
            <ac:grpSpMk id="120" creationId="{5B4E2D4B-84AE-A8D9-47A7-5AC09087503E}"/>
          </ac:grpSpMkLst>
        </pc:grpChg>
        <pc:grpChg chg="mod">
          <ac:chgData name="João Pedro de Noronha e Aragão" userId="3e7262fa-96d4-4136-917c-3f6927288669" providerId="ADAL" clId="{4A683395-09D1-4084-AD48-B87055B85A66}" dt="2022-06-23T15:14:18.069" v="5658" actId="1076"/>
          <ac:grpSpMkLst>
            <pc:docMk/>
            <pc:sldMk cId="2979294522" sldId="323"/>
            <ac:grpSpMk id="125" creationId="{979B9B91-829E-4EEF-1456-0F146C6CB298}"/>
          </ac:grpSpMkLst>
        </pc:grpChg>
      </pc:sldChg>
      <pc:sldChg chg="modSp add mod">
        <pc:chgData name="João Pedro de Noronha e Aragão" userId="3e7262fa-96d4-4136-917c-3f6927288669" providerId="ADAL" clId="{4A683395-09D1-4084-AD48-B87055B85A66}" dt="2022-06-23T15:22:36.742" v="5823" actId="20577"/>
        <pc:sldMkLst>
          <pc:docMk/>
          <pc:sldMk cId="2935084483" sldId="324"/>
        </pc:sldMkLst>
        <pc:spChg chg="mod">
          <ac:chgData name="João Pedro de Noronha e Aragão" userId="3e7262fa-96d4-4136-917c-3f6927288669" providerId="ADAL" clId="{4A683395-09D1-4084-AD48-B87055B85A66}" dt="2022-06-23T15:22:30.712" v="5816" actId="20577"/>
          <ac:spMkLst>
            <pc:docMk/>
            <pc:sldMk cId="2935084483" sldId="324"/>
            <ac:spMk id="220" creationId="{00000000-0000-0000-0000-000000000000}"/>
          </ac:spMkLst>
        </pc:spChg>
        <pc:spChg chg="mod">
          <ac:chgData name="João Pedro de Noronha e Aragão" userId="3e7262fa-96d4-4136-917c-3f6927288669" providerId="ADAL" clId="{4A683395-09D1-4084-AD48-B87055B85A66}" dt="2022-06-23T15:22:33.487" v="5820" actId="20577"/>
          <ac:spMkLst>
            <pc:docMk/>
            <pc:sldMk cId="2935084483" sldId="324"/>
            <ac:spMk id="222" creationId="{00000000-0000-0000-0000-000000000000}"/>
          </ac:spMkLst>
        </pc:spChg>
        <pc:spChg chg="mod">
          <ac:chgData name="João Pedro de Noronha e Aragão" userId="3e7262fa-96d4-4136-917c-3f6927288669" providerId="ADAL" clId="{4A683395-09D1-4084-AD48-B87055B85A66}" dt="2022-06-23T15:22:36.742" v="5823" actId="20577"/>
          <ac:spMkLst>
            <pc:docMk/>
            <pc:sldMk cId="2935084483" sldId="324"/>
            <ac:spMk id="224" creationId="{00000000-0000-0000-0000-000000000000}"/>
          </ac:spMkLst>
        </pc:spChg>
        <pc:spChg chg="mod">
          <ac:chgData name="João Pedro de Noronha e Aragão" userId="3e7262fa-96d4-4136-917c-3f6927288669" providerId="ADAL" clId="{4A683395-09D1-4084-AD48-B87055B85A66}" dt="2022-06-23T15:22:23.856" v="5808" actId="20577"/>
          <ac:spMkLst>
            <pc:docMk/>
            <pc:sldMk cId="2935084483" sldId="324"/>
            <ac:spMk id="226" creationId="{00000000-0000-0000-0000-000000000000}"/>
          </ac:spMkLst>
        </pc:spChg>
        <pc:spChg chg="mod">
          <ac:chgData name="João Pedro de Noronha e Aragão" userId="3e7262fa-96d4-4136-917c-3f6927288669" providerId="ADAL" clId="{4A683395-09D1-4084-AD48-B87055B85A66}" dt="2022-06-23T15:22:26.064" v="5810" actId="20577"/>
          <ac:spMkLst>
            <pc:docMk/>
            <pc:sldMk cId="2935084483" sldId="324"/>
            <ac:spMk id="228" creationId="{00000000-0000-0000-0000-000000000000}"/>
          </ac:spMkLst>
        </pc:spChg>
        <pc:spChg chg="mod">
          <ac:chgData name="João Pedro de Noronha e Aragão" userId="3e7262fa-96d4-4136-917c-3f6927288669" providerId="ADAL" clId="{4A683395-09D1-4084-AD48-B87055B85A66}" dt="2022-06-23T15:22:28.135" v="5812" actId="20577"/>
          <ac:spMkLst>
            <pc:docMk/>
            <pc:sldMk cId="2935084483" sldId="324"/>
            <ac:spMk id="230" creationId="{00000000-0000-0000-0000-000000000000}"/>
          </ac:spMkLst>
        </pc:spChg>
        <pc:spChg chg="mod">
          <ac:chgData name="João Pedro de Noronha e Aragão" userId="3e7262fa-96d4-4136-917c-3f6927288669" providerId="ADAL" clId="{4A683395-09D1-4084-AD48-B87055B85A66}" dt="2022-06-23T15:21:04.753" v="5796" actId="20577"/>
          <ac:spMkLst>
            <pc:docMk/>
            <pc:sldMk cId="2935084483" sldId="324"/>
            <ac:spMk id="231" creationId="{00000000-0000-0000-0000-000000000000}"/>
          </ac:spMkLst>
        </pc:spChg>
        <pc:spChg chg="mod">
          <ac:chgData name="João Pedro de Noronha e Aragão" userId="3e7262fa-96d4-4136-917c-3f6927288669" providerId="ADAL" clId="{4A683395-09D1-4084-AD48-B87055B85A66}" dt="2022-06-23T15:21:14.445" v="5797"/>
          <ac:spMkLst>
            <pc:docMk/>
            <pc:sldMk cId="2935084483" sldId="324"/>
            <ac:spMk id="232" creationId="{00000000-0000-0000-0000-000000000000}"/>
          </ac:spMkLst>
        </pc:spChg>
        <pc:spChg chg="mod">
          <ac:chgData name="João Pedro de Noronha e Aragão" userId="3e7262fa-96d4-4136-917c-3f6927288669" providerId="ADAL" clId="{4A683395-09D1-4084-AD48-B87055B85A66}" dt="2022-06-23T15:21:22.040" v="5799" actId="20577"/>
          <ac:spMkLst>
            <pc:docMk/>
            <pc:sldMk cId="2935084483" sldId="324"/>
            <ac:spMk id="233" creationId="{00000000-0000-0000-0000-000000000000}"/>
          </ac:spMkLst>
        </pc:spChg>
        <pc:spChg chg="mod">
          <ac:chgData name="João Pedro de Noronha e Aragão" userId="3e7262fa-96d4-4136-917c-3f6927288669" providerId="ADAL" clId="{4A683395-09D1-4084-AD48-B87055B85A66}" dt="2022-06-23T15:21:33.246" v="5800"/>
          <ac:spMkLst>
            <pc:docMk/>
            <pc:sldMk cId="2935084483" sldId="324"/>
            <ac:spMk id="234" creationId="{00000000-0000-0000-0000-000000000000}"/>
          </ac:spMkLst>
        </pc:spChg>
        <pc:spChg chg="mod">
          <ac:chgData name="João Pedro de Noronha e Aragão" userId="3e7262fa-96d4-4136-917c-3f6927288669" providerId="ADAL" clId="{4A683395-09D1-4084-AD48-B87055B85A66}" dt="2022-06-23T15:22:12.902" v="5803" actId="20577"/>
          <ac:spMkLst>
            <pc:docMk/>
            <pc:sldMk cId="2935084483" sldId="324"/>
            <ac:spMk id="235" creationId="{00000000-0000-0000-0000-000000000000}"/>
          </ac:spMkLst>
        </pc:spChg>
        <pc:spChg chg="mod">
          <ac:chgData name="João Pedro de Noronha e Aragão" userId="3e7262fa-96d4-4136-917c-3f6927288669" providerId="ADAL" clId="{4A683395-09D1-4084-AD48-B87055B85A66}" dt="2022-06-23T15:22:15.023" v="5805" actId="20577"/>
          <ac:spMkLst>
            <pc:docMk/>
            <pc:sldMk cId="2935084483" sldId="324"/>
            <ac:spMk id="236" creationId="{00000000-0000-0000-0000-000000000000}"/>
          </ac:spMkLst>
        </pc:spChg>
      </pc:sldChg>
      <pc:sldChg chg="addSp delSp modSp add mod">
        <pc:chgData name="João Pedro de Noronha e Aragão" userId="3e7262fa-96d4-4136-917c-3f6927288669" providerId="ADAL" clId="{4A683395-09D1-4084-AD48-B87055B85A66}" dt="2022-06-23T15:53:10.035" v="6096" actId="1076"/>
        <pc:sldMkLst>
          <pc:docMk/>
          <pc:sldMk cId="2332046194" sldId="325"/>
        </pc:sldMkLst>
        <pc:spChg chg="add del mod">
          <ac:chgData name="João Pedro de Noronha e Aragão" userId="3e7262fa-96d4-4136-917c-3f6927288669" providerId="ADAL" clId="{4A683395-09D1-4084-AD48-B87055B85A66}" dt="2022-06-23T15:23:42.542" v="5856"/>
          <ac:spMkLst>
            <pc:docMk/>
            <pc:sldMk cId="2332046194" sldId="325"/>
            <ac:spMk id="2" creationId="{0741572D-FB6C-EBD6-336D-1A10819F96ED}"/>
          </ac:spMkLst>
        </pc:spChg>
        <pc:spChg chg="add del mod">
          <ac:chgData name="João Pedro de Noronha e Aragão" userId="3e7262fa-96d4-4136-917c-3f6927288669" providerId="ADAL" clId="{4A683395-09D1-4084-AD48-B87055B85A66}" dt="2022-06-23T15:23:42.542" v="5856"/>
          <ac:spMkLst>
            <pc:docMk/>
            <pc:sldMk cId="2332046194" sldId="325"/>
            <ac:spMk id="3" creationId="{EA90D2B0-29EA-1D1D-E899-FA67E1916E62}"/>
          </ac:spMkLst>
        </pc:spChg>
        <pc:spChg chg="add del mod">
          <ac:chgData name="João Pedro de Noronha e Aragão" userId="3e7262fa-96d4-4136-917c-3f6927288669" providerId="ADAL" clId="{4A683395-09D1-4084-AD48-B87055B85A66}" dt="2022-06-23T15:23:42.542" v="5856"/>
          <ac:spMkLst>
            <pc:docMk/>
            <pc:sldMk cId="2332046194" sldId="325"/>
            <ac:spMk id="4" creationId="{C1B45D53-1795-89D7-8A36-52D97A1E00A6}"/>
          </ac:spMkLst>
        </pc:spChg>
        <pc:spChg chg="add del mod">
          <ac:chgData name="João Pedro de Noronha e Aragão" userId="3e7262fa-96d4-4136-917c-3f6927288669" providerId="ADAL" clId="{4A683395-09D1-4084-AD48-B87055B85A66}" dt="2022-06-23T15:23:42.542" v="5856"/>
          <ac:spMkLst>
            <pc:docMk/>
            <pc:sldMk cId="2332046194" sldId="325"/>
            <ac:spMk id="5" creationId="{749C33A8-CBAA-8497-81C0-DFEE589DCAA3}"/>
          </ac:spMkLst>
        </pc:spChg>
        <pc:spChg chg="add del mod">
          <ac:chgData name="João Pedro de Noronha e Aragão" userId="3e7262fa-96d4-4136-917c-3f6927288669" providerId="ADAL" clId="{4A683395-09D1-4084-AD48-B87055B85A66}" dt="2022-06-23T15:23:42.542" v="5856"/>
          <ac:spMkLst>
            <pc:docMk/>
            <pc:sldMk cId="2332046194" sldId="325"/>
            <ac:spMk id="6" creationId="{3DBCA301-0509-594E-B4D9-72FD5A11383F}"/>
          </ac:spMkLst>
        </pc:spChg>
        <pc:spChg chg="add del mod">
          <ac:chgData name="João Pedro de Noronha e Aragão" userId="3e7262fa-96d4-4136-917c-3f6927288669" providerId="ADAL" clId="{4A683395-09D1-4084-AD48-B87055B85A66}" dt="2022-06-23T15:23:42.542" v="5856"/>
          <ac:spMkLst>
            <pc:docMk/>
            <pc:sldMk cId="2332046194" sldId="325"/>
            <ac:spMk id="7" creationId="{6B6A3E9A-99A1-C303-18E0-13DCF8EDAE27}"/>
          </ac:spMkLst>
        </pc:spChg>
        <pc:spChg chg="add del mod">
          <ac:chgData name="João Pedro de Noronha e Aragão" userId="3e7262fa-96d4-4136-917c-3f6927288669" providerId="ADAL" clId="{4A683395-09D1-4084-AD48-B87055B85A66}" dt="2022-06-23T15:23:42.542" v="5856"/>
          <ac:spMkLst>
            <pc:docMk/>
            <pc:sldMk cId="2332046194" sldId="325"/>
            <ac:spMk id="8" creationId="{9C48DE63-C0C4-CD2F-EFB5-5A09296FB772}"/>
          </ac:spMkLst>
        </pc:spChg>
        <pc:spChg chg="add del mod">
          <ac:chgData name="João Pedro de Noronha e Aragão" userId="3e7262fa-96d4-4136-917c-3f6927288669" providerId="ADAL" clId="{4A683395-09D1-4084-AD48-B87055B85A66}" dt="2022-06-23T15:23:42.542" v="5856"/>
          <ac:spMkLst>
            <pc:docMk/>
            <pc:sldMk cId="2332046194" sldId="325"/>
            <ac:spMk id="9" creationId="{0FE27264-FD5B-B66E-91BD-4B6C8F1CCCCD}"/>
          </ac:spMkLst>
        </pc:spChg>
        <pc:spChg chg="add del mod">
          <ac:chgData name="João Pedro de Noronha e Aragão" userId="3e7262fa-96d4-4136-917c-3f6927288669" providerId="ADAL" clId="{4A683395-09D1-4084-AD48-B87055B85A66}" dt="2022-06-23T15:23:42.542" v="5856"/>
          <ac:spMkLst>
            <pc:docMk/>
            <pc:sldMk cId="2332046194" sldId="325"/>
            <ac:spMk id="10" creationId="{493D49D1-E2CD-9F0D-8FE4-10F054F1F5DE}"/>
          </ac:spMkLst>
        </pc:spChg>
        <pc:spChg chg="add del mod">
          <ac:chgData name="João Pedro de Noronha e Aragão" userId="3e7262fa-96d4-4136-917c-3f6927288669" providerId="ADAL" clId="{4A683395-09D1-4084-AD48-B87055B85A66}" dt="2022-06-23T15:23:42.542" v="5856"/>
          <ac:spMkLst>
            <pc:docMk/>
            <pc:sldMk cId="2332046194" sldId="325"/>
            <ac:spMk id="11" creationId="{717E118A-3D92-7AE8-3CCD-DBF1EF6B567F}"/>
          </ac:spMkLst>
        </pc:spChg>
        <pc:spChg chg="add del mod">
          <ac:chgData name="João Pedro de Noronha e Aragão" userId="3e7262fa-96d4-4136-917c-3f6927288669" providerId="ADAL" clId="{4A683395-09D1-4084-AD48-B87055B85A66}" dt="2022-06-23T15:23:42.542" v="5856"/>
          <ac:spMkLst>
            <pc:docMk/>
            <pc:sldMk cId="2332046194" sldId="325"/>
            <ac:spMk id="12" creationId="{F396D455-BC52-2AE0-1202-BFA1D01FBB84}"/>
          </ac:spMkLst>
        </pc:spChg>
        <pc:spChg chg="add del mod">
          <ac:chgData name="João Pedro de Noronha e Aragão" userId="3e7262fa-96d4-4136-917c-3f6927288669" providerId="ADAL" clId="{4A683395-09D1-4084-AD48-B87055B85A66}" dt="2022-06-23T15:23:42.542" v="5856"/>
          <ac:spMkLst>
            <pc:docMk/>
            <pc:sldMk cId="2332046194" sldId="325"/>
            <ac:spMk id="13" creationId="{BAFB1926-2526-D5C7-F1C0-E17D529CFBCA}"/>
          </ac:spMkLst>
        </pc:spChg>
        <pc:spChg chg="add del mod">
          <ac:chgData name="João Pedro de Noronha e Aragão" userId="3e7262fa-96d4-4136-917c-3f6927288669" providerId="ADAL" clId="{4A683395-09D1-4084-AD48-B87055B85A66}" dt="2022-06-23T15:23:42.542" v="5856"/>
          <ac:spMkLst>
            <pc:docMk/>
            <pc:sldMk cId="2332046194" sldId="325"/>
            <ac:spMk id="14" creationId="{E65ECD51-A742-A579-1EE3-33D81E4AC3C3}"/>
          </ac:spMkLst>
        </pc:spChg>
        <pc:spChg chg="add del mod">
          <ac:chgData name="João Pedro de Noronha e Aragão" userId="3e7262fa-96d4-4136-917c-3f6927288669" providerId="ADAL" clId="{4A683395-09D1-4084-AD48-B87055B85A66}" dt="2022-06-23T15:23:42.542" v="5856"/>
          <ac:spMkLst>
            <pc:docMk/>
            <pc:sldMk cId="2332046194" sldId="325"/>
            <ac:spMk id="15" creationId="{14667A44-F2D7-378A-08D5-B39AAE7DAFDF}"/>
          </ac:spMkLst>
        </pc:spChg>
        <pc:spChg chg="add del mod">
          <ac:chgData name="João Pedro de Noronha e Aragão" userId="3e7262fa-96d4-4136-917c-3f6927288669" providerId="ADAL" clId="{4A683395-09D1-4084-AD48-B87055B85A66}" dt="2022-06-23T15:23:42.542" v="5856"/>
          <ac:spMkLst>
            <pc:docMk/>
            <pc:sldMk cId="2332046194" sldId="325"/>
            <ac:spMk id="16" creationId="{974CA976-A845-A800-5989-FA7D1356A82C}"/>
          </ac:spMkLst>
        </pc:spChg>
        <pc:spChg chg="add del mod">
          <ac:chgData name="João Pedro de Noronha e Aragão" userId="3e7262fa-96d4-4136-917c-3f6927288669" providerId="ADAL" clId="{4A683395-09D1-4084-AD48-B87055B85A66}" dt="2022-06-23T15:23:42.542" v="5856"/>
          <ac:spMkLst>
            <pc:docMk/>
            <pc:sldMk cId="2332046194" sldId="325"/>
            <ac:spMk id="17" creationId="{7C9BB9B5-7E4F-273F-BAD8-9AA0C42E9468}"/>
          </ac:spMkLst>
        </pc:spChg>
        <pc:spChg chg="add del mod">
          <ac:chgData name="João Pedro de Noronha e Aragão" userId="3e7262fa-96d4-4136-917c-3f6927288669" providerId="ADAL" clId="{4A683395-09D1-4084-AD48-B87055B85A66}" dt="2022-06-23T15:23:42.542" v="5856"/>
          <ac:spMkLst>
            <pc:docMk/>
            <pc:sldMk cId="2332046194" sldId="325"/>
            <ac:spMk id="18" creationId="{D89074DF-CBE3-8A68-1342-E692B4C0CFE6}"/>
          </ac:spMkLst>
        </pc:spChg>
        <pc:spChg chg="add del mod">
          <ac:chgData name="João Pedro de Noronha e Aragão" userId="3e7262fa-96d4-4136-917c-3f6927288669" providerId="ADAL" clId="{4A683395-09D1-4084-AD48-B87055B85A66}" dt="2022-06-23T15:23:42.542" v="5856"/>
          <ac:spMkLst>
            <pc:docMk/>
            <pc:sldMk cId="2332046194" sldId="325"/>
            <ac:spMk id="19" creationId="{A65CDBA7-AF9D-9A5E-1B0F-CD7E674C8F64}"/>
          </ac:spMkLst>
        </pc:spChg>
        <pc:spChg chg="add del mod">
          <ac:chgData name="João Pedro de Noronha e Aragão" userId="3e7262fa-96d4-4136-917c-3f6927288669" providerId="ADAL" clId="{4A683395-09D1-4084-AD48-B87055B85A66}" dt="2022-06-23T15:23:42.542" v="5856"/>
          <ac:spMkLst>
            <pc:docMk/>
            <pc:sldMk cId="2332046194" sldId="325"/>
            <ac:spMk id="20" creationId="{45BB7D8D-66C3-9678-0A2B-3993CF967D92}"/>
          </ac:spMkLst>
        </pc:spChg>
        <pc:spChg chg="add del mod">
          <ac:chgData name="João Pedro de Noronha e Aragão" userId="3e7262fa-96d4-4136-917c-3f6927288669" providerId="ADAL" clId="{4A683395-09D1-4084-AD48-B87055B85A66}" dt="2022-06-23T15:27:04.341" v="5938" actId="478"/>
          <ac:spMkLst>
            <pc:docMk/>
            <pc:sldMk cId="2332046194" sldId="325"/>
            <ac:spMk id="22" creationId="{C0E87C7C-AEA8-4E22-5EC9-380B45821A5A}"/>
          </ac:spMkLst>
        </pc:spChg>
        <pc:spChg chg="add del mod">
          <ac:chgData name="João Pedro de Noronha e Aragão" userId="3e7262fa-96d4-4136-917c-3f6927288669" providerId="ADAL" clId="{4A683395-09D1-4084-AD48-B87055B85A66}" dt="2022-06-23T15:37:38.091" v="6027" actId="478"/>
          <ac:spMkLst>
            <pc:docMk/>
            <pc:sldMk cId="2332046194" sldId="325"/>
            <ac:spMk id="24" creationId="{FB57B033-E6C0-4168-9AE9-9D6E7F84B231}"/>
          </ac:spMkLst>
        </pc:spChg>
        <pc:spChg chg="add del mod">
          <ac:chgData name="João Pedro de Noronha e Aragão" userId="3e7262fa-96d4-4136-917c-3f6927288669" providerId="ADAL" clId="{4A683395-09D1-4084-AD48-B87055B85A66}" dt="2022-06-23T15:38:25.380" v="6041" actId="478"/>
          <ac:spMkLst>
            <pc:docMk/>
            <pc:sldMk cId="2332046194" sldId="325"/>
            <ac:spMk id="27" creationId="{61D3B200-5D51-D2BC-457D-D4F4D8C6876D}"/>
          </ac:spMkLst>
        </pc:spChg>
        <pc:spChg chg="del mod">
          <ac:chgData name="João Pedro de Noronha e Aragão" userId="3e7262fa-96d4-4136-917c-3f6927288669" providerId="ADAL" clId="{4A683395-09D1-4084-AD48-B87055B85A66}" dt="2022-06-23T15:26:57.537" v="5936" actId="478"/>
          <ac:spMkLst>
            <pc:docMk/>
            <pc:sldMk cId="2332046194" sldId="325"/>
            <ac:spMk id="58" creationId="{0877C3B5-9A20-32CC-2B64-2E0B8B8D3D07}"/>
          </ac:spMkLst>
        </pc:spChg>
        <pc:spChg chg="mod">
          <ac:chgData name="João Pedro de Noronha e Aragão" userId="3e7262fa-96d4-4136-917c-3f6927288669" providerId="ADAL" clId="{4A683395-09D1-4084-AD48-B87055B85A66}" dt="2022-06-23T15:23:42.542" v="5856"/>
          <ac:spMkLst>
            <pc:docMk/>
            <pc:sldMk cId="2332046194" sldId="325"/>
            <ac:spMk id="218" creationId="{00000000-0000-0000-0000-000000000000}"/>
          </ac:spMkLst>
        </pc:spChg>
        <pc:graphicFrameChg chg="add del mod">
          <ac:chgData name="João Pedro de Noronha e Aragão" userId="3e7262fa-96d4-4136-917c-3f6927288669" providerId="ADAL" clId="{4A683395-09D1-4084-AD48-B87055B85A66}" dt="2022-06-23T15:51:30.293" v="6066" actId="478"/>
          <ac:graphicFrameMkLst>
            <pc:docMk/>
            <pc:sldMk cId="2332046194" sldId="325"/>
            <ac:graphicFrameMk id="23" creationId="{72F88BF1-7F87-E404-880E-2909736B4539}"/>
          </ac:graphicFrameMkLst>
        </pc:graphicFrameChg>
        <pc:graphicFrameChg chg="add mod modGraphic">
          <ac:chgData name="João Pedro de Noronha e Aragão" userId="3e7262fa-96d4-4136-917c-3f6927288669" providerId="ADAL" clId="{4A683395-09D1-4084-AD48-B87055B85A66}" dt="2022-06-23T15:53:10.035" v="6096" actId="1076"/>
          <ac:graphicFrameMkLst>
            <pc:docMk/>
            <pc:sldMk cId="2332046194" sldId="325"/>
            <ac:graphicFrameMk id="25" creationId="{01654C49-2690-FEE9-AD33-E6D75C872DE1}"/>
          </ac:graphicFrameMkLst>
        </pc:graphicFrameChg>
      </pc:sldChg>
      <pc:sldChg chg="addSp delSp modSp add mod">
        <pc:chgData name="João Pedro de Noronha e Aragão" userId="3e7262fa-96d4-4136-917c-3f6927288669" providerId="ADAL" clId="{4A683395-09D1-4084-AD48-B87055B85A66}" dt="2022-06-23T15:53:45.852" v="6104" actId="6549"/>
        <pc:sldMkLst>
          <pc:docMk/>
          <pc:sldMk cId="1557239988" sldId="326"/>
        </pc:sldMkLst>
        <pc:spChg chg="mod">
          <ac:chgData name="João Pedro de Noronha e Aragão" userId="3e7262fa-96d4-4136-917c-3f6927288669" providerId="ADAL" clId="{4A683395-09D1-4084-AD48-B87055B85A66}" dt="2022-06-23T15:52:48.536" v="6092" actId="20577"/>
          <ac:spMkLst>
            <pc:docMk/>
            <pc:sldMk cId="1557239988" sldId="326"/>
            <ac:spMk id="218" creationId="{00000000-0000-0000-0000-000000000000}"/>
          </ac:spMkLst>
        </pc:spChg>
        <pc:graphicFrameChg chg="add mod modGraphic">
          <ac:chgData name="João Pedro de Noronha e Aragão" userId="3e7262fa-96d4-4136-917c-3f6927288669" providerId="ADAL" clId="{4A683395-09D1-4084-AD48-B87055B85A66}" dt="2022-06-23T15:53:45.852" v="6104" actId="6549"/>
          <ac:graphicFrameMkLst>
            <pc:docMk/>
            <pc:sldMk cId="1557239988" sldId="326"/>
            <ac:graphicFrameMk id="5" creationId="{03987BD7-99DB-108B-3C2C-4418F3530AD4}"/>
          </ac:graphicFrameMkLst>
        </pc:graphicFrameChg>
        <pc:graphicFrameChg chg="del">
          <ac:chgData name="João Pedro de Noronha e Aragão" userId="3e7262fa-96d4-4136-917c-3f6927288669" providerId="ADAL" clId="{4A683395-09D1-4084-AD48-B87055B85A66}" dt="2022-06-23T15:53:16.684" v="6097" actId="478"/>
          <ac:graphicFrameMkLst>
            <pc:docMk/>
            <pc:sldMk cId="1557239988" sldId="326"/>
            <ac:graphicFrameMk id="25" creationId="{01654C49-2690-FEE9-AD33-E6D75C872DE1}"/>
          </ac:graphicFrameMkLst>
        </pc:graphicFrameChg>
      </pc:sldChg>
      <pc:sldMasterChg chg="delSldLayout">
        <pc:chgData name="João Pedro de Noronha e Aragão" userId="3e7262fa-96d4-4136-917c-3f6927288669" providerId="ADAL" clId="{4A683395-09D1-4084-AD48-B87055B85A66}" dt="2022-06-23T14:40:27.571" v="4367" actId="47"/>
        <pc:sldMasterMkLst>
          <pc:docMk/>
          <pc:sldMasterMk cId="0" sldId="2147483666"/>
        </pc:sldMasterMkLst>
        <pc:sldLayoutChg chg="del">
          <pc:chgData name="João Pedro de Noronha e Aragão" userId="3e7262fa-96d4-4136-917c-3f6927288669" providerId="ADAL" clId="{4A683395-09D1-4084-AD48-B87055B85A66}" dt="2022-06-23T14:40:27.571" v="4367" actId="47"/>
          <pc:sldLayoutMkLst>
            <pc:docMk/>
            <pc:sldMasterMk cId="0" sldId="2147483666"/>
            <pc:sldLayoutMk cId="0" sldId="2147483653"/>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5dc4e38d75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5dc4e38d75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9"/>
        <p:cNvGrpSpPr/>
        <p:nvPr/>
      </p:nvGrpSpPr>
      <p:grpSpPr>
        <a:xfrm>
          <a:off x="0" y="0"/>
          <a:ext cx="0" cy="0"/>
          <a:chOff x="0" y="0"/>
          <a:chExt cx="0" cy="0"/>
        </a:xfrm>
      </p:grpSpPr>
      <p:sp>
        <p:nvSpPr>
          <p:cNvPr id="700" name="Google Shape;700;g5bb3dc62fd_0_12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1" name="Google Shape;701;g5bb3dc62fd_0_12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913677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9"/>
        <p:cNvGrpSpPr/>
        <p:nvPr/>
      </p:nvGrpSpPr>
      <p:grpSpPr>
        <a:xfrm>
          <a:off x="0" y="0"/>
          <a:ext cx="0" cy="0"/>
          <a:chOff x="0" y="0"/>
          <a:chExt cx="0" cy="0"/>
        </a:xfrm>
      </p:grpSpPr>
      <p:sp>
        <p:nvSpPr>
          <p:cNvPr id="700" name="Google Shape;700;g5bb3dc62fd_0_12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1" name="Google Shape;701;g5bb3dc62fd_0_12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493146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9"/>
        <p:cNvGrpSpPr/>
        <p:nvPr/>
      </p:nvGrpSpPr>
      <p:grpSpPr>
        <a:xfrm>
          <a:off x="0" y="0"/>
          <a:ext cx="0" cy="0"/>
          <a:chOff x="0" y="0"/>
          <a:chExt cx="0" cy="0"/>
        </a:xfrm>
      </p:grpSpPr>
      <p:sp>
        <p:nvSpPr>
          <p:cNvPr id="700" name="Google Shape;700;g5bb3dc62fd_0_12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1" name="Google Shape;701;g5bb3dc62fd_0_12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763715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9"/>
        <p:cNvGrpSpPr/>
        <p:nvPr/>
      </p:nvGrpSpPr>
      <p:grpSpPr>
        <a:xfrm>
          <a:off x="0" y="0"/>
          <a:ext cx="0" cy="0"/>
          <a:chOff x="0" y="0"/>
          <a:chExt cx="0" cy="0"/>
        </a:xfrm>
      </p:grpSpPr>
      <p:sp>
        <p:nvSpPr>
          <p:cNvPr id="700" name="Google Shape;700;g5bb3dc62fd_0_12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1" name="Google Shape;701;g5bb3dc62fd_0_12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334483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5dc4e38d75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5dc4e38d75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350465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9"/>
        <p:cNvGrpSpPr/>
        <p:nvPr/>
      </p:nvGrpSpPr>
      <p:grpSpPr>
        <a:xfrm>
          <a:off x="0" y="0"/>
          <a:ext cx="0" cy="0"/>
          <a:chOff x="0" y="0"/>
          <a:chExt cx="0" cy="0"/>
        </a:xfrm>
      </p:grpSpPr>
      <p:sp>
        <p:nvSpPr>
          <p:cNvPr id="700" name="Google Shape;700;g5bb3dc62fd_0_12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1" name="Google Shape;701;g5bb3dc62fd_0_12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360199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9"/>
        <p:cNvGrpSpPr/>
        <p:nvPr/>
      </p:nvGrpSpPr>
      <p:grpSpPr>
        <a:xfrm>
          <a:off x="0" y="0"/>
          <a:ext cx="0" cy="0"/>
          <a:chOff x="0" y="0"/>
          <a:chExt cx="0" cy="0"/>
        </a:xfrm>
      </p:grpSpPr>
      <p:sp>
        <p:nvSpPr>
          <p:cNvPr id="700" name="Google Shape;700;g5bb3dc62fd_0_12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1" name="Google Shape;701;g5bb3dc62fd_0_12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900275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5dc4e38d75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5dc4e38d75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914731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9"/>
        <p:cNvGrpSpPr/>
        <p:nvPr/>
      </p:nvGrpSpPr>
      <p:grpSpPr>
        <a:xfrm>
          <a:off x="0" y="0"/>
          <a:ext cx="0" cy="0"/>
          <a:chOff x="0" y="0"/>
          <a:chExt cx="0" cy="0"/>
        </a:xfrm>
      </p:grpSpPr>
      <p:sp>
        <p:nvSpPr>
          <p:cNvPr id="700" name="Google Shape;700;g5bb3dc62fd_0_12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1" name="Google Shape;701;g5bb3dc62fd_0_12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836627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5dc4e38d75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5dc4e38d75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28095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5c99e1ede3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5c99e1ede3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6656934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9"/>
        <p:cNvGrpSpPr/>
        <p:nvPr/>
      </p:nvGrpSpPr>
      <p:grpSpPr>
        <a:xfrm>
          <a:off x="0" y="0"/>
          <a:ext cx="0" cy="0"/>
          <a:chOff x="0" y="0"/>
          <a:chExt cx="0" cy="0"/>
        </a:xfrm>
      </p:grpSpPr>
      <p:sp>
        <p:nvSpPr>
          <p:cNvPr id="1000" name="Google Shape;1000;g5bb3dc62fd_0_10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1" name="Google Shape;1001;g5bb3dc62fd_0_10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5dc4e38d75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5dc4e38d75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5768558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Google Shape;663;g5bb3dc62fd_0_10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4" name="Google Shape;664;g5bb3dc62fd_0_10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3340400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Google Shape;663;g5bb3dc62fd_0_10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4" name="Google Shape;664;g5bb3dc62fd_0_10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7564044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5dc4e38d75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5dc4e38d75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053036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5c99e1ede3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5c99e1ede3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1493999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5dc4e38d75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5dc4e38d75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1516001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5c99e1ede3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5c99e1ede3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1856617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5dc4e38d75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5dc4e38d75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4620090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5c99e1ede3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5c99e1ede3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050253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5c99e1ede3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5c99e1ede3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581131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5c99e1ede3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5c99e1ede3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3002047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5c99e1ede3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5c99e1ede3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8471577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5dc4e38d75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5dc4e38d75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3596626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5c99e1ede3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5c99e1ede3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8361166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5c99e1ede3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5c99e1ede3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5364840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5ba3f769e1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5ba3f769e1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5c99e1ede3_0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5c99e1ede3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5dc4e38d7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5dc4e38d7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5c99e1ede3_0_1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5" name="Google Shape;375;g5c99e1ede3_0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Google Shape;560;g5bb3dc62fd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1" name="Google Shape;561;g5bb3dc62fd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5c99e1ede3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5c99e1ede3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6805525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
        <p:cNvGrpSpPr/>
        <p:nvPr/>
      </p:nvGrpSpPr>
      <p:grpSpPr>
        <a:xfrm>
          <a:off x="0" y="0"/>
          <a:ext cx="0" cy="0"/>
          <a:chOff x="0" y="0"/>
          <a:chExt cx="0" cy="0"/>
        </a:xfrm>
      </p:grpSpPr>
      <p:sp>
        <p:nvSpPr>
          <p:cNvPr id="602" name="Google Shape;602;g5bb3dc62fd_0_6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3" name="Google Shape;603;g5bb3dc62fd_0_6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6"/>
        <p:cNvGrpSpPr/>
        <p:nvPr/>
      </p:nvGrpSpPr>
      <p:grpSpPr>
        <a:xfrm>
          <a:off x="0" y="0"/>
          <a:ext cx="0" cy="0"/>
          <a:chOff x="0" y="0"/>
          <a:chExt cx="0" cy="0"/>
        </a:xfrm>
      </p:grpSpPr>
      <p:sp>
        <p:nvSpPr>
          <p:cNvPr id="617" name="Google Shape;617;g5bbcd31a21_0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8" name="Google Shape;618;g5bbcd31a21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p:cNvGrpSpPr/>
        <p:nvPr/>
      </p:nvGrpSpPr>
      <p:grpSpPr>
        <a:xfrm>
          <a:off x="0" y="0"/>
          <a:ext cx="0" cy="0"/>
          <a:chOff x="0" y="0"/>
          <a:chExt cx="0" cy="0"/>
        </a:xfrm>
      </p:grpSpPr>
      <p:sp>
        <p:nvSpPr>
          <p:cNvPr id="649" name="Google Shape;649;g5bb3dc62fd_0_9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0" name="Google Shape;650;g5bb3dc62fd_0_9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Google Shape;663;g5bb3dc62fd_0_10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4" name="Google Shape;664;g5bb3dc62fd_0_10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7"/>
        <p:cNvGrpSpPr/>
        <p:nvPr/>
      </p:nvGrpSpPr>
      <p:grpSpPr>
        <a:xfrm>
          <a:off x="0" y="0"/>
          <a:ext cx="0" cy="0"/>
          <a:chOff x="0" y="0"/>
          <a:chExt cx="0" cy="0"/>
        </a:xfrm>
      </p:grpSpPr>
      <p:sp>
        <p:nvSpPr>
          <p:cNvPr id="748" name="Google Shape;748;g5bb3dc62fd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9" name="Google Shape;749;g5bb3dc62fd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2"/>
        <p:cNvGrpSpPr/>
        <p:nvPr/>
      </p:nvGrpSpPr>
      <p:grpSpPr>
        <a:xfrm>
          <a:off x="0" y="0"/>
          <a:ext cx="0" cy="0"/>
          <a:chOff x="0" y="0"/>
          <a:chExt cx="0" cy="0"/>
        </a:xfrm>
      </p:grpSpPr>
      <p:sp>
        <p:nvSpPr>
          <p:cNvPr id="1063" name="Google Shape;1063;g5bb3dc62fd_0_11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4" name="Google Shape;1064;g5bb3dc62fd_0_11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2"/>
        <p:cNvGrpSpPr/>
        <p:nvPr/>
      </p:nvGrpSpPr>
      <p:grpSpPr>
        <a:xfrm>
          <a:off x="0" y="0"/>
          <a:ext cx="0" cy="0"/>
          <a:chOff x="0" y="0"/>
          <a:chExt cx="0" cy="0"/>
        </a:xfrm>
      </p:grpSpPr>
      <p:sp>
        <p:nvSpPr>
          <p:cNvPr id="1123" name="Google Shape;1123;g5d5c1b5eee_0_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4" name="Google Shape;1124;g5d5c1b5eee_0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7"/>
        <p:cNvGrpSpPr/>
        <p:nvPr/>
      </p:nvGrpSpPr>
      <p:grpSpPr>
        <a:xfrm>
          <a:off x="0" y="0"/>
          <a:ext cx="0" cy="0"/>
          <a:chOff x="0" y="0"/>
          <a:chExt cx="0" cy="0"/>
        </a:xfrm>
      </p:grpSpPr>
      <p:sp>
        <p:nvSpPr>
          <p:cNvPr id="1278" name="Google Shape;1278;g5d5c1b5eee_0_1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9" name="Google Shape;1279;g5d5c1b5eee_0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3"/>
        <p:cNvGrpSpPr/>
        <p:nvPr/>
      </p:nvGrpSpPr>
      <p:grpSpPr>
        <a:xfrm>
          <a:off x="0" y="0"/>
          <a:ext cx="0" cy="0"/>
          <a:chOff x="0" y="0"/>
          <a:chExt cx="0" cy="0"/>
        </a:xfrm>
      </p:grpSpPr>
      <p:sp>
        <p:nvSpPr>
          <p:cNvPr id="1284" name="Google Shape;1284;g5d5c1b5eee_0_1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5" name="Google Shape;1285;g5d5c1b5eee_0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9"/>
        <p:cNvGrpSpPr/>
        <p:nvPr/>
      </p:nvGrpSpPr>
      <p:grpSpPr>
        <a:xfrm>
          <a:off x="0" y="0"/>
          <a:ext cx="0" cy="0"/>
          <a:chOff x="0" y="0"/>
          <a:chExt cx="0" cy="0"/>
        </a:xfrm>
      </p:grpSpPr>
      <p:sp>
        <p:nvSpPr>
          <p:cNvPr id="1290" name="Google Shape;1290;g5fb8c01da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1" name="Google Shape;1291;g5fb8c01da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5c99e1ede3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5c99e1ede3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5199718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6"/>
        <p:cNvGrpSpPr/>
        <p:nvPr/>
      </p:nvGrpSpPr>
      <p:grpSpPr>
        <a:xfrm>
          <a:off x="0" y="0"/>
          <a:ext cx="0" cy="0"/>
          <a:chOff x="0" y="0"/>
          <a:chExt cx="0" cy="0"/>
        </a:xfrm>
      </p:grpSpPr>
      <p:sp>
        <p:nvSpPr>
          <p:cNvPr id="1297" name="Google Shape;1297;g5fb8c01da4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8" name="Google Shape;1298;g5fb8c01da4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2"/>
        <p:cNvGrpSpPr/>
        <p:nvPr/>
      </p:nvGrpSpPr>
      <p:grpSpPr>
        <a:xfrm>
          <a:off x="0" y="0"/>
          <a:ext cx="0" cy="0"/>
          <a:chOff x="0" y="0"/>
          <a:chExt cx="0" cy="0"/>
        </a:xfrm>
      </p:grpSpPr>
      <p:sp>
        <p:nvSpPr>
          <p:cNvPr id="1313" name="Google Shape;1313;gde5f8131e0_0_76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4" name="Google Shape;1314;gde5f8131e0_0_76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8"/>
        <p:cNvGrpSpPr/>
        <p:nvPr/>
      </p:nvGrpSpPr>
      <p:grpSpPr>
        <a:xfrm>
          <a:off x="0" y="0"/>
          <a:ext cx="0" cy="0"/>
          <a:chOff x="0" y="0"/>
          <a:chExt cx="0" cy="0"/>
        </a:xfrm>
      </p:grpSpPr>
      <p:sp>
        <p:nvSpPr>
          <p:cNvPr id="1329" name="Google Shape;1329;gde5f8131e0_0_76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0" name="Google Shape;1330;gde5f8131e0_0_76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7"/>
        <p:cNvGrpSpPr/>
        <p:nvPr/>
      </p:nvGrpSpPr>
      <p:grpSpPr>
        <a:xfrm>
          <a:off x="0" y="0"/>
          <a:ext cx="0" cy="0"/>
          <a:chOff x="0" y="0"/>
          <a:chExt cx="0" cy="0"/>
        </a:xfrm>
      </p:grpSpPr>
      <p:sp>
        <p:nvSpPr>
          <p:cNvPr id="1668" name="Google Shape;1668;gde5f8131e0_0_79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9" name="Google Shape;1669;gde5f8131e0_0_79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4"/>
        <p:cNvGrpSpPr/>
        <p:nvPr/>
      </p:nvGrpSpPr>
      <p:grpSpPr>
        <a:xfrm>
          <a:off x="0" y="0"/>
          <a:ext cx="0" cy="0"/>
          <a:chOff x="0" y="0"/>
          <a:chExt cx="0" cy="0"/>
        </a:xfrm>
      </p:grpSpPr>
      <p:sp>
        <p:nvSpPr>
          <p:cNvPr id="4455" name="Google Shape;4455;gde5f8131e0_0_107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56" name="Google Shape;4456;gde5f8131e0_0_107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3"/>
        <p:cNvGrpSpPr/>
        <p:nvPr/>
      </p:nvGrpSpPr>
      <p:grpSpPr>
        <a:xfrm>
          <a:off x="0" y="0"/>
          <a:ext cx="0" cy="0"/>
          <a:chOff x="0" y="0"/>
          <a:chExt cx="0" cy="0"/>
        </a:xfrm>
      </p:grpSpPr>
      <p:sp>
        <p:nvSpPr>
          <p:cNvPr id="4874" name="Google Shape;4874;gde5f8131e0_0_111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75" name="Google Shape;4875;gde5f8131e0_0_111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3"/>
        <p:cNvGrpSpPr/>
        <p:nvPr/>
      </p:nvGrpSpPr>
      <p:grpSpPr>
        <a:xfrm>
          <a:off x="0" y="0"/>
          <a:ext cx="0" cy="0"/>
          <a:chOff x="0" y="0"/>
          <a:chExt cx="0" cy="0"/>
        </a:xfrm>
      </p:grpSpPr>
      <p:sp>
        <p:nvSpPr>
          <p:cNvPr id="5044" name="Google Shape;5044;gde5f8131e0_0_113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45" name="Google Shape;5045;gde5f8131e0_0_113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8"/>
        <p:cNvGrpSpPr/>
        <p:nvPr/>
      </p:nvGrpSpPr>
      <p:grpSpPr>
        <a:xfrm>
          <a:off x="0" y="0"/>
          <a:ext cx="0" cy="0"/>
          <a:chOff x="0" y="0"/>
          <a:chExt cx="0" cy="0"/>
        </a:xfrm>
      </p:grpSpPr>
      <p:sp>
        <p:nvSpPr>
          <p:cNvPr id="5449" name="Google Shape;5449;gde5f8131e0_0_117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50" name="Google Shape;5450;gde5f8131e0_0_117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28"/>
        <p:cNvGrpSpPr/>
        <p:nvPr/>
      </p:nvGrpSpPr>
      <p:grpSpPr>
        <a:xfrm>
          <a:off x="0" y="0"/>
          <a:ext cx="0" cy="0"/>
          <a:chOff x="0" y="0"/>
          <a:chExt cx="0" cy="0"/>
        </a:xfrm>
      </p:grpSpPr>
      <p:sp>
        <p:nvSpPr>
          <p:cNvPr id="5829" name="Google Shape;5829;gde5f8131e0_0_121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30" name="Google Shape;5830;gde5f8131e0_0_121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42"/>
        <p:cNvGrpSpPr/>
        <p:nvPr/>
      </p:nvGrpSpPr>
      <p:grpSpPr>
        <a:xfrm>
          <a:off x="0" y="0"/>
          <a:ext cx="0" cy="0"/>
          <a:chOff x="0" y="0"/>
          <a:chExt cx="0" cy="0"/>
        </a:xfrm>
      </p:grpSpPr>
      <p:sp>
        <p:nvSpPr>
          <p:cNvPr id="6243" name="Google Shape;6243;gde5f8131e0_0_125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44" name="Google Shape;6244;gde5f8131e0_0_125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5c99e1ede3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5c99e1ede3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6290028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03"/>
        <p:cNvGrpSpPr/>
        <p:nvPr/>
      </p:nvGrpSpPr>
      <p:grpSpPr>
        <a:xfrm>
          <a:off x="0" y="0"/>
          <a:ext cx="0" cy="0"/>
          <a:chOff x="0" y="0"/>
          <a:chExt cx="0" cy="0"/>
        </a:xfrm>
      </p:grpSpPr>
      <p:sp>
        <p:nvSpPr>
          <p:cNvPr id="6604" name="Google Shape;6604;gde5f8131e0_0_129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05" name="Google Shape;6605;gde5f8131e0_0_129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13"/>
        <p:cNvGrpSpPr/>
        <p:nvPr/>
      </p:nvGrpSpPr>
      <p:grpSpPr>
        <a:xfrm>
          <a:off x="0" y="0"/>
          <a:ext cx="0" cy="0"/>
          <a:chOff x="0" y="0"/>
          <a:chExt cx="0" cy="0"/>
        </a:xfrm>
      </p:grpSpPr>
      <p:sp>
        <p:nvSpPr>
          <p:cNvPr id="7114" name="Google Shape;7114;gde5f8131e0_0_134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15" name="Google Shape;7115;gde5f8131e0_0_134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33"/>
        <p:cNvGrpSpPr/>
        <p:nvPr/>
      </p:nvGrpSpPr>
      <p:grpSpPr>
        <a:xfrm>
          <a:off x="0" y="0"/>
          <a:ext cx="0" cy="0"/>
          <a:chOff x="0" y="0"/>
          <a:chExt cx="0" cy="0"/>
        </a:xfrm>
      </p:grpSpPr>
      <p:sp>
        <p:nvSpPr>
          <p:cNvPr id="7734" name="Google Shape;7734;gde5f8131e0_0_140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35" name="Google Shape;7735;gde5f8131e0_0_140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27"/>
        <p:cNvGrpSpPr/>
        <p:nvPr/>
      </p:nvGrpSpPr>
      <p:grpSpPr>
        <a:xfrm>
          <a:off x="0" y="0"/>
          <a:ext cx="0" cy="0"/>
          <a:chOff x="0" y="0"/>
          <a:chExt cx="0" cy="0"/>
        </a:xfrm>
      </p:grpSpPr>
      <p:sp>
        <p:nvSpPr>
          <p:cNvPr id="8328" name="Google Shape;8328;gde5f8131e0_0_146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29" name="Google Shape;8329;gde5f8131e0_0_146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48"/>
        <p:cNvGrpSpPr/>
        <p:nvPr/>
      </p:nvGrpSpPr>
      <p:grpSpPr>
        <a:xfrm>
          <a:off x="0" y="0"/>
          <a:ext cx="0" cy="0"/>
          <a:chOff x="0" y="0"/>
          <a:chExt cx="0" cy="0"/>
        </a:xfrm>
      </p:grpSpPr>
      <p:sp>
        <p:nvSpPr>
          <p:cNvPr id="8649" name="Google Shape;8649;gde5f8131e0_0_149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0" name="Google Shape;8650;gde5f8131e0_0_149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5dc4e38d75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5dc4e38d75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9"/>
        <p:cNvGrpSpPr/>
        <p:nvPr/>
      </p:nvGrpSpPr>
      <p:grpSpPr>
        <a:xfrm>
          <a:off x="0" y="0"/>
          <a:ext cx="0" cy="0"/>
          <a:chOff x="0" y="0"/>
          <a:chExt cx="0" cy="0"/>
        </a:xfrm>
      </p:grpSpPr>
      <p:sp>
        <p:nvSpPr>
          <p:cNvPr id="700" name="Google Shape;700;g5bb3dc62fd_0_12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1" name="Google Shape;701;g5bb3dc62fd_0_12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5dc4e38d75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5dc4e38d75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50336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OPENING TITLE" type="title">
  <p:cSld name="TITLE">
    <p:bg>
      <p:bgPr>
        <a:gradFill>
          <a:gsLst>
            <a:gs pos="0">
              <a:srgbClr val="052643"/>
            </a:gs>
            <a:gs pos="100000">
              <a:srgbClr val="041523"/>
            </a:gs>
          </a:gsLst>
          <a:path path="circle">
            <a:fillToRect l="50000" t="50000" r="50000" b="50000"/>
          </a:path>
          <a:tileRect/>
        </a:grad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5237375" y="3670025"/>
            <a:ext cx="3129600" cy="606600"/>
          </a:xfrm>
          <a:prstGeom prst="rect">
            <a:avLst/>
          </a:prstGeom>
        </p:spPr>
        <p:txBody>
          <a:bodyPr spcFirstLastPara="1" wrap="square" lIns="91425" tIns="91425" rIns="91425" bIns="91425" anchor="b" anchorCtr="0">
            <a:noAutofit/>
          </a:bodyPr>
          <a:lstStyle>
            <a:lvl1pPr lvl="0" algn="r">
              <a:spcBef>
                <a:spcPts val="0"/>
              </a:spcBef>
              <a:spcAft>
                <a:spcPts val="0"/>
              </a:spcAft>
              <a:buClr>
                <a:srgbClr val="48FFD5"/>
              </a:buClr>
              <a:buSzPts val="3000"/>
              <a:buFont typeface="Roboto Black"/>
              <a:buNone/>
              <a:defRPr sz="3000" b="0">
                <a:solidFill>
                  <a:srgbClr val="48FFD5"/>
                </a:solidFill>
                <a:latin typeface="Roboto Black"/>
                <a:ea typeface="Roboto Black"/>
                <a:cs typeface="Roboto Black"/>
                <a:sym typeface="Roboto Black"/>
              </a:defRPr>
            </a:lvl1pPr>
            <a:lvl2pPr lvl="1" algn="r">
              <a:spcBef>
                <a:spcPts val="0"/>
              </a:spcBef>
              <a:spcAft>
                <a:spcPts val="0"/>
              </a:spcAft>
              <a:buClr>
                <a:srgbClr val="48FFD5"/>
              </a:buClr>
              <a:buSzPts val="3600"/>
              <a:buNone/>
              <a:defRPr sz="3600">
                <a:solidFill>
                  <a:srgbClr val="48FFD5"/>
                </a:solidFill>
              </a:defRPr>
            </a:lvl2pPr>
            <a:lvl3pPr lvl="2" algn="r">
              <a:spcBef>
                <a:spcPts val="0"/>
              </a:spcBef>
              <a:spcAft>
                <a:spcPts val="0"/>
              </a:spcAft>
              <a:buClr>
                <a:srgbClr val="48FFD5"/>
              </a:buClr>
              <a:buSzPts val="3600"/>
              <a:buNone/>
              <a:defRPr sz="3600">
                <a:solidFill>
                  <a:srgbClr val="48FFD5"/>
                </a:solidFill>
              </a:defRPr>
            </a:lvl3pPr>
            <a:lvl4pPr lvl="3" algn="r">
              <a:spcBef>
                <a:spcPts val="0"/>
              </a:spcBef>
              <a:spcAft>
                <a:spcPts val="0"/>
              </a:spcAft>
              <a:buClr>
                <a:srgbClr val="48FFD5"/>
              </a:buClr>
              <a:buSzPts val="3600"/>
              <a:buNone/>
              <a:defRPr sz="3600">
                <a:solidFill>
                  <a:srgbClr val="48FFD5"/>
                </a:solidFill>
              </a:defRPr>
            </a:lvl4pPr>
            <a:lvl5pPr lvl="4" algn="r">
              <a:spcBef>
                <a:spcPts val="0"/>
              </a:spcBef>
              <a:spcAft>
                <a:spcPts val="0"/>
              </a:spcAft>
              <a:buClr>
                <a:srgbClr val="48FFD5"/>
              </a:buClr>
              <a:buSzPts val="3600"/>
              <a:buNone/>
              <a:defRPr sz="3600">
                <a:solidFill>
                  <a:srgbClr val="48FFD5"/>
                </a:solidFill>
              </a:defRPr>
            </a:lvl5pPr>
            <a:lvl6pPr lvl="5" algn="r">
              <a:spcBef>
                <a:spcPts val="0"/>
              </a:spcBef>
              <a:spcAft>
                <a:spcPts val="0"/>
              </a:spcAft>
              <a:buClr>
                <a:srgbClr val="48FFD5"/>
              </a:buClr>
              <a:buSzPts val="3600"/>
              <a:buNone/>
              <a:defRPr sz="3600">
                <a:solidFill>
                  <a:srgbClr val="48FFD5"/>
                </a:solidFill>
              </a:defRPr>
            </a:lvl6pPr>
            <a:lvl7pPr lvl="6" algn="r">
              <a:spcBef>
                <a:spcPts val="0"/>
              </a:spcBef>
              <a:spcAft>
                <a:spcPts val="0"/>
              </a:spcAft>
              <a:buClr>
                <a:srgbClr val="48FFD5"/>
              </a:buClr>
              <a:buSzPts val="3600"/>
              <a:buNone/>
              <a:defRPr sz="3600">
                <a:solidFill>
                  <a:srgbClr val="48FFD5"/>
                </a:solidFill>
              </a:defRPr>
            </a:lvl7pPr>
            <a:lvl8pPr lvl="7" algn="r">
              <a:spcBef>
                <a:spcPts val="0"/>
              </a:spcBef>
              <a:spcAft>
                <a:spcPts val="0"/>
              </a:spcAft>
              <a:buClr>
                <a:srgbClr val="48FFD5"/>
              </a:buClr>
              <a:buSzPts val="3600"/>
              <a:buNone/>
              <a:defRPr sz="3600">
                <a:solidFill>
                  <a:srgbClr val="48FFD5"/>
                </a:solidFill>
              </a:defRPr>
            </a:lvl8pPr>
            <a:lvl9pPr lvl="8" algn="r">
              <a:spcBef>
                <a:spcPts val="0"/>
              </a:spcBef>
              <a:spcAft>
                <a:spcPts val="0"/>
              </a:spcAft>
              <a:buClr>
                <a:srgbClr val="48FFD5"/>
              </a:buClr>
              <a:buSzPts val="3600"/>
              <a:buNone/>
              <a:defRPr sz="3600">
                <a:solidFill>
                  <a:srgbClr val="48FFD5"/>
                </a:solidFill>
              </a:defRPr>
            </a:lvl9pPr>
          </a:lstStyle>
          <a:p>
            <a:endParaRPr/>
          </a:p>
        </p:txBody>
      </p:sp>
      <p:sp>
        <p:nvSpPr>
          <p:cNvPr id="10" name="Google Shape;10;p2"/>
          <p:cNvSpPr txBox="1">
            <a:spLocks noGrp="1"/>
          </p:cNvSpPr>
          <p:nvPr>
            <p:ph type="subTitle" idx="1"/>
          </p:nvPr>
        </p:nvSpPr>
        <p:spPr>
          <a:xfrm>
            <a:off x="5237375" y="4181150"/>
            <a:ext cx="3129600" cy="606600"/>
          </a:xfrm>
          <a:prstGeom prst="rect">
            <a:avLst/>
          </a:prstGeom>
        </p:spPr>
        <p:txBody>
          <a:bodyPr spcFirstLastPara="1" wrap="square" lIns="91425" tIns="91425" rIns="91425" bIns="91425" anchor="t" anchorCtr="0">
            <a:noAutofit/>
          </a:bodyPr>
          <a:lstStyle>
            <a:lvl1pPr lvl="0" algn="r">
              <a:lnSpc>
                <a:spcPct val="100000"/>
              </a:lnSpc>
              <a:spcBef>
                <a:spcPts val="0"/>
              </a:spcBef>
              <a:spcAft>
                <a:spcPts val="0"/>
              </a:spcAft>
              <a:buClr>
                <a:srgbClr val="FFFFFF"/>
              </a:buClr>
              <a:buSzPts val="1200"/>
              <a:buNone/>
              <a:defRPr sz="1200">
                <a:solidFill>
                  <a:srgbClr val="FFFFFF"/>
                </a:solidFill>
              </a:defRPr>
            </a:lvl1pPr>
            <a:lvl2pPr lvl="1" algn="r">
              <a:lnSpc>
                <a:spcPct val="100000"/>
              </a:lnSpc>
              <a:spcBef>
                <a:spcPts val="0"/>
              </a:spcBef>
              <a:spcAft>
                <a:spcPts val="0"/>
              </a:spcAft>
              <a:buClr>
                <a:srgbClr val="48FFD5"/>
              </a:buClr>
              <a:buSzPts val="1200"/>
              <a:buNone/>
              <a:defRPr sz="1200">
                <a:solidFill>
                  <a:srgbClr val="48FFD5"/>
                </a:solidFill>
              </a:defRPr>
            </a:lvl2pPr>
            <a:lvl3pPr lvl="2" algn="r">
              <a:lnSpc>
                <a:spcPct val="100000"/>
              </a:lnSpc>
              <a:spcBef>
                <a:spcPts val="0"/>
              </a:spcBef>
              <a:spcAft>
                <a:spcPts val="0"/>
              </a:spcAft>
              <a:buClr>
                <a:srgbClr val="48FFD5"/>
              </a:buClr>
              <a:buSzPts val="1200"/>
              <a:buNone/>
              <a:defRPr sz="1200">
                <a:solidFill>
                  <a:srgbClr val="48FFD5"/>
                </a:solidFill>
              </a:defRPr>
            </a:lvl3pPr>
            <a:lvl4pPr lvl="3" algn="r">
              <a:lnSpc>
                <a:spcPct val="100000"/>
              </a:lnSpc>
              <a:spcBef>
                <a:spcPts val="0"/>
              </a:spcBef>
              <a:spcAft>
                <a:spcPts val="0"/>
              </a:spcAft>
              <a:buClr>
                <a:srgbClr val="48FFD5"/>
              </a:buClr>
              <a:buSzPts val="1200"/>
              <a:buNone/>
              <a:defRPr sz="1200">
                <a:solidFill>
                  <a:srgbClr val="48FFD5"/>
                </a:solidFill>
              </a:defRPr>
            </a:lvl4pPr>
            <a:lvl5pPr lvl="4" algn="r">
              <a:lnSpc>
                <a:spcPct val="100000"/>
              </a:lnSpc>
              <a:spcBef>
                <a:spcPts val="0"/>
              </a:spcBef>
              <a:spcAft>
                <a:spcPts val="0"/>
              </a:spcAft>
              <a:buClr>
                <a:srgbClr val="48FFD5"/>
              </a:buClr>
              <a:buSzPts val="1200"/>
              <a:buNone/>
              <a:defRPr sz="1200">
                <a:solidFill>
                  <a:srgbClr val="48FFD5"/>
                </a:solidFill>
              </a:defRPr>
            </a:lvl5pPr>
            <a:lvl6pPr lvl="5" algn="r">
              <a:lnSpc>
                <a:spcPct val="100000"/>
              </a:lnSpc>
              <a:spcBef>
                <a:spcPts val="0"/>
              </a:spcBef>
              <a:spcAft>
                <a:spcPts val="0"/>
              </a:spcAft>
              <a:buClr>
                <a:srgbClr val="48FFD5"/>
              </a:buClr>
              <a:buSzPts val="1200"/>
              <a:buNone/>
              <a:defRPr sz="1200">
                <a:solidFill>
                  <a:srgbClr val="48FFD5"/>
                </a:solidFill>
              </a:defRPr>
            </a:lvl6pPr>
            <a:lvl7pPr lvl="6" algn="r">
              <a:lnSpc>
                <a:spcPct val="100000"/>
              </a:lnSpc>
              <a:spcBef>
                <a:spcPts val="0"/>
              </a:spcBef>
              <a:spcAft>
                <a:spcPts val="0"/>
              </a:spcAft>
              <a:buClr>
                <a:srgbClr val="48FFD5"/>
              </a:buClr>
              <a:buSzPts val="1200"/>
              <a:buNone/>
              <a:defRPr sz="1200">
                <a:solidFill>
                  <a:srgbClr val="48FFD5"/>
                </a:solidFill>
              </a:defRPr>
            </a:lvl7pPr>
            <a:lvl8pPr lvl="7" algn="r">
              <a:lnSpc>
                <a:spcPct val="100000"/>
              </a:lnSpc>
              <a:spcBef>
                <a:spcPts val="0"/>
              </a:spcBef>
              <a:spcAft>
                <a:spcPts val="0"/>
              </a:spcAft>
              <a:buClr>
                <a:srgbClr val="48FFD5"/>
              </a:buClr>
              <a:buSzPts val="1200"/>
              <a:buNone/>
              <a:defRPr sz="1200">
                <a:solidFill>
                  <a:srgbClr val="48FFD5"/>
                </a:solidFill>
              </a:defRPr>
            </a:lvl8pPr>
            <a:lvl9pPr lvl="8" algn="r">
              <a:lnSpc>
                <a:spcPct val="100000"/>
              </a:lnSpc>
              <a:spcBef>
                <a:spcPts val="0"/>
              </a:spcBef>
              <a:spcAft>
                <a:spcPts val="0"/>
              </a:spcAft>
              <a:buClr>
                <a:srgbClr val="48FFD5"/>
              </a:buClr>
              <a:buSzPts val="1200"/>
              <a:buNone/>
              <a:defRPr sz="1200">
                <a:solidFill>
                  <a:srgbClr val="48FFD5"/>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 GRAPHIC">
  <p:cSld name="TITLE_1_1_1_2">
    <p:bg>
      <p:bgPr>
        <a:gradFill>
          <a:gsLst>
            <a:gs pos="0">
              <a:srgbClr val="052643"/>
            </a:gs>
            <a:gs pos="100000">
              <a:srgbClr val="041523"/>
            </a:gs>
          </a:gsLst>
          <a:path path="circle">
            <a:fillToRect l="50000" t="50000" r="50000" b="50000"/>
          </a:path>
          <a:tileRect/>
        </a:gradFill>
        <a:effectLst/>
      </p:bgPr>
    </p:bg>
    <p:spTree>
      <p:nvGrpSpPr>
        <p:cNvPr id="1" name="Shape 74"/>
        <p:cNvGrpSpPr/>
        <p:nvPr/>
      </p:nvGrpSpPr>
      <p:grpSpPr>
        <a:xfrm>
          <a:off x="0" y="0"/>
          <a:ext cx="0" cy="0"/>
          <a:chOff x="0" y="0"/>
          <a:chExt cx="0" cy="0"/>
        </a:xfrm>
      </p:grpSpPr>
      <p:sp>
        <p:nvSpPr>
          <p:cNvPr id="75" name="Google Shape;75;p12"/>
          <p:cNvSpPr txBox="1">
            <a:spLocks noGrp="1"/>
          </p:cNvSpPr>
          <p:nvPr>
            <p:ph type="ctrTitle"/>
          </p:nvPr>
        </p:nvSpPr>
        <p:spPr>
          <a:xfrm>
            <a:off x="5822506" y="2519563"/>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9pPr>
          </a:lstStyle>
          <a:p>
            <a:endParaRPr/>
          </a:p>
        </p:txBody>
      </p:sp>
      <p:sp>
        <p:nvSpPr>
          <p:cNvPr id="76" name="Google Shape;76;p12"/>
          <p:cNvSpPr txBox="1">
            <a:spLocks noGrp="1"/>
          </p:cNvSpPr>
          <p:nvPr>
            <p:ph type="ctrTitle" idx="2"/>
          </p:nvPr>
        </p:nvSpPr>
        <p:spPr>
          <a:xfrm>
            <a:off x="5822506" y="3943413"/>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9pPr>
          </a:lstStyle>
          <a:p>
            <a:endParaRPr/>
          </a:p>
        </p:txBody>
      </p:sp>
      <p:sp>
        <p:nvSpPr>
          <p:cNvPr id="77" name="Google Shape;77;p12"/>
          <p:cNvSpPr txBox="1">
            <a:spLocks noGrp="1"/>
          </p:cNvSpPr>
          <p:nvPr>
            <p:ph type="ctrTitle" idx="3"/>
          </p:nvPr>
        </p:nvSpPr>
        <p:spPr>
          <a:xfrm>
            <a:off x="5822506" y="3231488"/>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9pPr>
          </a:lstStyle>
          <a:p>
            <a:endParaRPr/>
          </a:p>
        </p:txBody>
      </p:sp>
      <p:sp>
        <p:nvSpPr>
          <p:cNvPr id="78" name="Google Shape;78;p12"/>
          <p:cNvSpPr txBox="1">
            <a:spLocks noGrp="1"/>
          </p:cNvSpPr>
          <p:nvPr>
            <p:ph type="title" idx="4" hasCustomPrompt="1"/>
          </p:nvPr>
        </p:nvSpPr>
        <p:spPr>
          <a:xfrm>
            <a:off x="5822506" y="1971825"/>
            <a:ext cx="11769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79" name="Google Shape;79;p12"/>
          <p:cNvSpPr txBox="1">
            <a:spLocks noGrp="1"/>
          </p:cNvSpPr>
          <p:nvPr>
            <p:ph type="title" idx="5" hasCustomPrompt="1"/>
          </p:nvPr>
        </p:nvSpPr>
        <p:spPr>
          <a:xfrm>
            <a:off x="5822506" y="2712375"/>
            <a:ext cx="11769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80" name="Google Shape;80;p12"/>
          <p:cNvSpPr txBox="1">
            <a:spLocks noGrp="1"/>
          </p:cNvSpPr>
          <p:nvPr>
            <p:ph type="title" idx="6" hasCustomPrompt="1"/>
          </p:nvPr>
        </p:nvSpPr>
        <p:spPr>
          <a:xfrm>
            <a:off x="5822506" y="3442200"/>
            <a:ext cx="11769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81" name="Google Shape;81;p12"/>
          <p:cNvSpPr txBox="1">
            <a:spLocks noGrp="1"/>
          </p:cNvSpPr>
          <p:nvPr>
            <p:ph type="ctrTitle" idx="7"/>
          </p:nvPr>
        </p:nvSpPr>
        <p:spPr>
          <a:xfrm>
            <a:off x="311700" y="644550"/>
            <a:ext cx="8520600" cy="606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 IMAGE 2">
  <p:cSld name="TITLE_1_1_1_2_2">
    <p:bg>
      <p:bgPr>
        <a:gradFill>
          <a:gsLst>
            <a:gs pos="0">
              <a:srgbClr val="052643"/>
            </a:gs>
            <a:gs pos="100000">
              <a:srgbClr val="041523"/>
            </a:gs>
          </a:gsLst>
          <a:path path="circle">
            <a:fillToRect l="50000" t="50000" r="50000" b="50000"/>
          </a:path>
          <a:tileRect/>
        </a:gradFill>
        <a:effectLst/>
      </p:bgPr>
    </p:bg>
    <p:spTree>
      <p:nvGrpSpPr>
        <p:cNvPr id="1" name="Shape 82"/>
        <p:cNvGrpSpPr/>
        <p:nvPr/>
      </p:nvGrpSpPr>
      <p:grpSpPr>
        <a:xfrm>
          <a:off x="0" y="0"/>
          <a:ext cx="0" cy="0"/>
          <a:chOff x="0" y="0"/>
          <a:chExt cx="0" cy="0"/>
        </a:xfrm>
      </p:grpSpPr>
      <p:sp>
        <p:nvSpPr>
          <p:cNvPr id="83" name="Google Shape;83;p13"/>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HANKS">
  <p:cSld name="TITLE_1_1_1_2_2_1_1">
    <p:bg>
      <p:bgPr>
        <a:gradFill>
          <a:gsLst>
            <a:gs pos="0">
              <a:srgbClr val="052643"/>
            </a:gs>
            <a:gs pos="100000">
              <a:srgbClr val="041523"/>
            </a:gs>
          </a:gsLst>
          <a:path path="circle">
            <a:fillToRect l="50000" t="50000" r="50000" b="50000"/>
          </a:path>
          <a:tileRect/>
        </a:gradFill>
        <a:effectLst/>
      </p:bgPr>
    </p:bg>
    <p:spTree>
      <p:nvGrpSpPr>
        <p:cNvPr id="1" name="Shape 84"/>
        <p:cNvGrpSpPr/>
        <p:nvPr/>
      </p:nvGrpSpPr>
      <p:grpSpPr>
        <a:xfrm>
          <a:off x="0" y="0"/>
          <a:ext cx="0" cy="0"/>
          <a:chOff x="0" y="0"/>
          <a:chExt cx="0" cy="0"/>
        </a:xfrm>
      </p:grpSpPr>
      <p:sp>
        <p:nvSpPr>
          <p:cNvPr id="85" name="Google Shape;85;p14"/>
          <p:cNvSpPr/>
          <p:nvPr/>
        </p:nvSpPr>
        <p:spPr>
          <a:xfrm>
            <a:off x="3681325" y="543450"/>
            <a:ext cx="5803500" cy="40566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EFFC1"/>
              </a:solidFill>
            </a:endParaRPr>
          </a:p>
        </p:txBody>
      </p:sp>
      <p:sp>
        <p:nvSpPr>
          <p:cNvPr id="86" name="Google Shape;86;p14"/>
          <p:cNvSpPr txBox="1">
            <a:spLocks noGrp="1"/>
          </p:cNvSpPr>
          <p:nvPr>
            <p:ph type="ctrTitle"/>
          </p:nvPr>
        </p:nvSpPr>
        <p:spPr>
          <a:xfrm>
            <a:off x="3986575" y="1429225"/>
            <a:ext cx="35781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E2A47"/>
              </a:buClr>
              <a:buSzPts val="3000"/>
              <a:buFont typeface="Roboto Black"/>
              <a:buNone/>
              <a:defRPr sz="3000" b="0">
                <a:solidFill>
                  <a:srgbClr val="0E2A47"/>
                </a:solidFill>
                <a:latin typeface="Roboto Black"/>
                <a:ea typeface="Roboto Black"/>
                <a:cs typeface="Roboto Black"/>
                <a:sym typeface="Roboto Black"/>
              </a:defRPr>
            </a:lvl1pPr>
            <a:lvl2pPr lvl="1" algn="ctr" rtl="0">
              <a:spcBef>
                <a:spcPts val="0"/>
              </a:spcBef>
              <a:spcAft>
                <a:spcPts val="0"/>
              </a:spcAft>
              <a:buClr>
                <a:srgbClr val="0E2A47"/>
              </a:buClr>
              <a:buSzPts val="5200"/>
              <a:buNone/>
              <a:defRPr sz="5200">
                <a:solidFill>
                  <a:srgbClr val="0E2A47"/>
                </a:solidFill>
              </a:defRPr>
            </a:lvl2pPr>
            <a:lvl3pPr lvl="2" algn="ctr" rtl="0">
              <a:spcBef>
                <a:spcPts val="0"/>
              </a:spcBef>
              <a:spcAft>
                <a:spcPts val="0"/>
              </a:spcAft>
              <a:buClr>
                <a:srgbClr val="0E2A47"/>
              </a:buClr>
              <a:buSzPts val="5200"/>
              <a:buNone/>
              <a:defRPr sz="5200">
                <a:solidFill>
                  <a:srgbClr val="0E2A47"/>
                </a:solidFill>
              </a:defRPr>
            </a:lvl3pPr>
            <a:lvl4pPr lvl="3" algn="ctr" rtl="0">
              <a:spcBef>
                <a:spcPts val="0"/>
              </a:spcBef>
              <a:spcAft>
                <a:spcPts val="0"/>
              </a:spcAft>
              <a:buClr>
                <a:srgbClr val="0E2A47"/>
              </a:buClr>
              <a:buSzPts val="5200"/>
              <a:buNone/>
              <a:defRPr sz="5200">
                <a:solidFill>
                  <a:srgbClr val="0E2A47"/>
                </a:solidFill>
              </a:defRPr>
            </a:lvl4pPr>
            <a:lvl5pPr lvl="4" algn="ctr" rtl="0">
              <a:spcBef>
                <a:spcPts val="0"/>
              </a:spcBef>
              <a:spcAft>
                <a:spcPts val="0"/>
              </a:spcAft>
              <a:buClr>
                <a:srgbClr val="0E2A47"/>
              </a:buClr>
              <a:buSzPts val="5200"/>
              <a:buNone/>
              <a:defRPr sz="5200">
                <a:solidFill>
                  <a:srgbClr val="0E2A47"/>
                </a:solidFill>
              </a:defRPr>
            </a:lvl5pPr>
            <a:lvl6pPr lvl="5" algn="ctr" rtl="0">
              <a:spcBef>
                <a:spcPts val="0"/>
              </a:spcBef>
              <a:spcAft>
                <a:spcPts val="0"/>
              </a:spcAft>
              <a:buClr>
                <a:srgbClr val="0E2A47"/>
              </a:buClr>
              <a:buSzPts val="5200"/>
              <a:buNone/>
              <a:defRPr sz="5200">
                <a:solidFill>
                  <a:srgbClr val="0E2A47"/>
                </a:solidFill>
              </a:defRPr>
            </a:lvl6pPr>
            <a:lvl7pPr lvl="6" algn="ctr" rtl="0">
              <a:spcBef>
                <a:spcPts val="0"/>
              </a:spcBef>
              <a:spcAft>
                <a:spcPts val="0"/>
              </a:spcAft>
              <a:buClr>
                <a:srgbClr val="0E2A47"/>
              </a:buClr>
              <a:buSzPts val="5200"/>
              <a:buNone/>
              <a:defRPr sz="5200">
                <a:solidFill>
                  <a:srgbClr val="0E2A47"/>
                </a:solidFill>
              </a:defRPr>
            </a:lvl7pPr>
            <a:lvl8pPr lvl="7" algn="ctr" rtl="0">
              <a:spcBef>
                <a:spcPts val="0"/>
              </a:spcBef>
              <a:spcAft>
                <a:spcPts val="0"/>
              </a:spcAft>
              <a:buClr>
                <a:srgbClr val="0E2A47"/>
              </a:buClr>
              <a:buSzPts val="5200"/>
              <a:buNone/>
              <a:defRPr sz="5200">
                <a:solidFill>
                  <a:srgbClr val="0E2A47"/>
                </a:solidFill>
              </a:defRPr>
            </a:lvl8pPr>
            <a:lvl9pPr lvl="8" algn="ctr" rtl="0">
              <a:spcBef>
                <a:spcPts val="0"/>
              </a:spcBef>
              <a:spcAft>
                <a:spcPts val="0"/>
              </a:spcAft>
              <a:buClr>
                <a:srgbClr val="0E2A47"/>
              </a:buClr>
              <a:buSzPts val="5200"/>
              <a:buNone/>
              <a:defRPr sz="5200">
                <a:solidFill>
                  <a:srgbClr val="0E2A47"/>
                </a:solidFill>
              </a:defRPr>
            </a:lvl9pPr>
          </a:lstStyle>
          <a:p>
            <a:endParaRPr/>
          </a:p>
        </p:txBody>
      </p:sp>
      <p:sp>
        <p:nvSpPr>
          <p:cNvPr id="87" name="Google Shape;87;p14"/>
          <p:cNvSpPr txBox="1">
            <a:spLocks noGrp="1"/>
          </p:cNvSpPr>
          <p:nvPr>
            <p:ph type="subTitle" idx="1"/>
          </p:nvPr>
        </p:nvSpPr>
        <p:spPr>
          <a:xfrm>
            <a:off x="3986575" y="2421700"/>
            <a:ext cx="4470900" cy="1877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E2A47"/>
              </a:buClr>
              <a:buSzPts val="1000"/>
              <a:buNone/>
              <a:defRPr sz="1000">
                <a:solidFill>
                  <a:srgbClr val="0E2A47"/>
                </a:solidFill>
              </a:defRPr>
            </a:lvl1pPr>
            <a:lvl2pPr lvl="1"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2pPr>
            <a:lvl3pPr lvl="2"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3pPr>
            <a:lvl4pPr lvl="3"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4pPr>
            <a:lvl5pPr lvl="4"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5pPr>
            <a:lvl6pPr lvl="5"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6pPr>
            <a:lvl7pPr lvl="6"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7pPr>
            <a:lvl8pPr lvl="7"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8pPr>
            <a:lvl9pPr lvl="8"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REDITS">
  <p:cSld name="TITLE_1_1_2_1_1">
    <p:bg>
      <p:bgPr>
        <a:gradFill>
          <a:gsLst>
            <a:gs pos="0">
              <a:srgbClr val="052643"/>
            </a:gs>
            <a:gs pos="100000">
              <a:srgbClr val="041523"/>
            </a:gs>
          </a:gsLst>
          <a:path path="circle">
            <a:fillToRect l="50000" t="50000" r="50000" b="50000"/>
          </a:path>
          <a:tileRect/>
        </a:gradFill>
        <a:effectLst/>
      </p:bgPr>
    </p:bg>
    <p:spTree>
      <p:nvGrpSpPr>
        <p:cNvPr id="1" name="Shape 88"/>
        <p:cNvGrpSpPr/>
        <p:nvPr/>
      </p:nvGrpSpPr>
      <p:grpSpPr>
        <a:xfrm>
          <a:off x="0" y="0"/>
          <a:ext cx="0" cy="0"/>
          <a:chOff x="0" y="0"/>
          <a:chExt cx="0" cy="0"/>
        </a:xfrm>
      </p:grpSpPr>
      <p:sp>
        <p:nvSpPr>
          <p:cNvPr id="89" name="Google Shape;89;p15"/>
          <p:cNvSpPr/>
          <p:nvPr/>
        </p:nvSpPr>
        <p:spPr>
          <a:xfrm>
            <a:off x="-349375" y="1621200"/>
            <a:ext cx="6832200" cy="2937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5"/>
          <p:cNvSpPr txBox="1">
            <a:spLocks noGrp="1"/>
          </p:cNvSpPr>
          <p:nvPr>
            <p:ph type="body" idx="1"/>
          </p:nvPr>
        </p:nvSpPr>
        <p:spPr>
          <a:xfrm>
            <a:off x="810000" y="2169000"/>
            <a:ext cx="8520600" cy="3416400"/>
          </a:xfrm>
          <a:prstGeom prst="rect">
            <a:avLst/>
          </a:prstGeom>
        </p:spPr>
        <p:txBody>
          <a:bodyPr spcFirstLastPara="1" wrap="square" lIns="91425" tIns="91425" rIns="91425" bIns="91425" anchor="t" anchorCtr="0">
            <a:noAutofit/>
          </a:bodyPr>
          <a:lstStyle>
            <a:lvl1pPr marL="457200" lvl="0" indent="-292100" rtl="0">
              <a:lnSpc>
                <a:spcPct val="115000"/>
              </a:lnSpc>
              <a:spcBef>
                <a:spcPts val="0"/>
              </a:spcBef>
              <a:spcAft>
                <a:spcPts val="0"/>
              </a:spcAft>
              <a:buClr>
                <a:srgbClr val="161234"/>
              </a:buClr>
              <a:buSzPts val="1000"/>
              <a:buChar char="●"/>
              <a:defRPr sz="1000">
                <a:solidFill>
                  <a:srgbClr val="161234"/>
                </a:solidFill>
              </a:defRPr>
            </a:lvl1pPr>
            <a:lvl2pPr marL="914400" lvl="1" indent="-292100" rtl="0">
              <a:lnSpc>
                <a:spcPct val="115000"/>
              </a:lnSpc>
              <a:spcBef>
                <a:spcPts val="1600"/>
              </a:spcBef>
              <a:spcAft>
                <a:spcPts val="0"/>
              </a:spcAft>
              <a:buClr>
                <a:srgbClr val="161234"/>
              </a:buClr>
              <a:buSzPts val="1000"/>
              <a:buChar char="○"/>
              <a:defRPr sz="1000">
                <a:solidFill>
                  <a:srgbClr val="161234"/>
                </a:solidFill>
              </a:defRPr>
            </a:lvl2pPr>
            <a:lvl3pPr marL="1371600" lvl="2" indent="-292100" rtl="0">
              <a:lnSpc>
                <a:spcPct val="115000"/>
              </a:lnSpc>
              <a:spcBef>
                <a:spcPts val="1600"/>
              </a:spcBef>
              <a:spcAft>
                <a:spcPts val="0"/>
              </a:spcAft>
              <a:buClr>
                <a:srgbClr val="161234"/>
              </a:buClr>
              <a:buSzPts val="1000"/>
              <a:buChar char="■"/>
              <a:defRPr sz="1000">
                <a:solidFill>
                  <a:srgbClr val="161234"/>
                </a:solidFill>
              </a:defRPr>
            </a:lvl3pPr>
            <a:lvl4pPr marL="1828800" lvl="3" indent="-292100" rtl="0">
              <a:lnSpc>
                <a:spcPct val="115000"/>
              </a:lnSpc>
              <a:spcBef>
                <a:spcPts val="1600"/>
              </a:spcBef>
              <a:spcAft>
                <a:spcPts val="0"/>
              </a:spcAft>
              <a:buClr>
                <a:srgbClr val="161234"/>
              </a:buClr>
              <a:buSzPts val="1000"/>
              <a:buChar char="●"/>
              <a:defRPr sz="1000">
                <a:solidFill>
                  <a:srgbClr val="161234"/>
                </a:solidFill>
              </a:defRPr>
            </a:lvl4pPr>
            <a:lvl5pPr marL="2286000" lvl="4" indent="-292100" rtl="0">
              <a:lnSpc>
                <a:spcPct val="115000"/>
              </a:lnSpc>
              <a:spcBef>
                <a:spcPts val="1600"/>
              </a:spcBef>
              <a:spcAft>
                <a:spcPts val="0"/>
              </a:spcAft>
              <a:buClr>
                <a:srgbClr val="161234"/>
              </a:buClr>
              <a:buSzPts val="1000"/>
              <a:buChar char="○"/>
              <a:defRPr sz="1000">
                <a:solidFill>
                  <a:srgbClr val="161234"/>
                </a:solidFill>
              </a:defRPr>
            </a:lvl5pPr>
            <a:lvl6pPr marL="2743200" lvl="5" indent="-292100" rtl="0">
              <a:lnSpc>
                <a:spcPct val="115000"/>
              </a:lnSpc>
              <a:spcBef>
                <a:spcPts val="1600"/>
              </a:spcBef>
              <a:spcAft>
                <a:spcPts val="0"/>
              </a:spcAft>
              <a:buClr>
                <a:srgbClr val="161234"/>
              </a:buClr>
              <a:buSzPts val="1000"/>
              <a:buChar char="■"/>
              <a:defRPr sz="1000">
                <a:solidFill>
                  <a:srgbClr val="161234"/>
                </a:solidFill>
              </a:defRPr>
            </a:lvl6pPr>
            <a:lvl7pPr marL="3200400" lvl="6" indent="-292100" rtl="0">
              <a:lnSpc>
                <a:spcPct val="115000"/>
              </a:lnSpc>
              <a:spcBef>
                <a:spcPts val="1600"/>
              </a:spcBef>
              <a:spcAft>
                <a:spcPts val="0"/>
              </a:spcAft>
              <a:buClr>
                <a:srgbClr val="161234"/>
              </a:buClr>
              <a:buSzPts val="1000"/>
              <a:buChar char="●"/>
              <a:defRPr sz="1000">
                <a:solidFill>
                  <a:srgbClr val="161234"/>
                </a:solidFill>
              </a:defRPr>
            </a:lvl7pPr>
            <a:lvl8pPr marL="3657600" lvl="7" indent="-292100" rtl="0">
              <a:lnSpc>
                <a:spcPct val="115000"/>
              </a:lnSpc>
              <a:spcBef>
                <a:spcPts val="1600"/>
              </a:spcBef>
              <a:spcAft>
                <a:spcPts val="0"/>
              </a:spcAft>
              <a:buClr>
                <a:srgbClr val="161234"/>
              </a:buClr>
              <a:buSzPts val="1000"/>
              <a:buChar char="○"/>
              <a:defRPr sz="1000">
                <a:solidFill>
                  <a:srgbClr val="161234"/>
                </a:solidFill>
              </a:defRPr>
            </a:lvl8pPr>
            <a:lvl9pPr marL="4114800" lvl="8" indent="-292100" rtl="0">
              <a:lnSpc>
                <a:spcPct val="115000"/>
              </a:lnSpc>
              <a:spcBef>
                <a:spcPts val="1600"/>
              </a:spcBef>
              <a:spcAft>
                <a:spcPts val="1600"/>
              </a:spcAft>
              <a:buClr>
                <a:srgbClr val="161234"/>
              </a:buClr>
              <a:buSzPts val="1000"/>
              <a:buChar char="■"/>
              <a:defRPr sz="1000">
                <a:solidFill>
                  <a:srgbClr val="161234"/>
                </a:solidFill>
              </a:defRPr>
            </a:lvl9pPr>
          </a:lstStyle>
          <a:p>
            <a:endParaRPr/>
          </a:p>
        </p:txBody>
      </p:sp>
      <p:sp>
        <p:nvSpPr>
          <p:cNvPr id="91" name="Google Shape;91;p15"/>
          <p:cNvSpPr txBox="1">
            <a:spLocks noGrp="1"/>
          </p:cNvSpPr>
          <p:nvPr>
            <p:ph type="ctrTitle"/>
          </p:nvPr>
        </p:nvSpPr>
        <p:spPr>
          <a:xfrm>
            <a:off x="892325" y="644550"/>
            <a:ext cx="79401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5200"/>
              <a:buNone/>
              <a:defRPr sz="5200">
                <a:solidFill>
                  <a:srgbClr val="FFFFFF"/>
                </a:solidFill>
              </a:defRPr>
            </a:lvl2pPr>
            <a:lvl3pPr lvl="2" rtl="0">
              <a:spcBef>
                <a:spcPts val="0"/>
              </a:spcBef>
              <a:spcAft>
                <a:spcPts val="0"/>
              </a:spcAft>
              <a:buClr>
                <a:srgbClr val="FFFFFF"/>
              </a:buClr>
              <a:buSzPts val="5200"/>
              <a:buNone/>
              <a:defRPr sz="5200">
                <a:solidFill>
                  <a:srgbClr val="FFFFFF"/>
                </a:solidFill>
              </a:defRPr>
            </a:lvl3pPr>
            <a:lvl4pPr lvl="3" rtl="0">
              <a:spcBef>
                <a:spcPts val="0"/>
              </a:spcBef>
              <a:spcAft>
                <a:spcPts val="0"/>
              </a:spcAft>
              <a:buClr>
                <a:srgbClr val="FFFFFF"/>
              </a:buClr>
              <a:buSzPts val="5200"/>
              <a:buNone/>
              <a:defRPr sz="5200">
                <a:solidFill>
                  <a:srgbClr val="FFFFFF"/>
                </a:solidFill>
              </a:defRPr>
            </a:lvl4pPr>
            <a:lvl5pPr lvl="4" rtl="0">
              <a:spcBef>
                <a:spcPts val="0"/>
              </a:spcBef>
              <a:spcAft>
                <a:spcPts val="0"/>
              </a:spcAft>
              <a:buClr>
                <a:srgbClr val="FFFFFF"/>
              </a:buClr>
              <a:buSzPts val="5200"/>
              <a:buNone/>
              <a:defRPr sz="5200">
                <a:solidFill>
                  <a:srgbClr val="FFFFFF"/>
                </a:solidFill>
              </a:defRPr>
            </a:lvl5pPr>
            <a:lvl6pPr lvl="5" rtl="0">
              <a:spcBef>
                <a:spcPts val="0"/>
              </a:spcBef>
              <a:spcAft>
                <a:spcPts val="0"/>
              </a:spcAft>
              <a:buClr>
                <a:srgbClr val="FFFFFF"/>
              </a:buClr>
              <a:buSzPts val="5200"/>
              <a:buNone/>
              <a:defRPr sz="5200">
                <a:solidFill>
                  <a:srgbClr val="FFFFFF"/>
                </a:solidFill>
              </a:defRPr>
            </a:lvl6pPr>
            <a:lvl7pPr lvl="6" rtl="0">
              <a:spcBef>
                <a:spcPts val="0"/>
              </a:spcBef>
              <a:spcAft>
                <a:spcPts val="0"/>
              </a:spcAft>
              <a:buClr>
                <a:srgbClr val="FFFFFF"/>
              </a:buClr>
              <a:buSzPts val="5200"/>
              <a:buNone/>
              <a:defRPr sz="5200">
                <a:solidFill>
                  <a:srgbClr val="FFFFFF"/>
                </a:solidFill>
              </a:defRPr>
            </a:lvl7pPr>
            <a:lvl8pPr lvl="7" rtl="0">
              <a:spcBef>
                <a:spcPts val="0"/>
              </a:spcBef>
              <a:spcAft>
                <a:spcPts val="0"/>
              </a:spcAft>
              <a:buClr>
                <a:srgbClr val="FFFFFF"/>
              </a:buClr>
              <a:buSzPts val="5200"/>
              <a:buNone/>
              <a:defRPr sz="5200">
                <a:solidFill>
                  <a:srgbClr val="FFFFFF"/>
                </a:solidFill>
              </a:defRPr>
            </a:lvl8pPr>
            <a:lvl9pPr lvl="8" rtl="0">
              <a:spcBef>
                <a:spcPts val="0"/>
              </a:spcBef>
              <a:spcAft>
                <a:spcPts val="0"/>
              </a:spcAft>
              <a:buClr>
                <a:srgbClr val="FFFFFF"/>
              </a:buClr>
              <a:buSzPts val="5200"/>
              <a:buNone/>
              <a:defRPr sz="5200">
                <a:solidFill>
                  <a:srgbClr val="FFFFFF"/>
                </a:solidFil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RESOURCES">
  <p:cSld name="TITLE_1_1_2_1_1_1">
    <p:bg>
      <p:bgPr>
        <a:solidFill>
          <a:schemeClr val="accent1"/>
        </a:solidFill>
        <a:effectLst/>
      </p:bgPr>
    </p:bg>
    <p:spTree>
      <p:nvGrpSpPr>
        <p:cNvPr id="1" name="Shape 92"/>
        <p:cNvGrpSpPr/>
        <p:nvPr/>
      </p:nvGrpSpPr>
      <p:grpSpPr>
        <a:xfrm>
          <a:off x="0" y="0"/>
          <a:ext cx="0" cy="0"/>
          <a:chOff x="0" y="0"/>
          <a:chExt cx="0" cy="0"/>
        </a:xfrm>
      </p:grpSpPr>
      <p:sp>
        <p:nvSpPr>
          <p:cNvPr id="93" name="Google Shape;93;p16"/>
          <p:cNvSpPr/>
          <p:nvPr/>
        </p:nvSpPr>
        <p:spPr>
          <a:xfrm>
            <a:off x="-349375" y="1287500"/>
            <a:ext cx="6832200" cy="3607200"/>
          </a:xfrm>
          <a:prstGeom prst="rect">
            <a:avLst/>
          </a:prstGeom>
          <a:gradFill>
            <a:gsLst>
              <a:gs pos="0">
                <a:srgbClr val="052643"/>
              </a:gs>
              <a:gs pos="100000">
                <a:srgbClr val="041523"/>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6"/>
          <p:cNvSpPr txBox="1">
            <a:spLocks noGrp="1"/>
          </p:cNvSpPr>
          <p:nvPr>
            <p:ph type="body" idx="1"/>
          </p:nvPr>
        </p:nvSpPr>
        <p:spPr>
          <a:xfrm>
            <a:off x="810000" y="1478150"/>
            <a:ext cx="8520600" cy="3416400"/>
          </a:xfrm>
          <a:prstGeom prst="rect">
            <a:avLst/>
          </a:prstGeom>
        </p:spPr>
        <p:txBody>
          <a:bodyPr spcFirstLastPara="1" wrap="square" lIns="91425" tIns="91425" rIns="91425" bIns="91425" anchor="t" anchorCtr="0">
            <a:noAutofit/>
          </a:bodyPr>
          <a:lstStyle>
            <a:lvl1pPr marL="457200" lvl="0" indent="-279400" rtl="0">
              <a:lnSpc>
                <a:spcPct val="115000"/>
              </a:lnSpc>
              <a:spcBef>
                <a:spcPts val="0"/>
              </a:spcBef>
              <a:spcAft>
                <a:spcPts val="0"/>
              </a:spcAft>
              <a:buClr>
                <a:srgbClr val="1EFFC1"/>
              </a:buClr>
              <a:buSzPts val="800"/>
              <a:buChar char="●"/>
              <a:defRPr sz="800">
                <a:solidFill>
                  <a:srgbClr val="1EFFC1"/>
                </a:solidFill>
              </a:defRPr>
            </a:lvl1pPr>
            <a:lvl2pPr marL="914400" lvl="1" indent="-279400" rtl="0">
              <a:lnSpc>
                <a:spcPct val="115000"/>
              </a:lnSpc>
              <a:spcBef>
                <a:spcPts val="1600"/>
              </a:spcBef>
              <a:spcAft>
                <a:spcPts val="0"/>
              </a:spcAft>
              <a:buClr>
                <a:srgbClr val="1EFFC1"/>
              </a:buClr>
              <a:buSzPts val="800"/>
              <a:buChar char="○"/>
              <a:defRPr sz="800">
                <a:solidFill>
                  <a:srgbClr val="1EFFC1"/>
                </a:solidFill>
              </a:defRPr>
            </a:lvl2pPr>
            <a:lvl3pPr marL="1371600" lvl="2" indent="-279400" rtl="0">
              <a:lnSpc>
                <a:spcPct val="115000"/>
              </a:lnSpc>
              <a:spcBef>
                <a:spcPts val="1600"/>
              </a:spcBef>
              <a:spcAft>
                <a:spcPts val="0"/>
              </a:spcAft>
              <a:buClr>
                <a:srgbClr val="1EFFC1"/>
              </a:buClr>
              <a:buSzPts val="800"/>
              <a:buChar char="■"/>
              <a:defRPr sz="800">
                <a:solidFill>
                  <a:srgbClr val="1EFFC1"/>
                </a:solidFill>
              </a:defRPr>
            </a:lvl3pPr>
            <a:lvl4pPr marL="1828800" lvl="3" indent="-279400" rtl="0">
              <a:lnSpc>
                <a:spcPct val="115000"/>
              </a:lnSpc>
              <a:spcBef>
                <a:spcPts val="1600"/>
              </a:spcBef>
              <a:spcAft>
                <a:spcPts val="0"/>
              </a:spcAft>
              <a:buClr>
                <a:srgbClr val="1EFFC1"/>
              </a:buClr>
              <a:buSzPts val="800"/>
              <a:buChar char="●"/>
              <a:defRPr sz="800">
                <a:solidFill>
                  <a:srgbClr val="1EFFC1"/>
                </a:solidFill>
              </a:defRPr>
            </a:lvl4pPr>
            <a:lvl5pPr marL="2286000" lvl="4" indent="-279400" rtl="0">
              <a:lnSpc>
                <a:spcPct val="115000"/>
              </a:lnSpc>
              <a:spcBef>
                <a:spcPts val="1600"/>
              </a:spcBef>
              <a:spcAft>
                <a:spcPts val="0"/>
              </a:spcAft>
              <a:buClr>
                <a:srgbClr val="1EFFC1"/>
              </a:buClr>
              <a:buSzPts val="800"/>
              <a:buChar char="○"/>
              <a:defRPr sz="800">
                <a:solidFill>
                  <a:srgbClr val="1EFFC1"/>
                </a:solidFill>
              </a:defRPr>
            </a:lvl5pPr>
            <a:lvl6pPr marL="2743200" lvl="5" indent="-279400" rtl="0">
              <a:lnSpc>
                <a:spcPct val="115000"/>
              </a:lnSpc>
              <a:spcBef>
                <a:spcPts val="1600"/>
              </a:spcBef>
              <a:spcAft>
                <a:spcPts val="0"/>
              </a:spcAft>
              <a:buClr>
                <a:srgbClr val="1EFFC1"/>
              </a:buClr>
              <a:buSzPts val="800"/>
              <a:buChar char="■"/>
              <a:defRPr sz="800">
                <a:solidFill>
                  <a:srgbClr val="1EFFC1"/>
                </a:solidFill>
              </a:defRPr>
            </a:lvl6pPr>
            <a:lvl7pPr marL="3200400" lvl="6" indent="-279400" rtl="0">
              <a:lnSpc>
                <a:spcPct val="115000"/>
              </a:lnSpc>
              <a:spcBef>
                <a:spcPts val="1600"/>
              </a:spcBef>
              <a:spcAft>
                <a:spcPts val="0"/>
              </a:spcAft>
              <a:buClr>
                <a:srgbClr val="1EFFC1"/>
              </a:buClr>
              <a:buSzPts val="800"/>
              <a:buChar char="●"/>
              <a:defRPr sz="800">
                <a:solidFill>
                  <a:srgbClr val="1EFFC1"/>
                </a:solidFill>
              </a:defRPr>
            </a:lvl7pPr>
            <a:lvl8pPr marL="3657600" lvl="7" indent="-279400" rtl="0">
              <a:lnSpc>
                <a:spcPct val="115000"/>
              </a:lnSpc>
              <a:spcBef>
                <a:spcPts val="1600"/>
              </a:spcBef>
              <a:spcAft>
                <a:spcPts val="0"/>
              </a:spcAft>
              <a:buClr>
                <a:srgbClr val="1EFFC1"/>
              </a:buClr>
              <a:buSzPts val="800"/>
              <a:buChar char="○"/>
              <a:defRPr sz="800">
                <a:solidFill>
                  <a:srgbClr val="1EFFC1"/>
                </a:solidFill>
              </a:defRPr>
            </a:lvl8pPr>
            <a:lvl9pPr marL="4114800" lvl="8" indent="-279400" rtl="0">
              <a:lnSpc>
                <a:spcPct val="115000"/>
              </a:lnSpc>
              <a:spcBef>
                <a:spcPts val="1600"/>
              </a:spcBef>
              <a:spcAft>
                <a:spcPts val="1600"/>
              </a:spcAft>
              <a:buClr>
                <a:srgbClr val="1EFFC1"/>
              </a:buClr>
              <a:buSzPts val="800"/>
              <a:buChar char="■"/>
              <a:defRPr sz="800">
                <a:solidFill>
                  <a:srgbClr val="1EFFC1"/>
                </a:solidFill>
              </a:defRPr>
            </a:lvl9pPr>
          </a:lstStyle>
          <a:p>
            <a:endParaRPr/>
          </a:p>
        </p:txBody>
      </p:sp>
      <p:sp>
        <p:nvSpPr>
          <p:cNvPr id="95" name="Google Shape;95;p16"/>
          <p:cNvSpPr txBox="1">
            <a:spLocks noGrp="1"/>
          </p:cNvSpPr>
          <p:nvPr>
            <p:ph type="ctrTitle"/>
          </p:nvPr>
        </p:nvSpPr>
        <p:spPr>
          <a:xfrm>
            <a:off x="892325" y="644550"/>
            <a:ext cx="79401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161234"/>
              </a:buClr>
              <a:buSzPts val="3000"/>
              <a:buFont typeface="Roboto Black"/>
              <a:buNone/>
              <a:defRPr sz="3000" b="0">
                <a:solidFill>
                  <a:srgbClr val="161234"/>
                </a:solidFill>
                <a:latin typeface="Roboto Black"/>
                <a:ea typeface="Roboto Black"/>
                <a:cs typeface="Roboto Black"/>
                <a:sym typeface="Roboto Black"/>
              </a:defRPr>
            </a:lvl1pPr>
            <a:lvl2pPr lvl="1" rtl="0">
              <a:spcBef>
                <a:spcPts val="0"/>
              </a:spcBef>
              <a:spcAft>
                <a:spcPts val="0"/>
              </a:spcAft>
              <a:buClr>
                <a:srgbClr val="161234"/>
              </a:buClr>
              <a:buSzPts val="5200"/>
              <a:buNone/>
              <a:defRPr sz="5200">
                <a:solidFill>
                  <a:srgbClr val="161234"/>
                </a:solidFill>
              </a:defRPr>
            </a:lvl2pPr>
            <a:lvl3pPr lvl="2" rtl="0">
              <a:spcBef>
                <a:spcPts val="0"/>
              </a:spcBef>
              <a:spcAft>
                <a:spcPts val="0"/>
              </a:spcAft>
              <a:buClr>
                <a:srgbClr val="161234"/>
              </a:buClr>
              <a:buSzPts val="5200"/>
              <a:buNone/>
              <a:defRPr sz="5200">
                <a:solidFill>
                  <a:srgbClr val="161234"/>
                </a:solidFill>
              </a:defRPr>
            </a:lvl3pPr>
            <a:lvl4pPr lvl="3" rtl="0">
              <a:spcBef>
                <a:spcPts val="0"/>
              </a:spcBef>
              <a:spcAft>
                <a:spcPts val="0"/>
              </a:spcAft>
              <a:buClr>
                <a:srgbClr val="161234"/>
              </a:buClr>
              <a:buSzPts val="5200"/>
              <a:buNone/>
              <a:defRPr sz="5200">
                <a:solidFill>
                  <a:srgbClr val="161234"/>
                </a:solidFill>
              </a:defRPr>
            </a:lvl4pPr>
            <a:lvl5pPr lvl="4" rtl="0">
              <a:spcBef>
                <a:spcPts val="0"/>
              </a:spcBef>
              <a:spcAft>
                <a:spcPts val="0"/>
              </a:spcAft>
              <a:buClr>
                <a:srgbClr val="161234"/>
              </a:buClr>
              <a:buSzPts val="5200"/>
              <a:buNone/>
              <a:defRPr sz="5200">
                <a:solidFill>
                  <a:srgbClr val="161234"/>
                </a:solidFill>
              </a:defRPr>
            </a:lvl5pPr>
            <a:lvl6pPr lvl="5" rtl="0">
              <a:spcBef>
                <a:spcPts val="0"/>
              </a:spcBef>
              <a:spcAft>
                <a:spcPts val="0"/>
              </a:spcAft>
              <a:buClr>
                <a:srgbClr val="161234"/>
              </a:buClr>
              <a:buSzPts val="5200"/>
              <a:buNone/>
              <a:defRPr sz="5200">
                <a:solidFill>
                  <a:srgbClr val="161234"/>
                </a:solidFill>
              </a:defRPr>
            </a:lvl6pPr>
            <a:lvl7pPr lvl="6" rtl="0">
              <a:spcBef>
                <a:spcPts val="0"/>
              </a:spcBef>
              <a:spcAft>
                <a:spcPts val="0"/>
              </a:spcAft>
              <a:buClr>
                <a:srgbClr val="161234"/>
              </a:buClr>
              <a:buSzPts val="5200"/>
              <a:buNone/>
              <a:defRPr sz="5200">
                <a:solidFill>
                  <a:srgbClr val="161234"/>
                </a:solidFill>
              </a:defRPr>
            </a:lvl7pPr>
            <a:lvl8pPr lvl="7" rtl="0">
              <a:spcBef>
                <a:spcPts val="0"/>
              </a:spcBef>
              <a:spcAft>
                <a:spcPts val="0"/>
              </a:spcAft>
              <a:buClr>
                <a:srgbClr val="161234"/>
              </a:buClr>
              <a:buSzPts val="5200"/>
              <a:buNone/>
              <a:defRPr sz="5200">
                <a:solidFill>
                  <a:srgbClr val="161234"/>
                </a:solidFill>
              </a:defRPr>
            </a:lvl8pPr>
            <a:lvl9pPr lvl="8" rtl="0">
              <a:spcBef>
                <a:spcPts val="0"/>
              </a:spcBef>
              <a:spcAft>
                <a:spcPts val="0"/>
              </a:spcAft>
              <a:buClr>
                <a:srgbClr val="161234"/>
              </a:buClr>
              <a:buSzPts val="5200"/>
              <a:buNone/>
              <a:defRPr sz="5200">
                <a:solidFill>
                  <a:srgbClr val="161234"/>
                </a:solidFil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LANK SLIDE" type="blank">
  <p:cSld name="BLANK">
    <p:bg>
      <p:bgPr>
        <a:solidFill>
          <a:srgbClr val="FFFFFF"/>
        </a:solidFill>
        <a:effectLst/>
      </p:bgPr>
    </p:bg>
    <p:spTree>
      <p:nvGrpSpPr>
        <p:cNvPr id="1" name="Shape 96"/>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100"/>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104"/>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ABLE OF CONTENT">
  <p:cSld name="TITLE_1">
    <p:bg>
      <p:bgPr>
        <a:gradFill>
          <a:gsLst>
            <a:gs pos="0">
              <a:srgbClr val="052643"/>
            </a:gs>
            <a:gs pos="100000">
              <a:srgbClr val="041523"/>
            </a:gs>
          </a:gsLst>
          <a:path path="circle">
            <a:fillToRect l="50000" t="50000" r="50000" b="50000"/>
          </a:path>
          <a:tileRect/>
        </a:grad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
        <p:nvSpPr>
          <p:cNvPr id="13" name="Google Shape;13;p3"/>
          <p:cNvSpPr txBox="1">
            <a:spLocks noGrp="1"/>
          </p:cNvSpPr>
          <p:nvPr>
            <p:ph type="subTitle" idx="1"/>
          </p:nvPr>
        </p:nvSpPr>
        <p:spPr>
          <a:xfrm>
            <a:off x="6411225" y="2121900"/>
            <a:ext cx="1889400" cy="502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48FFD5"/>
              </a:buClr>
              <a:buSzPts val="900"/>
              <a:buNone/>
              <a:defRPr sz="900">
                <a:solidFill>
                  <a:srgbClr val="48FFD5"/>
                </a:solidFill>
              </a:defRPr>
            </a:lvl1pPr>
            <a:lvl2pPr lvl="1" algn="ctr" rtl="0">
              <a:lnSpc>
                <a:spcPct val="100000"/>
              </a:lnSpc>
              <a:spcBef>
                <a:spcPts val="0"/>
              </a:spcBef>
              <a:spcAft>
                <a:spcPts val="0"/>
              </a:spcAft>
              <a:buClr>
                <a:srgbClr val="48FFD5"/>
              </a:buClr>
              <a:buSzPts val="900"/>
              <a:buNone/>
              <a:defRPr sz="900">
                <a:solidFill>
                  <a:srgbClr val="48FFD5"/>
                </a:solidFill>
              </a:defRPr>
            </a:lvl2pPr>
            <a:lvl3pPr lvl="2" algn="ctr" rtl="0">
              <a:lnSpc>
                <a:spcPct val="100000"/>
              </a:lnSpc>
              <a:spcBef>
                <a:spcPts val="0"/>
              </a:spcBef>
              <a:spcAft>
                <a:spcPts val="0"/>
              </a:spcAft>
              <a:buClr>
                <a:srgbClr val="48FFD5"/>
              </a:buClr>
              <a:buSzPts val="900"/>
              <a:buNone/>
              <a:defRPr sz="900">
                <a:solidFill>
                  <a:srgbClr val="48FFD5"/>
                </a:solidFill>
              </a:defRPr>
            </a:lvl3pPr>
            <a:lvl4pPr lvl="3" algn="ctr" rtl="0">
              <a:lnSpc>
                <a:spcPct val="100000"/>
              </a:lnSpc>
              <a:spcBef>
                <a:spcPts val="0"/>
              </a:spcBef>
              <a:spcAft>
                <a:spcPts val="0"/>
              </a:spcAft>
              <a:buClr>
                <a:srgbClr val="48FFD5"/>
              </a:buClr>
              <a:buSzPts val="900"/>
              <a:buNone/>
              <a:defRPr sz="900">
                <a:solidFill>
                  <a:srgbClr val="48FFD5"/>
                </a:solidFill>
              </a:defRPr>
            </a:lvl4pPr>
            <a:lvl5pPr lvl="4" algn="ctr" rtl="0">
              <a:lnSpc>
                <a:spcPct val="100000"/>
              </a:lnSpc>
              <a:spcBef>
                <a:spcPts val="0"/>
              </a:spcBef>
              <a:spcAft>
                <a:spcPts val="0"/>
              </a:spcAft>
              <a:buClr>
                <a:srgbClr val="48FFD5"/>
              </a:buClr>
              <a:buSzPts val="900"/>
              <a:buNone/>
              <a:defRPr sz="900">
                <a:solidFill>
                  <a:srgbClr val="48FFD5"/>
                </a:solidFill>
              </a:defRPr>
            </a:lvl5pPr>
            <a:lvl6pPr lvl="5" algn="ctr" rtl="0">
              <a:lnSpc>
                <a:spcPct val="100000"/>
              </a:lnSpc>
              <a:spcBef>
                <a:spcPts val="0"/>
              </a:spcBef>
              <a:spcAft>
                <a:spcPts val="0"/>
              </a:spcAft>
              <a:buClr>
                <a:srgbClr val="48FFD5"/>
              </a:buClr>
              <a:buSzPts val="900"/>
              <a:buNone/>
              <a:defRPr sz="900">
                <a:solidFill>
                  <a:srgbClr val="48FFD5"/>
                </a:solidFill>
              </a:defRPr>
            </a:lvl6pPr>
            <a:lvl7pPr lvl="6" algn="ctr" rtl="0">
              <a:lnSpc>
                <a:spcPct val="100000"/>
              </a:lnSpc>
              <a:spcBef>
                <a:spcPts val="0"/>
              </a:spcBef>
              <a:spcAft>
                <a:spcPts val="0"/>
              </a:spcAft>
              <a:buClr>
                <a:srgbClr val="48FFD5"/>
              </a:buClr>
              <a:buSzPts val="900"/>
              <a:buNone/>
              <a:defRPr sz="900">
                <a:solidFill>
                  <a:srgbClr val="48FFD5"/>
                </a:solidFill>
              </a:defRPr>
            </a:lvl7pPr>
            <a:lvl8pPr lvl="7" algn="ctr" rtl="0">
              <a:lnSpc>
                <a:spcPct val="100000"/>
              </a:lnSpc>
              <a:spcBef>
                <a:spcPts val="0"/>
              </a:spcBef>
              <a:spcAft>
                <a:spcPts val="0"/>
              </a:spcAft>
              <a:buClr>
                <a:srgbClr val="48FFD5"/>
              </a:buClr>
              <a:buSzPts val="900"/>
              <a:buNone/>
              <a:defRPr sz="900">
                <a:solidFill>
                  <a:srgbClr val="48FFD5"/>
                </a:solidFill>
              </a:defRPr>
            </a:lvl8pPr>
            <a:lvl9pPr lvl="8" algn="ctr" rtl="0">
              <a:lnSpc>
                <a:spcPct val="100000"/>
              </a:lnSpc>
              <a:spcBef>
                <a:spcPts val="0"/>
              </a:spcBef>
              <a:spcAft>
                <a:spcPts val="0"/>
              </a:spcAft>
              <a:buClr>
                <a:srgbClr val="48FFD5"/>
              </a:buClr>
              <a:buSzPts val="900"/>
              <a:buNone/>
              <a:defRPr sz="900">
                <a:solidFill>
                  <a:srgbClr val="48FFD5"/>
                </a:solidFill>
              </a:defRPr>
            </a:lvl9pPr>
          </a:lstStyle>
          <a:p>
            <a:endParaRPr/>
          </a:p>
        </p:txBody>
      </p:sp>
      <p:sp>
        <p:nvSpPr>
          <p:cNvPr id="14" name="Google Shape;14;p3"/>
          <p:cNvSpPr txBox="1">
            <a:spLocks noGrp="1"/>
          </p:cNvSpPr>
          <p:nvPr>
            <p:ph type="title" idx="2" hasCustomPrompt="1"/>
          </p:nvPr>
        </p:nvSpPr>
        <p:spPr>
          <a:xfrm>
            <a:off x="5167125" y="1901250"/>
            <a:ext cx="1176900" cy="6066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15" name="Google Shape;15;p3"/>
          <p:cNvSpPr txBox="1">
            <a:spLocks noGrp="1"/>
          </p:cNvSpPr>
          <p:nvPr>
            <p:ph type="subTitle" idx="3"/>
          </p:nvPr>
        </p:nvSpPr>
        <p:spPr>
          <a:xfrm>
            <a:off x="6411225" y="3046600"/>
            <a:ext cx="1889400" cy="502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48FFD5"/>
              </a:buClr>
              <a:buSzPts val="900"/>
              <a:buNone/>
              <a:defRPr sz="900">
                <a:solidFill>
                  <a:srgbClr val="48FFD5"/>
                </a:solidFill>
              </a:defRPr>
            </a:lvl1pPr>
            <a:lvl2pPr lvl="1" algn="ctr" rtl="0">
              <a:lnSpc>
                <a:spcPct val="100000"/>
              </a:lnSpc>
              <a:spcBef>
                <a:spcPts val="0"/>
              </a:spcBef>
              <a:spcAft>
                <a:spcPts val="0"/>
              </a:spcAft>
              <a:buClr>
                <a:srgbClr val="48FFD5"/>
              </a:buClr>
              <a:buSzPts val="900"/>
              <a:buNone/>
              <a:defRPr sz="900">
                <a:solidFill>
                  <a:srgbClr val="48FFD5"/>
                </a:solidFill>
              </a:defRPr>
            </a:lvl2pPr>
            <a:lvl3pPr lvl="2" algn="ctr" rtl="0">
              <a:lnSpc>
                <a:spcPct val="100000"/>
              </a:lnSpc>
              <a:spcBef>
                <a:spcPts val="0"/>
              </a:spcBef>
              <a:spcAft>
                <a:spcPts val="0"/>
              </a:spcAft>
              <a:buClr>
                <a:srgbClr val="48FFD5"/>
              </a:buClr>
              <a:buSzPts val="900"/>
              <a:buNone/>
              <a:defRPr sz="900">
                <a:solidFill>
                  <a:srgbClr val="48FFD5"/>
                </a:solidFill>
              </a:defRPr>
            </a:lvl3pPr>
            <a:lvl4pPr lvl="3" algn="ctr" rtl="0">
              <a:lnSpc>
                <a:spcPct val="100000"/>
              </a:lnSpc>
              <a:spcBef>
                <a:spcPts val="0"/>
              </a:spcBef>
              <a:spcAft>
                <a:spcPts val="0"/>
              </a:spcAft>
              <a:buClr>
                <a:srgbClr val="48FFD5"/>
              </a:buClr>
              <a:buSzPts val="900"/>
              <a:buNone/>
              <a:defRPr sz="900">
                <a:solidFill>
                  <a:srgbClr val="48FFD5"/>
                </a:solidFill>
              </a:defRPr>
            </a:lvl4pPr>
            <a:lvl5pPr lvl="4" algn="ctr" rtl="0">
              <a:lnSpc>
                <a:spcPct val="100000"/>
              </a:lnSpc>
              <a:spcBef>
                <a:spcPts val="0"/>
              </a:spcBef>
              <a:spcAft>
                <a:spcPts val="0"/>
              </a:spcAft>
              <a:buClr>
                <a:srgbClr val="48FFD5"/>
              </a:buClr>
              <a:buSzPts val="900"/>
              <a:buNone/>
              <a:defRPr sz="900">
                <a:solidFill>
                  <a:srgbClr val="48FFD5"/>
                </a:solidFill>
              </a:defRPr>
            </a:lvl5pPr>
            <a:lvl6pPr lvl="5" algn="ctr" rtl="0">
              <a:lnSpc>
                <a:spcPct val="100000"/>
              </a:lnSpc>
              <a:spcBef>
                <a:spcPts val="0"/>
              </a:spcBef>
              <a:spcAft>
                <a:spcPts val="0"/>
              </a:spcAft>
              <a:buClr>
                <a:srgbClr val="48FFD5"/>
              </a:buClr>
              <a:buSzPts val="900"/>
              <a:buNone/>
              <a:defRPr sz="900">
                <a:solidFill>
                  <a:srgbClr val="48FFD5"/>
                </a:solidFill>
              </a:defRPr>
            </a:lvl6pPr>
            <a:lvl7pPr lvl="6" algn="ctr" rtl="0">
              <a:lnSpc>
                <a:spcPct val="100000"/>
              </a:lnSpc>
              <a:spcBef>
                <a:spcPts val="0"/>
              </a:spcBef>
              <a:spcAft>
                <a:spcPts val="0"/>
              </a:spcAft>
              <a:buClr>
                <a:srgbClr val="48FFD5"/>
              </a:buClr>
              <a:buSzPts val="900"/>
              <a:buNone/>
              <a:defRPr sz="900">
                <a:solidFill>
                  <a:srgbClr val="48FFD5"/>
                </a:solidFill>
              </a:defRPr>
            </a:lvl7pPr>
            <a:lvl8pPr lvl="7" algn="ctr" rtl="0">
              <a:lnSpc>
                <a:spcPct val="100000"/>
              </a:lnSpc>
              <a:spcBef>
                <a:spcPts val="0"/>
              </a:spcBef>
              <a:spcAft>
                <a:spcPts val="0"/>
              </a:spcAft>
              <a:buClr>
                <a:srgbClr val="48FFD5"/>
              </a:buClr>
              <a:buSzPts val="900"/>
              <a:buNone/>
              <a:defRPr sz="900">
                <a:solidFill>
                  <a:srgbClr val="48FFD5"/>
                </a:solidFill>
              </a:defRPr>
            </a:lvl8pPr>
            <a:lvl9pPr lvl="8" algn="ctr" rtl="0">
              <a:lnSpc>
                <a:spcPct val="100000"/>
              </a:lnSpc>
              <a:spcBef>
                <a:spcPts val="0"/>
              </a:spcBef>
              <a:spcAft>
                <a:spcPts val="0"/>
              </a:spcAft>
              <a:buClr>
                <a:srgbClr val="48FFD5"/>
              </a:buClr>
              <a:buSzPts val="900"/>
              <a:buNone/>
              <a:defRPr sz="900">
                <a:solidFill>
                  <a:srgbClr val="48FFD5"/>
                </a:solidFill>
              </a:defRPr>
            </a:lvl9pPr>
          </a:lstStyle>
          <a:p>
            <a:endParaRPr/>
          </a:p>
        </p:txBody>
      </p:sp>
      <p:sp>
        <p:nvSpPr>
          <p:cNvPr id="16" name="Google Shape;16;p3"/>
          <p:cNvSpPr txBox="1">
            <a:spLocks noGrp="1"/>
          </p:cNvSpPr>
          <p:nvPr>
            <p:ph type="title" idx="4" hasCustomPrompt="1"/>
          </p:nvPr>
        </p:nvSpPr>
        <p:spPr>
          <a:xfrm>
            <a:off x="5167125" y="2797975"/>
            <a:ext cx="1176900" cy="6066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17" name="Google Shape;17;p3"/>
          <p:cNvSpPr txBox="1">
            <a:spLocks noGrp="1"/>
          </p:cNvSpPr>
          <p:nvPr>
            <p:ph type="subTitle" idx="5"/>
          </p:nvPr>
        </p:nvSpPr>
        <p:spPr>
          <a:xfrm>
            <a:off x="6411225" y="3935450"/>
            <a:ext cx="1889400" cy="502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48FFD5"/>
              </a:buClr>
              <a:buSzPts val="900"/>
              <a:buNone/>
              <a:defRPr sz="900">
                <a:solidFill>
                  <a:srgbClr val="48FFD5"/>
                </a:solidFill>
              </a:defRPr>
            </a:lvl1pPr>
            <a:lvl2pPr lvl="1" algn="ctr" rtl="0">
              <a:lnSpc>
                <a:spcPct val="100000"/>
              </a:lnSpc>
              <a:spcBef>
                <a:spcPts val="0"/>
              </a:spcBef>
              <a:spcAft>
                <a:spcPts val="0"/>
              </a:spcAft>
              <a:buClr>
                <a:srgbClr val="48FFD5"/>
              </a:buClr>
              <a:buSzPts val="900"/>
              <a:buNone/>
              <a:defRPr sz="900">
                <a:solidFill>
                  <a:srgbClr val="48FFD5"/>
                </a:solidFill>
              </a:defRPr>
            </a:lvl2pPr>
            <a:lvl3pPr lvl="2" algn="ctr" rtl="0">
              <a:lnSpc>
                <a:spcPct val="100000"/>
              </a:lnSpc>
              <a:spcBef>
                <a:spcPts val="0"/>
              </a:spcBef>
              <a:spcAft>
                <a:spcPts val="0"/>
              </a:spcAft>
              <a:buClr>
                <a:srgbClr val="48FFD5"/>
              </a:buClr>
              <a:buSzPts val="900"/>
              <a:buNone/>
              <a:defRPr sz="900">
                <a:solidFill>
                  <a:srgbClr val="48FFD5"/>
                </a:solidFill>
              </a:defRPr>
            </a:lvl3pPr>
            <a:lvl4pPr lvl="3" algn="ctr" rtl="0">
              <a:lnSpc>
                <a:spcPct val="100000"/>
              </a:lnSpc>
              <a:spcBef>
                <a:spcPts val="0"/>
              </a:spcBef>
              <a:spcAft>
                <a:spcPts val="0"/>
              </a:spcAft>
              <a:buClr>
                <a:srgbClr val="48FFD5"/>
              </a:buClr>
              <a:buSzPts val="900"/>
              <a:buNone/>
              <a:defRPr sz="900">
                <a:solidFill>
                  <a:srgbClr val="48FFD5"/>
                </a:solidFill>
              </a:defRPr>
            </a:lvl4pPr>
            <a:lvl5pPr lvl="4" algn="ctr" rtl="0">
              <a:lnSpc>
                <a:spcPct val="100000"/>
              </a:lnSpc>
              <a:spcBef>
                <a:spcPts val="0"/>
              </a:spcBef>
              <a:spcAft>
                <a:spcPts val="0"/>
              </a:spcAft>
              <a:buClr>
                <a:srgbClr val="48FFD5"/>
              </a:buClr>
              <a:buSzPts val="900"/>
              <a:buNone/>
              <a:defRPr sz="900">
                <a:solidFill>
                  <a:srgbClr val="48FFD5"/>
                </a:solidFill>
              </a:defRPr>
            </a:lvl5pPr>
            <a:lvl6pPr lvl="5" algn="ctr" rtl="0">
              <a:lnSpc>
                <a:spcPct val="100000"/>
              </a:lnSpc>
              <a:spcBef>
                <a:spcPts val="0"/>
              </a:spcBef>
              <a:spcAft>
                <a:spcPts val="0"/>
              </a:spcAft>
              <a:buClr>
                <a:srgbClr val="48FFD5"/>
              </a:buClr>
              <a:buSzPts val="900"/>
              <a:buNone/>
              <a:defRPr sz="900">
                <a:solidFill>
                  <a:srgbClr val="48FFD5"/>
                </a:solidFill>
              </a:defRPr>
            </a:lvl6pPr>
            <a:lvl7pPr lvl="6" algn="ctr" rtl="0">
              <a:lnSpc>
                <a:spcPct val="100000"/>
              </a:lnSpc>
              <a:spcBef>
                <a:spcPts val="0"/>
              </a:spcBef>
              <a:spcAft>
                <a:spcPts val="0"/>
              </a:spcAft>
              <a:buClr>
                <a:srgbClr val="48FFD5"/>
              </a:buClr>
              <a:buSzPts val="900"/>
              <a:buNone/>
              <a:defRPr sz="900">
                <a:solidFill>
                  <a:srgbClr val="48FFD5"/>
                </a:solidFill>
              </a:defRPr>
            </a:lvl7pPr>
            <a:lvl8pPr lvl="7" algn="ctr" rtl="0">
              <a:lnSpc>
                <a:spcPct val="100000"/>
              </a:lnSpc>
              <a:spcBef>
                <a:spcPts val="0"/>
              </a:spcBef>
              <a:spcAft>
                <a:spcPts val="0"/>
              </a:spcAft>
              <a:buClr>
                <a:srgbClr val="48FFD5"/>
              </a:buClr>
              <a:buSzPts val="900"/>
              <a:buNone/>
              <a:defRPr sz="900">
                <a:solidFill>
                  <a:srgbClr val="48FFD5"/>
                </a:solidFill>
              </a:defRPr>
            </a:lvl8pPr>
            <a:lvl9pPr lvl="8" algn="ctr" rtl="0">
              <a:lnSpc>
                <a:spcPct val="100000"/>
              </a:lnSpc>
              <a:spcBef>
                <a:spcPts val="0"/>
              </a:spcBef>
              <a:spcAft>
                <a:spcPts val="0"/>
              </a:spcAft>
              <a:buClr>
                <a:srgbClr val="48FFD5"/>
              </a:buClr>
              <a:buSzPts val="900"/>
              <a:buNone/>
              <a:defRPr sz="900">
                <a:solidFill>
                  <a:srgbClr val="48FFD5"/>
                </a:solidFill>
              </a:defRPr>
            </a:lvl9pPr>
          </a:lstStyle>
          <a:p>
            <a:endParaRPr/>
          </a:p>
        </p:txBody>
      </p:sp>
      <p:sp>
        <p:nvSpPr>
          <p:cNvPr id="18" name="Google Shape;18;p3"/>
          <p:cNvSpPr txBox="1">
            <a:spLocks noGrp="1"/>
          </p:cNvSpPr>
          <p:nvPr>
            <p:ph type="title" idx="6" hasCustomPrompt="1"/>
          </p:nvPr>
        </p:nvSpPr>
        <p:spPr>
          <a:xfrm>
            <a:off x="5167125" y="3694700"/>
            <a:ext cx="1176900" cy="6066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19" name="Google Shape;19;p3"/>
          <p:cNvSpPr txBox="1">
            <a:spLocks noGrp="1"/>
          </p:cNvSpPr>
          <p:nvPr>
            <p:ph type="subTitle" idx="7"/>
          </p:nvPr>
        </p:nvSpPr>
        <p:spPr>
          <a:xfrm>
            <a:off x="725750" y="2121900"/>
            <a:ext cx="2010000" cy="5025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48FFD5"/>
              </a:buClr>
              <a:buSzPts val="900"/>
              <a:buNone/>
              <a:defRPr sz="900">
                <a:solidFill>
                  <a:srgbClr val="48FFD5"/>
                </a:solidFill>
              </a:defRPr>
            </a:lvl1pPr>
            <a:lvl2pPr lvl="1" algn="r" rtl="0">
              <a:lnSpc>
                <a:spcPct val="100000"/>
              </a:lnSpc>
              <a:spcBef>
                <a:spcPts val="0"/>
              </a:spcBef>
              <a:spcAft>
                <a:spcPts val="0"/>
              </a:spcAft>
              <a:buClr>
                <a:srgbClr val="48FFD5"/>
              </a:buClr>
              <a:buSzPts val="900"/>
              <a:buNone/>
              <a:defRPr sz="900">
                <a:solidFill>
                  <a:srgbClr val="48FFD5"/>
                </a:solidFill>
              </a:defRPr>
            </a:lvl2pPr>
            <a:lvl3pPr lvl="2" algn="r" rtl="0">
              <a:lnSpc>
                <a:spcPct val="100000"/>
              </a:lnSpc>
              <a:spcBef>
                <a:spcPts val="0"/>
              </a:spcBef>
              <a:spcAft>
                <a:spcPts val="0"/>
              </a:spcAft>
              <a:buClr>
                <a:srgbClr val="48FFD5"/>
              </a:buClr>
              <a:buSzPts val="900"/>
              <a:buNone/>
              <a:defRPr sz="900">
                <a:solidFill>
                  <a:srgbClr val="48FFD5"/>
                </a:solidFill>
              </a:defRPr>
            </a:lvl3pPr>
            <a:lvl4pPr lvl="3" algn="r" rtl="0">
              <a:lnSpc>
                <a:spcPct val="100000"/>
              </a:lnSpc>
              <a:spcBef>
                <a:spcPts val="0"/>
              </a:spcBef>
              <a:spcAft>
                <a:spcPts val="0"/>
              </a:spcAft>
              <a:buClr>
                <a:srgbClr val="48FFD5"/>
              </a:buClr>
              <a:buSzPts val="900"/>
              <a:buNone/>
              <a:defRPr sz="900">
                <a:solidFill>
                  <a:srgbClr val="48FFD5"/>
                </a:solidFill>
              </a:defRPr>
            </a:lvl4pPr>
            <a:lvl5pPr lvl="4" algn="r" rtl="0">
              <a:lnSpc>
                <a:spcPct val="100000"/>
              </a:lnSpc>
              <a:spcBef>
                <a:spcPts val="0"/>
              </a:spcBef>
              <a:spcAft>
                <a:spcPts val="0"/>
              </a:spcAft>
              <a:buClr>
                <a:srgbClr val="48FFD5"/>
              </a:buClr>
              <a:buSzPts val="900"/>
              <a:buNone/>
              <a:defRPr sz="900">
                <a:solidFill>
                  <a:srgbClr val="48FFD5"/>
                </a:solidFill>
              </a:defRPr>
            </a:lvl5pPr>
            <a:lvl6pPr lvl="5" algn="r" rtl="0">
              <a:lnSpc>
                <a:spcPct val="100000"/>
              </a:lnSpc>
              <a:spcBef>
                <a:spcPts val="0"/>
              </a:spcBef>
              <a:spcAft>
                <a:spcPts val="0"/>
              </a:spcAft>
              <a:buClr>
                <a:srgbClr val="48FFD5"/>
              </a:buClr>
              <a:buSzPts val="900"/>
              <a:buNone/>
              <a:defRPr sz="900">
                <a:solidFill>
                  <a:srgbClr val="48FFD5"/>
                </a:solidFill>
              </a:defRPr>
            </a:lvl6pPr>
            <a:lvl7pPr lvl="6" algn="r" rtl="0">
              <a:lnSpc>
                <a:spcPct val="100000"/>
              </a:lnSpc>
              <a:spcBef>
                <a:spcPts val="0"/>
              </a:spcBef>
              <a:spcAft>
                <a:spcPts val="0"/>
              </a:spcAft>
              <a:buClr>
                <a:srgbClr val="48FFD5"/>
              </a:buClr>
              <a:buSzPts val="900"/>
              <a:buNone/>
              <a:defRPr sz="900">
                <a:solidFill>
                  <a:srgbClr val="48FFD5"/>
                </a:solidFill>
              </a:defRPr>
            </a:lvl7pPr>
            <a:lvl8pPr lvl="7" algn="r" rtl="0">
              <a:lnSpc>
                <a:spcPct val="100000"/>
              </a:lnSpc>
              <a:spcBef>
                <a:spcPts val="0"/>
              </a:spcBef>
              <a:spcAft>
                <a:spcPts val="0"/>
              </a:spcAft>
              <a:buClr>
                <a:srgbClr val="48FFD5"/>
              </a:buClr>
              <a:buSzPts val="900"/>
              <a:buNone/>
              <a:defRPr sz="900">
                <a:solidFill>
                  <a:srgbClr val="48FFD5"/>
                </a:solidFill>
              </a:defRPr>
            </a:lvl8pPr>
            <a:lvl9pPr lvl="8" algn="r" rtl="0">
              <a:lnSpc>
                <a:spcPct val="100000"/>
              </a:lnSpc>
              <a:spcBef>
                <a:spcPts val="0"/>
              </a:spcBef>
              <a:spcAft>
                <a:spcPts val="0"/>
              </a:spcAft>
              <a:buClr>
                <a:srgbClr val="48FFD5"/>
              </a:buClr>
              <a:buSzPts val="900"/>
              <a:buNone/>
              <a:defRPr sz="900">
                <a:solidFill>
                  <a:srgbClr val="48FFD5"/>
                </a:solidFill>
              </a:defRPr>
            </a:lvl9pPr>
          </a:lstStyle>
          <a:p>
            <a:endParaRPr/>
          </a:p>
        </p:txBody>
      </p:sp>
      <p:sp>
        <p:nvSpPr>
          <p:cNvPr id="20" name="Google Shape;20;p3"/>
          <p:cNvSpPr txBox="1">
            <a:spLocks noGrp="1"/>
          </p:cNvSpPr>
          <p:nvPr>
            <p:ph type="title" idx="8" hasCustomPrompt="1"/>
          </p:nvPr>
        </p:nvSpPr>
        <p:spPr>
          <a:xfrm>
            <a:off x="2827575" y="1901250"/>
            <a:ext cx="11769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21" name="Google Shape;21;p3"/>
          <p:cNvSpPr txBox="1">
            <a:spLocks noGrp="1"/>
          </p:cNvSpPr>
          <p:nvPr>
            <p:ph type="subTitle" idx="9"/>
          </p:nvPr>
        </p:nvSpPr>
        <p:spPr>
          <a:xfrm>
            <a:off x="725750" y="3046600"/>
            <a:ext cx="2010000" cy="5025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48FFD5"/>
              </a:buClr>
              <a:buSzPts val="900"/>
              <a:buNone/>
              <a:defRPr sz="900">
                <a:solidFill>
                  <a:srgbClr val="48FFD5"/>
                </a:solidFill>
              </a:defRPr>
            </a:lvl1pPr>
            <a:lvl2pPr lvl="1" algn="r" rtl="0">
              <a:lnSpc>
                <a:spcPct val="100000"/>
              </a:lnSpc>
              <a:spcBef>
                <a:spcPts val="0"/>
              </a:spcBef>
              <a:spcAft>
                <a:spcPts val="0"/>
              </a:spcAft>
              <a:buClr>
                <a:srgbClr val="48FFD5"/>
              </a:buClr>
              <a:buSzPts val="900"/>
              <a:buNone/>
              <a:defRPr sz="900">
                <a:solidFill>
                  <a:srgbClr val="48FFD5"/>
                </a:solidFill>
              </a:defRPr>
            </a:lvl2pPr>
            <a:lvl3pPr lvl="2" algn="r" rtl="0">
              <a:lnSpc>
                <a:spcPct val="100000"/>
              </a:lnSpc>
              <a:spcBef>
                <a:spcPts val="0"/>
              </a:spcBef>
              <a:spcAft>
                <a:spcPts val="0"/>
              </a:spcAft>
              <a:buClr>
                <a:srgbClr val="48FFD5"/>
              </a:buClr>
              <a:buSzPts val="900"/>
              <a:buNone/>
              <a:defRPr sz="900">
                <a:solidFill>
                  <a:srgbClr val="48FFD5"/>
                </a:solidFill>
              </a:defRPr>
            </a:lvl3pPr>
            <a:lvl4pPr lvl="3" algn="r" rtl="0">
              <a:lnSpc>
                <a:spcPct val="100000"/>
              </a:lnSpc>
              <a:spcBef>
                <a:spcPts val="0"/>
              </a:spcBef>
              <a:spcAft>
                <a:spcPts val="0"/>
              </a:spcAft>
              <a:buClr>
                <a:srgbClr val="48FFD5"/>
              </a:buClr>
              <a:buSzPts val="900"/>
              <a:buNone/>
              <a:defRPr sz="900">
                <a:solidFill>
                  <a:srgbClr val="48FFD5"/>
                </a:solidFill>
              </a:defRPr>
            </a:lvl4pPr>
            <a:lvl5pPr lvl="4" algn="r" rtl="0">
              <a:lnSpc>
                <a:spcPct val="100000"/>
              </a:lnSpc>
              <a:spcBef>
                <a:spcPts val="0"/>
              </a:spcBef>
              <a:spcAft>
                <a:spcPts val="0"/>
              </a:spcAft>
              <a:buClr>
                <a:srgbClr val="48FFD5"/>
              </a:buClr>
              <a:buSzPts val="900"/>
              <a:buNone/>
              <a:defRPr sz="900">
                <a:solidFill>
                  <a:srgbClr val="48FFD5"/>
                </a:solidFill>
              </a:defRPr>
            </a:lvl5pPr>
            <a:lvl6pPr lvl="5" algn="r" rtl="0">
              <a:lnSpc>
                <a:spcPct val="100000"/>
              </a:lnSpc>
              <a:spcBef>
                <a:spcPts val="0"/>
              </a:spcBef>
              <a:spcAft>
                <a:spcPts val="0"/>
              </a:spcAft>
              <a:buClr>
                <a:srgbClr val="48FFD5"/>
              </a:buClr>
              <a:buSzPts val="900"/>
              <a:buNone/>
              <a:defRPr sz="900">
                <a:solidFill>
                  <a:srgbClr val="48FFD5"/>
                </a:solidFill>
              </a:defRPr>
            </a:lvl6pPr>
            <a:lvl7pPr lvl="6" algn="r" rtl="0">
              <a:lnSpc>
                <a:spcPct val="100000"/>
              </a:lnSpc>
              <a:spcBef>
                <a:spcPts val="0"/>
              </a:spcBef>
              <a:spcAft>
                <a:spcPts val="0"/>
              </a:spcAft>
              <a:buClr>
                <a:srgbClr val="48FFD5"/>
              </a:buClr>
              <a:buSzPts val="900"/>
              <a:buNone/>
              <a:defRPr sz="900">
                <a:solidFill>
                  <a:srgbClr val="48FFD5"/>
                </a:solidFill>
              </a:defRPr>
            </a:lvl7pPr>
            <a:lvl8pPr lvl="7" algn="r" rtl="0">
              <a:lnSpc>
                <a:spcPct val="100000"/>
              </a:lnSpc>
              <a:spcBef>
                <a:spcPts val="0"/>
              </a:spcBef>
              <a:spcAft>
                <a:spcPts val="0"/>
              </a:spcAft>
              <a:buClr>
                <a:srgbClr val="48FFD5"/>
              </a:buClr>
              <a:buSzPts val="900"/>
              <a:buNone/>
              <a:defRPr sz="900">
                <a:solidFill>
                  <a:srgbClr val="48FFD5"/>
                </a:solidFill>
              </a:defRPr>
            </a:lvl8pPr>
            <a:lvl9pPr lvl="8" algn="r" rtl="0">
              <a:lnSpc>
                <a:spcPct val="100000"/>
              </a:lnSpc>
              <a:spcBef>
                <a:spcPts val="0"/>
              </a:spcBef>
              <a:spcAft>
                <a:spcPts val="0"/>
              </a:spcAft>
              <a:buClr>
                <a:srgbClr val="48FFD5"/>
              </a:buClr>
              <a:buSzPts val="900"/>
              <a:buNone/>
              <a:defRPr sz="900">
                <a:solidFill>
                  <a:srgbClr val="48FFD5"/>
                </a:solidFill>
              </a:defRPr>
            </a:lvl9pPr>
          </a:lstStyle>
          <a:p>
            <a:endParaRPr/>
          </a:p>
        </p:txBody>
      </p:sp>
      <p:sp>
        <p:nvSpPr>
          <p:cNvPr id="22" name="Google Shape;22;p3"/>
          <p:cNvSpPr txBox="1">
            <a:spLocks noGrp="1"/>
          </p:cNvSpPr>
          <p:nvPr>
            <p:ph type="title" idx="13" hasCustomPrompt="1"/>
          </p:nvPr>
        </p:nvSpPr>
        <p:spPr>
          <a:xfrm>
            <a:off x="2827575" y="2797975"/>
            <a:ext cx="11769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23" name="Google Shape;23;p3"/>
          <p:cNvSpPr txBox="1">
            <a:spLocks noGrp="1"/>
          </p:cNvSpPr>
          <p:nvPr>
            <p:ph type="subTitle" idx="14"/>
          </p:nvPr>
        </p:nvSpPr>
        <p:spPr>
          <a:xfrm>
            <a:off x="725750" y="3935450"/>
            <a:ext cx="2010000" cy="5025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48FFD5"/>
              </a:buClr>
              <a:buSzPts val="900"/>
              <a:buNone/>
              <a:defRPr sz="900">
                <a:solidFill>
                  <a:srgbClr val="48FFD5"/>
                </a:solidFill>
              </a:defRPr>
            </a:lvl1pPr>
            <a:lvl2pPr lvl="1" algn="r" rtl="0">
              <a:lnSpc>
                <a:spcPct val="100000"/>
              </a:lnSpc>
              <a:spcBef>
                <a:spcPts val="0"/>
              </a:spcBef>
              <a:spcAft>
                <a:spcPts val="0"/>
              </a:spcAft>
              <a:buClr>
                <a:srgbClr val="48FFD5"/>
              </a:buClr>
              <a:buSzPts val="900"/>
              <a:buNone/>
              <a:defRPr sz="900">
                <a:solidFill>
                  <a:srgbClr val="48FFD5"/>
                </a:solidFill>
              </a:defRPr>
            </a:lvl2pPr>
            <a:lvl3pPr lvl="2" algn="r" rtl="0">
              <a:lnSpc>
                <a:spcPct val="100000"/>
              </a:lnSpc>
              <a:spcBef>
                <a:spcPts val="0"/>
              </a:spcBef>
              <a:spcAft>
                <a:spcPts val="0"/>
              </a:spcAft>
              <a:buClr>
                <a:srgbClr val="48FFD5"/>
              </a:buClr>
              <a:buSzPts val="900"/>
              <a:buNone/>
              <a:defRPr sz="900">
                <a:solidFill>
                  <a:srgbClr val="48FFD5"/>
                </a:solidFill>
              </a:defRPr>
            </a:lvl3pPr>
            <a:lvl4pPr lvl="3" algn="r" rtl="0">
              <a:lnSpc>
                <a:spcPct val="100000"/>
              </a:lnSpc>
              <a:spcBef>
                <a:spcPts val="0"/>
              </a:spcBef>
              <a:spcAft>
                <a:spcPts val="0"/>
              </a:spcAft>
              <a:buClr>
                <a:srgbClr val="48FFD5"/>
              </a:buClr>
              <a:buSzPts val="900"/>
              <a:buNone/>
              <a:defRPr sz="900">
                <a:solidFill>
                  <a:srgbClr val="48FFD5"/>
                </a:solidFill>
              </a:defRPr>
            </a:lvl4pPr>
            <a:lvl5pPr lvl="4" algn="r" rtl="0">
              <a:lnSpc>
                <a:spcPct val="100000"/>
              </a:lnSpc>
              <a:spcBef>
                <a:spcPts val="0"/>
              </a:spcBef>
              <a:spcAft>
                <a:spcPts val="0"/>
              </a:spcAft>
              <a:buClr>
                <a:srgbClr val="48FFD5"/>
              </a:buClr>
              <a:buSzPts val="900"/>
              <a:buNone/>
              <a:defRPr sz="900">
                <a:solidFill>
                  <a:srgbClr val="48FFD5"/>
                </a:solidFill>
              </a:defRPr>
            </a:lvl5pPr>
            <a:lvl6pPr lvl="5" algn="r" rtl="0">
              <a:lnSpc>
                <a:spcPct val="100000"/>
              </a:lnSpc>
              <a:spcBef>
                <a:spcPts val="0"/>
              </a:spcBef>
              <a:spcAft>
                <a:spcPts val="0"/>
              </a:spcAft>
              <a:buClr>
                <a:srgbClr val="48FFD5"/>
              </a:buClr>
              <a:buSzPts val="900"/>
              <a:buNone/>
              <a:defRPr sz="900">
                <a:solidFill>
                  <a:srgbClr val="48FFD5"/>
                </a:solidFill>
              </a:defRPr>
            </a:lvl6pPr>
            <a:lvl7pPr lvl="6" algn="r" rtl="0">
              <a:lnSpc>
                <a:spcPct val="100000"/>
              </a:lnSpc>
              <a:spcBef>
                <a:spcPts val="0"/>
              </a:spcBef>
              <a:spcAft>
                <a:spcPts val="0"/>
              </a:spcAft>
              <a:buClr>
                <a:srgbClr val="48FFD5"/>
              </a:buClr>
              <a:buSzPts val="900"/>
              <a:buNone/>
              <a:defRPr sz="900">
                <a:solidFill>
                  <a:srgbClr val="48FFD5"/>
                </a:solidFill>
              </a:defRPr>
            </a:lvl7pPr>
            <a:lvl8pPr lvl="7" algn="r" rtl="0">
              <a:lnSpc>
                <a:spcPct val="100000"/>
              </a:lnSpc>
              <a:spcBef>
                <a:spcPts val="0"/>
              </a:spcBef>
              <a:spcAft>
                <a:spcPts val="0"/>
              </a:spcAft>
              <a:buClr>
                <a:srgbClr val="48FFD5"/>
              </a:buClr>
              <a:buSzPts val="900"/>
              <a:buNone/>
              <a:defRPr sz="900">
                <a:solidFill>
                  <a:srgbClr val="48FFD5"/>
                </a:solidFill>
              </a:defRPr>
            </a:lvl8pPr>
            <a:lvl9pPr lvl="8" algn="r" rtl="0">
              <a:lnSpc>
                <a:spcPct val="100000"/>
              </a:lnSpc>
              <a:spcBef>
                <a:spcPts val="0"/>
              </a:spcBef>
              <a:spcAft>
                <a:spcPts val="0"/>
              </a:spcAft>
              <a:buClr>
                <a:srgbClr val="48FFD5"/>
              </a:buClr>
              <a:buSzPts val="900"/>
              <a:buNone/>
              <a:defRPr sz="900">
                <a:solidFill>
                  <a:srgbClr val="48FFD5"/>
                </a:solidFill>
              </a:defRPr>
            </a:lvl9pPr>
          </a:lstStyle>
          <a:p>
            <a:endParaRPr/>
          </a:p>
        </p:txBody>
      </p:sp>
      <p:sp>
        <p:nvSpPr>
          <p:cNvPr id="24" name="Google Shape;24;p3"/>
          <p:cNvSpPr txBox="1">
            <a:spLocks noGrp="1"/>
          </p:cNvSpPr>
          <p:nvPr>
            <p:ph type="title" idx="15" hasCustomPrompt="1"/>
          </p:nvPr>
        </p:nvSpPr>
        <p:spPr>
          <a:xfrm>
            <a:off x="2827575" y="3694700"/>
            <a:ext cx="11769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25" name="Google Shape;25;p3"/>
          <p:cNvSpPr txBox="1">
            <a:spLocks noGrp="1"/>
          </p:cNvSpPr>
          <p:nvPr>
            <p:ph type="ctrTitle" idx="16"/>
          </p:nvPr>
        </p:nvSpPr>
        <p:spPr>
          <a:xfrm>
            <a:off x="643488" y="2050763"/>
            <a:ext cx="2076000" cy="1962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
        <p:nvSpPr>
          <p:cNvPr id="26" name="Google Shape;26;p3"/>
          <p:cNvSpPr txBox="1">
            <a:spLocks noGrp="1"/>
          </p:cNvSpPr>
          <p:nvPr>
            <p:ph type="ctrTitle" idx="17"/>
          </p:nvPr>
        </p:nvSpPr>
        <p:spPr>
          <a:xfrm>
            <a:off x="643488" y="2974963"/>
            <a:ext cx="2076000" cy="1962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
        <p:nvSpPr>
          <p:cNvPr id="27" name="Google Shape;27;p3"/>
          <p:cNvSpPr txBox="1">
            <a:spLocks noGrp="1"/>
          </p:cNvSpPr>
          <p:nvPr>
            <p:ph type="ctrTitle" idx="18"/>
          </p:nvPr>
        </p:nvSpPr>
        <p:spPr>
          <a:xfrm>
            <a:off x="643488" y="3863900"/>
            <a:ext cx="2076000" cy="1962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
        <p:nvSpPr>
          <p:cNvPr id="28" name="Google Shape;28;p3"/>
          <p:cNvSpPr txBox="1">
            <a:spLocks noGrp="1"/>
          </p:cNvSpPr>
          <p:nvPr>
            <p:ph type="ctrTitle" idx="19"/>
          </p:nvPr>
        </p:nvSpPr>
        <p:spPr>
          <a:xfrm>
            <a:off x="6424513" y="2050763"/>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
        <p:nvSpPr>
          <p:cNvPr id="29" name="Google Shape;29;p3"/>
          <p:cNvSpPr txBox="1">
            <a:spLocks noGrp="1"/>
          </p:cNvSpPr>
          <p:nvPr>
            <p:ph type="ctrTitle" idx="20"/>
          </p:nvPr>
        </p:nvSpPr>
        <p:spPr>
          <a:xfrm>
            <a:off x="6424513" y="2974963"/>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
        <p:nvSpPr>
          <p:cNvPr id="30" name="Google Shape;30;p3"/>
          <p:cNvSpPr txBox="1">
            <a:spLocks noGrp="1"/>
          </p:cNvSpPr>
          <p:nvPr>
            <p:ph type="ctrTitle" idx="21"/>
          </p:nvPr>
        </p:nvSpPr>
        <p:spPr>
          <a:xfrm>
            <a:off x="6424513" y="3863900"/>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TEXT + IMAGE">
  <p:cSld name="TITLE_2">
    <p:bg>
      <p:bgPr>
        <a:gradFill>
          <a:gsLst>
            <a:gs pos="0">
              <a:srgbClr val="052643"/>
            </a:gs>
            <a:gs pos="100000">
              <a:srgbClr val="041523"/>
            </a:gs>
          </a:gsLst>
          <a:path path="circle">
            <a:fillToRect l="50000" t="50000" r="50000" b="50000"/>
          </a:path>
          <a:tileRect/>
        </a:gradFill>
        <a:effectLst/>
      </p:bgPr>
    </p:bg>
    <p:spTree>
      <p:nvGrpSpPr>
        <p:cNvPr id="1" name="Shape 31"/>
        <p:cNvGrpSpPr/>
        <p:nvPr/>
      </p:nvGrpSpPr>
      <p:grpSpPr>
        <a:xfrm>
          <a:off x="0" y="0"/>
          <a:ext cx="0" cy="0"/>
          <a:chOff x="0" y="0"/>
          <a:chExt cx="0" cy="0"/>
        </a:xfrm>
      </p:grpSpPr>
      <p:sp>
        <p:nvSpPr>
          <p:cNvPr id="32" name="Google Shape;32;p4"/>
          <p:cNvSpPr txBox="1">
            <a:spLocks noGrp="1"/>
          </p:cNvSpPr>
          <p:nvPr>
            <p:ph type="ctrTitle"/>
          </p:nvPr>
        </p:nvSpPr>
        <p:spPr>
          <a:xfrm>
            <a:off x="4893700" y="1737500"/>
            <a:ext cx="35304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3600"/>
              <a:buFont typeface="Roboto Black"/>
              <a:buNone/>
              <a:defRPr sz="36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
        <p:nvSpPr>
          <p:cNvPr id="33" name="Google Shape;33;p4"/>
          <p:cNvSpPr txBox="1">
            <a:spLocks noGrp="1"/>
          </p:cNvSpPr>
          <p:nvPr>
            <p:ph type="subTitle" idx="1"/>
          </p:nvPr>
        </p:nvSpPr>
        <p:spPr>
          <a:xfrm>
            <a:off x="4893700" y="2746375"/>
            <a:ext cx="3457500" cy="1420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FFFFF"/>
              </a:buClr>
              <a:buSzPts val="1100"/>
              <a:buNone/>
              <a:defRPr sz="1100">
                <a:solidFill>
                  <a:srgbClr val="FFFFFF"/>
                </a:solidFill>
              </a:defRPr>
            </a:lvl1pPr>
            <a:lvl2pPr lvl="1"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2pPr>
            <a:lvl3pPr lvl="2"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3pPr>
            <a:lvl4pPr lvl="3"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4pPr>
            <a:lvl5pPr lvl="4"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5pPr>
            <a:lvl6pPr lvl="5"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6pPr>
            <a:lvl7pPr lvl="6"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7pPr>
            <a:lvl8pPr lvl="7"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8pPr>
            <a:lvl9pPr lvl="8"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HREE COLUMNS">
  <p:cSld name="TITLE_1_1">
    <p:bg>
      <p:bgPr>
        <a:gradFill>
          <a:gsLst>
            <a:gs pos="0">
              <a:srgbClr val="052643"/>
            </a:gs>
            <a:gs pos="100000">
              <a:srgbClr val="041523"/>
            </a:gs>
          </a:gsLst>
          <a:path path="circle">
            <a:fillToRect l="50000" t="50000" r="50000" b="50000"/>
          </a:path>
          <a:tileRect/>
        </a:gradFill>
        <a:effectLst/>
      </p:bgPr>
    </p:bg>
    <p:spTree>
      <p:nvGrpSpPr>
        <p:cNvPr id="1" name="Shape 34"/>
        <p:cNvGrpSpPr/>
        <p:nvPr/>
      </p:nvGrpSpPr>
      <p:grpSpPr>
        <a:xfrm>
          <a:off x="0" y="0"/>
          <a:ext cx="0" cy="0"/>
          <a:chOff x="0" y="0"/>
          <a:chExt cx="0" cy="0"/>
        </a:xfrm>
      </p:grpSpPr>
      <p:sp>
        <p:nvSpPr>
          <p:cNvPr id="35" name="Google Shape;35;p5"/>
          <p:cNvSpPr txBox="1">
            <a:spLocks noGrp="1"/>
          </p:cNvSpPr>
          <p:nvPr>
            <p:ph type="subTitle" idx="1"/>
          </p:nvPr>
        </p:nvSpPr>
        <p:spPr>
          <a:xfrm>
            <a:off x="819931" y="3340125"/>
            <a:ext cx="18894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100"/>
              <a:buNone/>
              <a:defRPr sz="1100">
                <a:solidFill>
                  <a:srgbClr val="FFFFFF"/>
                </a:solidFill>
              </a:defRPr>
            </a:lvl1pPr>
            <a:lvl2pPr lvl="1" algn="ctr" rtl="0">
              <a:lnSpc>
                <a:spcPct val="100000"/>
              </a:lnSpc>
              <a:spcBef>
                <a:spcPts val="0"/>
              </a:spcBef>
              <a:spcAft>
                <a:spcPts val="0"/>
              </a:spcAft>
              <a:buClr>
                <a:srgbClr val="FFFFFF"/>
              </a:buClr>
              <a:buSzPts val="1100"/>
              <a:buNone/>
              <a:defRPr sz="1100">
                <a:solidFill>
                  <a:srgbClr val="FFFFFF"/>
                </a:solidFill>
              </a:defRPr>
            </a:lvl2pPr>
            <a:lvl3pPr lvl="2" algn="ctr" rtl="0">
              <a:lnSpc>
                <a:spcPct val="100000"/>
              </a:lnSpc>
              <a:spcBef>
                <a:spcPts val="0"/>
              </a:spcBef>
              <a:spcAft>
                <a:spcPts val="0"/>
              </a:spcAft>
              <a:buClr>
                <a:srgbClr val="FFFFFF"/>
              </a:buClr>
              <a:buSzPts val="1100"/>
              <a:buNone/>
              <a:defRPr sz="1100">
                <a:solidFill>
                  <a:srgbClr val="FFFFFF"/>
                </a:solidFill>
              </a:defRPr>
            </a:lvl3pPr>
            <a:lvl4pPr lvl="3" algn="ctr" rtl="0">
              <a:lnSpc>
                <a:spcPct val="100000"/>
              </a:lnSpc>
              <a:spcBef>
                <a:spcPts val="0"/>
              </a:spcBef>
              <a:spcAft>
                <a:spcPts val="0"/>
              </a:spcAft>
              <a:buClr>
                <a:srgbClr val="FFFFFF"/>
              </a:buClr>
              <a:buSzPts val="1100"/>
              <a:buNone/>
              <a:defRPr sz="1100">
                <a:solidFill>
                  <a:srgbClr val="FFFFFF"/>
                </a:solidFill>
              </a:defRPr>
            </a:lvl4pPr>
            <a:lvl5pPr lvl="4" algn="ctr" rtl="0">
              <a:lnSpc>
                <a:spcPct val="100000"/>
              </a:lnSpc>
              <a:spcBef>
                <a:spcPts val="0"/>
              </a:spcBef>
              <a:spcAft>
                <a:spcPts val="0"/>
              </a:spcAft>
              <a:buClr>
                <a:srgbClr val="FFFFFF"/>
              </a:buClr>
              <a:buSzPts val="1100"/>
              <a:buNone/>
              <a:defRPr sz="1100">
                <a:solidFill>
                  <a:srgbClr val="FFFFFF"/>
                </a:solidFill>
              </a:defRPr>
            </a:lvl5pPr>
            <a:lvl6pPr lvl="5" algn="ctr" rtl="0">
              <a:lnSpc>
                <a:spcPct val="100000"/>
              </a:lnSpc>
              <a:spcBef>
                <a:spcPts val="0"/>
              </a:spcBef>
              <a:spcAft>
                <a:spcPts val="0"/>
              </a:spcAft>
              <a:buClr>
                <a:srgbClr val="FFFFFF"/>
              </a:buClr>
              <a:buSzPts val="1100"/>
              <a:buNone/>
              <a:defRPr sz="1100">
                <a:solidFill>
                  <a:srgbClr val="FFFFFF"/>
                </a:solidFill>
              </a:defRPr>
            </a:lvl6pPr>
            <a:lvl7pPr lvl="6" algn="ctr" rtl="0">
              <a:lnSpc>
                <a:spcPct val="100000"/>
              </a:lnSpc>
              <a:spcBef>
                <a:spcPts val="0"/>
              </a:spcBef>
              <a:spcAft>
                <a:spcPts val="0"/>
              </a:spcAft>
              <a:buClr>
                <a:srgbClr val="FFFFFF"/>
              </a:buClr>
              <a:buSzPts val="1100"/>
              <a:buNone/>
              <a:defRPr sz="1100">
                <a:solidFill>
                  <a:srgbClr val="FFFFFF"/>
                </a:solidFill>
              </a:defRPr>
            </a:lvl7pPr>
            <a:lvl8pPr lvl="7" algn="ctr" rtl="0">
              <a:lnSpc>
                <a:spcPct val="100000"/>
              </a:lnSpc>
              <a:spcBef>
                <a:spcPts val="0"/>
              </a:spcBef>
              <a:spcAft>
                <a:spcPts val="0"/>
              </a:spcAft>
              <a:buClr>
                <a:srgbClr val="FFFFFF"/>
              </a:buClr>
              <a:buSzPts val="1100"/>
              <a:buNone/>
              <a:defRPr sz="1100">
                <a:solidFill>
                  <a:srgbClr val="FFFFFF"/>
                </a:solidFill>
              </a:defRPr>
            </a:lvl8pPr>
            <a:lvl9pPr lvl="8" algn="ctr" rtl="0">
              <a:lnSpc>
                <a:spcPct val="100000"/>
              </a:lnSpc>
              <a:spcBef>
                <a:spcPts val="0"/>
              </a:spcBef>
              <a:spcAft>
                <a:spcPts val="0"/>
              </a:spcAft>
              <a:buClr>
                <a:srgbClr val="FFFFFF"/>
              </a:buClr>
              <a:buSzPts val="1100"/>
              <a:buNone/>
              <a:defRPr sz="1100">
                <a:solidFill>
                  <a:srgbClr val="FFFFFF"/>
                </a:solidFill>
              </a:defRPr>
            </a:lvl9pPr>
          </a:lstStyle>
          <a:p>
            <a:endParaRPr/>
          </a:p>
        </p:txBody>
      </p:sp>
      <p:sp>
        <p:nvSpPr>
          <p:cNvPr id="36" name="Google Shape;36;p5"/>
          <p:cNvSpPr txBox="1">
            <a:spLocks noGrp="1"/>
          </p:cNvSpPr>
          <p:nvPr>
            <p:ph type="subTitle" idx="2"/>
          </p:nvPr>
        </p:nvSpPr>
        <p:spPr>
          <a:xfrm>
            <a:off x="6434656" y="3340125"/>
            <a:ext cx="18894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100"/>
              <a:buNone/>
              <a:defRPr sz="1100">
                <a:solidFill>
                  <a:srgbClr val="FFFFFF"/>
                </a:solidFill>
              </a:defRPr>
            </a:lvl1pPr>
            <a:lvl2pPr lvl="1" algn="ctr" rtl="0">
              <a:lnSpc>
                <a:spcPct val="100000"/>
              </a:lnSpc>
              <a:spcBef>
                <a:spcPts val="0"/>
              </a:spcBef>
              <a:spcAft>
                <a:spcPts val="0"/>
              </a:spcAft>
              <a:buClr>
                <a:srgbClr val="FFFFFF"/>
              </a:buClr>
              <a:buSzPts val="1100"/>
              <a:buNone/>
              <a:defRPr sz="1100">
                <a:solidFill>
                  <a:srgbClr val="FFFFFF"/>
                </a:solidFill>
              </a:defRPr>
            </a:lvl2pPr>
            <a:lvl3pPr lvl="2" algn="ctr" rtl="0">
              <a:lnSpc>
                <a:spcPct val="100000"/>
              </a:lnSpc>
              <a:spcBef>
                <a:spcPts val="0"/>
              </a:spcBef>
              <a:spcAft>
                <a:spcPts val="0"/>
              </a:spcAft>
              <a:buClr>
                <a:srgbClr val="FFFFFF"/>
              </a:buClr>
              <a:buSzPts val="1100"/>
              <a:buNone/>
              <a:defRPr sz="1100">
                <a:solidFill>
                  <a:srgbClr val="FFFFFF"/>
                </a:solidFill>
              </a:defRPr>
            </a:lvl3pPr>
            <a:lvl4pPr lvl="3" algn="ctr" rtl="0">
              <a:lnSpc>
                <a:spcPct val="100000"/>
              </a:lnSpc>
              <a:spcBef>
                <a:spcPts val="0"/>
              </a:spcBef>
              <a:spcAft>
                <a:spcPts val="0"/>
              </a:spcAft>
              <a:buClr>
                <a:srgbClr val="FFFFFF"/>
              </a:buClr>
              <a:buSzPts val="1100"/>
              <a:buNone/>
              <a:defRPr sz="1100">
                <a:solidFill>
                  <a:srgbClr val="FFFFFF"/>
                </a:solidFill>
              </a:defRPr>
            </a:lvl4pPr>
            <a:lvl5pPr lvl="4" algn="ctr" rtl="0">
              <a:lnSpc>
                <a:spcPct val="100000"/>
              </a:lnSpc>
              <a:spcBef>
                <a:spcPts val="0"/>
              </a:spcBef>
              <a:spcAft>
                <a:spcPts val="0"/>
              </a:spcAft>
              <a:buClr>
                <a:srgbClr val="FFFFFF"/>
              </a:buClr>
              <a:buSzPts val="1100"/>
              <a:buNone/>
              <a:defRPr sz="1100">
                <a:solidFill>
                  <a:srgbClr val="FFFFFF"/>
                </a:solidFill>
              </a:defRPr>
            </a:lvl5pPr>
            <a:lvl6pPr lvl="5" algn="ctr" rtl="0">
              <a:lnSpc>
                <a:spcPct val="100000"/>
              </a:lnSpc>
              <a:spcBef>
                <a:spcPts val="0"/>
              </a:spcBef>
              <a:spcAft>
                <a:spcPts val="0"/>
              </a:spcAft>
              <a:buClr>
                <a:srgbClr val="FFFFFF"/>
              </a:buClr>
              <a:buSzPts val="1100"/>
              <a:buNone/>
              <a:defRPr sz="1100">
                <a:solidFill>
                  <a:srgbClr val="FFFFFF"/>
                </a:solidFill>
              </a:defRPr>
            </a:lvl6pPr>
            <a:lvl7pPr lvl="6" algn="ctr" rtl="0">
              <a:lnSpc>
                <a:spcPct val="100000"/>
              </a:lnSpc>
              <a:spcBef>
                <a:spcPts val="0"/>
              </a:spcBef>
              <a:spcAft>
                <a:spcPts val="0"/>
              </a:spcAft>
              <a:buClr>
                <a:srgbClr val="FFFFFF"/>
              </a:buClr>
              <a:buSzPts val="1100"/>
              <a:buNone/>
              <a:defRPr sz="1100">
                <a:solidFill>
                  <a:srgbClr val="FFFFFF"/>
                </a:solidFill>
              </a:defRPr>
            </a:lvl7pPr>
            <a:lvl8pPr lvl="7" algn="ctr" rtl="0">
              <a:lnSpc>
                <a:spcPct val="100000"/>
              </a:lnSpc>
              <a:spcBef>
                <a:spcPts val="0"/>
              </a:spcBef>
              <a:spcAft>
                <a:spcPts val="0"/>
              </a:spcAft>
              <a:buClr>
                <a:srgbClr val="FFFFFF"/>
              </a:buClr>
              <a:buSzPts val="1100"/>
              <a:buNone/>
              <a:defRPr sz="1100">
                <a:solidFill>
                  <a:srgbClr val="FFFFFF"/>
                </a:solidFill>
              </a:defRPr>
            </a:lvl8pPr>
            <a:lvl9pPr lvl="8" algn="ctr" rtl="0">
              <a:lnSpc>
                <a:spcPct val="100000"/>
              </a:lnSpc>
              <a:spcBef>
                <a:spcPts val="0"/>
              </a:spcBef>
              <a:spcAft>
                <a:spcPts val="0"/>
              </a:spcAft>
              <a:buClr>
                <a:srgbClr val="FFFFFF"/>
              </a:buClr>
              <a:buSzPts val="1100"/>
              <a:buNone/>
              <a:defRPr sz="1100">
                <a:solidFill>
                  <a:srgbClr val="FFFFFF"/>
                </a:solidFill>
              </a:defRPr>
            </a:lvl9pPr>
          </a:lstStyle>
          <a:p>
            <a:endParaRPr/>
          </a:p>
        </p:txBody>
      </p:sp>
      <p:sp>
        <p:nvSpPr>
          <p:cNvPr id="37" name="Google Shape;37;p5"/>
          <p:cNvSpPr txBox="1">
            <a:spLocks noGrp="1"/>
          </p:cNvSpPr>
          <p:nvPr>
            <p:ph type="subTitle" idx="3"/>
          </p:nvPr>
        </p:nvSpPr>
        <p:spPr>
          <a:xfrm>
            <a:off x="3633931" y="3340125"/>
            <a:ext cx="18894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100"/>
              <a:buNone/>
              <a:defRPr sz="1100">
                <a:solidFill>
                  <a:srgbClr val="FFFFFF"/>
                </a:solidFill>
              </a:defRPr>
            </a:lvl1pPr>
            <a:lvl2pPr lvl="1" algn="ctr" rtl="0">
              <a:lnSpc>
                <a:spcPct val="100000"/>
              </a:lnSpc>
              <a:spcBef>
                <a:spcPts val="0"/>
              </a:spcBef>
              <a:spcAft>
                <a:spcPts val="0"/>
              </a:spcAft>
              <a:buClr>
                <a:srgbClr val="FFFFFF"/>
              </a:buClr>
              <a:buSzPts val="1100"/>
              <a:buNone/>
              <a:defRPr sz="1100">
                <a:solidFill>
                  <a:srgbClr val="FFFFFF"/>
                </a:solidFill>
              </a:defRPr>
            </a:lvl2pPr>
            <a:lvl3pPr lvl="2" algn="ctr" rtl="0">
              <a:lnSpc>
                <a:spcPct val="100000"/>
              </a:lnSpc>
              <a:spcBef>
                <a:spcPts val="0"/>
              </a:spcBef>
              <a:spcAft>
                <a:spcPts val="0"/>
              </a:spcAft>
              <a:buClr>
                <a:srgbClr val="FFFFFF"/>
              </a:buClr>
              <a:buSzPts val="1100"/>
              <a:buNone/>
              <a:defRPr sz="1100">
                <a:solidFill>
                  <a:srgbClr val="FFFFFF"/>
                </a:solidFill>
              </a:defRPr>
            </a:lvl3pPr>
            <a:lvl4pPr lvl="3" algn="ctr" rtl="0">
              <a:lnSpc>
                <a:spcPct val="100000"/>
              </a:lnSpc>
              <a:spcBef>
                <a:spcPts val="0"/>
              </a:spcBef>
              <a:spcAft>
                <a:spcPts val="0"/>
              </a:spcAft>
              <a:buClr>
                <a:srgbClr val="FFFFFF"/>
              </a:buClr>
              <a:buSzPts val="1100"/>
              <a:buNone/>
              <a:defRPr sz="1100">
                <a:solidFill>
                  <a:srgbClr val="FFFFFF"/>
                </a:solidFill>
              </a:defRPr>
            </a:lvl4pPr>
            <a:lvl5pPr lvl="4" algn="ctr" rtl="0">
              <a:lnSpc>
                <a:spcPct val="100000"/>
              </a:lnSpc>
              <a:spcBef>
                <a:spcPts val="0"/>
              </a:spcBef>
              <a:spcAft>
                <a:spcPts val="0"/>
              </a:spcAft>
              <a:buClr>
                <a:srgbClr val="FFFFFF"/>
              </a:buClr>
              <a:buSzPts val="1100"/>
              <a:buNone/>
              <a:defRPr sz="1100">
                <a:solidFill>
                  <a:srgbClr val="FFFFFF"/>
                </a:solidFill>
              </a:defRPr>
            </a:lvl5pPr>
            <a:lvl6pPr lvl="5" algn="ctr" rtl="0">
              <a:lnSpc>
                <a:spcPct val="100000"/>
              </a:lnSpc>
              <a:spcBef>
                <a:spcPts val="0"/>
              </a:spcBef>
              <a:spcAft>
                <a:spcPts val="0"/>
              </a:spcAft>
              <a:buClr>
                <a:srgbClr val="FFFFFF"/>
              </a:buClr>
              <a:buSzPts val="1100"/>
              <a:buNone/>
              <a:defRPr sz="1100">
                <a:solidFill>
                  <a:srgbClr val="FFFFFF"/>
                </a:solidFill>
              </a:defRPr>
            </a:lvl6pPr>
            <a:lvl7pPr lvl="6" algn="ctr" rtl="0">
              <a:lnSpc>
                <a:spcPct val="100000"/>
              </a:lnSpc>
              <a:spcBef>
                <a:spcPts val="0"/>
              </a:spcBef>
              <a:spcAft>
                <a:spcPts val="0"/>
              </a:spcAft>
              <a:buClr>
                <a:srgbClr val="FFFFFF"/>
              </a:buClr>
              <a:buSzPts val="1100"/>
              <a:buNone/>
              <a:defRPr sz="1100">
                <a:solidFill>
                  <a:srgbClr val="FFFFFF"/>
                </a:solidFill>
              </a:defRPr>
            </a:lvl7pPr>
            <a:lvl8pPr lvl="7" algn="ctr" rtl="0">
              <a:lnSpc>
                <a:spcPct val="100000"/>
              </a:lnSpc>
              <a:spcBef>
                <a:spcPts val="0"/>
              </a:spcBef>
              <a:spcAft>
                <a:spcPts val="0"/>
              </a:spcAft>
              <a:buClr>
                <a:srgbClr val="FFFFFF"/>
              </a:buClr>
              <a:buSzPts val="1100"/>
              <a:buNone/>
              <a:defRPr sz="1100">
                <a:solidFill>
                  <a:srgbClr val="FFFFFF"/>
                </a:solidFill>
              </a:defRPr>
            </a:lvl8pPr>
            <a:lvl9pPr lvl="8" algn="ctr" rtl="0">
              <a:lnSpc>
                <a:spcPct val="100000"/>
              </a:lnSpc>
              <a:spcBef>
                <a:spcPts val="0"/>
              </a:spcBef>
              <a:spcAft>
                <a:spcPts val="0"/>
              </a:spcAft>
              <a:buClr>
                <a:srgbClr val="FFFFFF"/>
              </a:buClr>
              <a:buSzPts val="1100"/>
              <a:buNone/>
              <a:defRPr sz="1100">
                <a:solidFill>
                  <a:srgbClr val="FFFFFF"/>
                </a:solidFill>
              </a:defRPr>
            </a:lvl9pPr>
          </a:lstStyle>
          <a:p>
            <a:endParaRPr/>
          </a:p>
        </p:txBody>
      </p:sp>
      <p:sp>
        <p:nvSpPr>
          <p:cNvPr id="38" name="Google Shape;38;p5"/>
          <p:cNvSpPr txBox="1">
            <a:spLocks noGrp="1"/>
          </p:cNvSpPr>
          <p:nvPr>
            <p:ph type="ctrTitle"/>
          </p:nvPr>
        </p:nvSpPr>
        <p:spPr>
          <a:xfrm>
            <a:off x="726631" y="3274550"/>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
        <p:nvSpPr>
          <p:cNvPr id="39" name="Google Shape;39;p5"/>
          <p:cNvSpPr txBox="1">
            <a:spLocks noGrp="1"/>
          </p:cNvSpPr>
          <p:nvPr>
            <p:ph type="ctrTitle" idx="4"/>
          </p:nvPr>
        </p:nvSpPr>
        <p:spPr>
          <a:xfrm>
            <a:off x="6341356" y="3274550"/>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
        <p:nvSpPr>
          <p:cNvPr id="40" name="Google Shape;40;p5"/>
          <p:cNvSpPr txBox="1">
            <a:spLocks noGrp="1"/>
          </p:cNvSpPr>
          <p:nvPr>
            <p:ph type="ctrTitle" idx="5"/>
          </p:nvPr>
        </p:nvSpPr>
        <p:spPr>
          <a:xfrm>
            <a:off x="3540631" y="3274550"/>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
        <p:nvSpPr>
          <p:cNvPr id="41" name="Google Shape;41;p5"/>
          <p:cNvSpPr txBox="1">
            <a:spLocks noGrp="1"/>
          </p:cNvSpPr>
          <p:nvPr>
            <p:ph type="ctrTitle" idx="6"/>
          </p:nvPr>
        </p:nvSpPr>
        <p:spPr>
          <a:xfrm>
            <a:off x="311700" y="644550"/>
            <a:ext cx="8520600" cy="606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QUOTE">
  <p:cSld name="TITLE_2_1">
    <p:bg>
      <p:bgPr>
        <a:gradFill>
          <a:gsLst>
            <a:gs pos="0">
              <a:srgbClr val="052643"/>
            </a:gs>
            <a:gs pos="100000">
              <a:srgbClr val="041523"/>
            </a:gs>
          </a:gsLst>
          <a:path path="circle">
            <a:fillToRect l="50000" t="50000" r="50000" b="50000"/>
          </a:path>
          <a:tileRect/>
        </a:gradFill>
        <a:effectLst/>
      </p:bgPr>
    </p:bg>
    <p:spTree>
      <p:nvGrpSpPr>
        <p:cNvPr id="1" name="Shape 42"/>
        <p:cNvGrpSpPr/>
        <p:nvPr/>
      </p:nvGrpSpPr>
      <p:grpSpPr>
        <a:xfrm>
          <a:off x="0" y="0"/>
          <a:ext cx="0" cy="0"/>
          <a:chOff x="0" y="0"/>
          <a:chExt cx="0" cy="0"/>
        </a:xfrm>
      </p:grpSpPr>
      <p:sp>
        <p:nvSpPr>
          <p:cNvPr id="43" name="Google Shape;43;p6"/>
          <p:cNvSpPr/>
          <p:nvPr/>
        </p:nvSpPr>
        <p:spPr>
          <a:xfrm>
            <a:off x="2080188" y="1291650"/>
            <a:ext cx="4910700" cy="2560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6"/>
          <p:cNvSpPr txBox="1">
            <a:spLocks noGrp="1"/>
          </p:cNvSpPr>
          <p:nvPr>
            <p:ph type="ctrTitle"/>
          </p:nvPr>
        </p:nvSpPr>
        <p:spPr>
          <a:xfrm>
            <a:off x="2770350" y="1558300"/>
            <a:ext cx="3530400" cy="19401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0E2A47"/>
              </a:buClr>
              <a:buSzPts val="1200"/>
              <a:buNone/>
              <a:defRPr sz="1200">
                <a:solidFill>
                  <a:srgbClr val="0E2A47"/>
                </a:solidFill>
              </a:defRPr>
            </a:lvl1pPr>
            <a:lvl2pPr lvl="1" algn="ctr" rtl="0">
              <a:spcBef>
                <a:spcPts val="0"/>
              </a:spcBef>
              <a:spcAft>
                <a:spcPts val="0"/>
              </a:spcAft>
              <a:buClr>
                <a:srgbClr val="0E2A47"/>
              </a:buClr>
              <a:buSzPts val="5200"/>
              <a:buNone/>
              <a:defRPr sz="5200">
                <a:solidFill>
                  <a:srgbClr val="0E2A47"/>
                </a:solidFill>
              </a:defRPr>
            </a:lvl2pPr>
            <a:lvl3pPr lvl="2" algn="ctr" rtl="0">
              <a:spcBef>
                <a:spcPts val="0"/>
              </a:spcBef>
              <a:spcAft>
                <a:spcPts val="0"/>
              </a:spcAft>
              <a:buClr>
                <a:srgbClr val="0E2A47"/>
              </a:buClr>
              <a:buSzPts val="5200"/>
              <a:buNone/>
              <a:defRPr sz="5200">
                <a:solidFill>
                  <a:srgbClr val="0E2A47"/>
                </a:solidFill>
              </a:defRPr>
            </a:lvl3pPr>
            <a:lvl4pPr lvl="3" algn="ctr" rtl="0">
              <a:spcBef>
                <a:spcPts val="0"/>
              </a:spcBef>
              <a:spcAft>
                <a:spcPts val="0"/>
              </a:spcAft>
              <a:buClr>
                <a:srgbClr val="0E2A47"/>
              </a:buClr>
              <a:buSzPts val="5200"/>
              <a:buNone/>
              <a:defRPr sz="5200">
                <a:solidFill>
                  <a:srgbClr val="0E2A47"/>
                </a:solidFill>
              </a:defRPr>
            </a:lvl4pPr>
            <a:lvl5pPr lvl="4" algn="ctr" rtl="0">
              <a:spcBef>
                <a:spcPts val="0"/>
              </a:spcBef>
              <a:spcAft>
                <a:spcPts val="0"/>
              </a:spcAft>
              <a:buClr>
                <a:srgbClr val="0E2A47"/>
              </a:buClr>
              <a:buSzPts val="5200"/>
              <a:buNone/>
              <a:defRPr sz="5200">
                <a:solidFill>
                  <a:srgbClr val="0E2A47"/>
                </a:solidFill>
              </a:defRPr>
            </a:lvl5pPr>
            <a:lvl6pPr lvl="5" algn="ctr" rtl="0">
              <a:spcBef>
                <a:spcPts val="0"/>
              </a:spcBef>
              <a:spcAft>
                <a:spcPts val="0"/>
              </a:spcAft>
              <a:buClr>
                <a:srgbClr val="0E2A47"/>
              </a:buClr>
              <a:buSzPts val="5200"/>
              <a:buNone/>
              <a:defRPr sz="5200">
                <a:solidFill>
                  <a:srgbClr val="0E2A47"/>
                </a:solidFill>
              </a:defRPr>
            </a:lvl6pPr>
            <a:lvl7pPr lvl="6" algn="ctr" rtl="0">
              <a:spcBef>
                <a:spcPts val="0"/>
              </a:spcBef>
              <a:spcAft>
                <a:spcPts val="0"/>
              </a:spcAft>
              <a:buClr>
                <a:srgbClr val="0E2A47"/>
              </a:buClr>
              <a:buSzPts val="5200"/>
              <a:buNone/>
              <a:defRPr sz="5200">
                <a:solidFill>
                  <a:srgbClr val="0E2A47"/>
                </a:solidFill>
              </a:defRPr>
            </a:lvl7pPr>
            <a:lvl8pPr lvl="7" algn="ctr" rtl="0">
              <a:spcBef>
                <a:spcPts val="0"/>
              </a:spcBef>
              <a:spcAft>
                <a:spcPts val="0"/>
              </a:spcAft>
              <a:buClr>
                <a:srgbClr val="0E2A47"/>
              </a:buClr>
              <a:buSzPts val="5200"/>
              <a:buNone/>
              <a:defRPr sz="5200">
                <a:solidFill>
                  <a:srgbClr val="0E2A47"/>
                </a:solidFill>
              </a:defRPr>
            </a:lvl8pPr>
            <a:lvl9pPr lvl="8" algn="ctr" rtl="0">
              <a:spcBef>
                <a:spcPts val="0"/>
              </a:spcBef>
              <a:spcAft>
                <a:spcPts val="0"/>
              </a:spcAft>
              <a:buClr>
                <a:srgbClr val="0E2A47"/>
              </a:buClr>
              <a:buSzPts val="5200"/>
              <a:buNone/>
              <a:defRPr sz="5200">
                <a:solidFill>
                  <a:srgbClr val="0E2A47"/>
                </a:solidFill>
              </a:defRPr>
            </a:lvl9pPr>
          </a:lstStyle>
          <a:p>
            <a:endParaRPr/>
          </a:p>
        </p:txBody>
      </p:sp>
      <p:sp>
        <p:nvSpPr>
          <p:cNvPr id="45" name="Google Shape;45;p6"/>
          <p:cNvSpPr txBox="1">
            <a:spLocks noGrp="1"/>
          </p:cNvSpPr>
          <p:nvPr>
            <p:ph type="subTitle" idx="1"/>
          </p:nvPr>
        </p:nvSpPr>
        <p:spPr>
          <a:xfrm>
            <a:off x="2806800" y="1757550"/>
            <a:ext cx="3457500" cy="1420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E2A47"/>
              </a:buClr>
              <a:buSzPts val="1800"/>
              <a:buNone/>
              <a:defRPr>
                <a:solidFill>
                  <a:srgbClr val="0E2A47"/>
                </a:solidFill>
              </a:defRPr>
            </a:lvl1pPr>
            <a:lvl2pPr lvl="1" algn="ctr" rtl="0">
              <a:lnSpc>
                <a:spcPct val="100000"/>
              </a:lnSpc>
              <a:spcBef>
                <a:spcPts val="0"/>
              </a:spcBef>
              <a:spcAft>
                <a:spcPts val="0"/>
              </a:spcAft>
              <a:buClr>
                <a:srgbClr val="0E2A47"/>
              </a:buClr>
              <a:buSzPts val="1200"/>
              <a:buNone/>
              <a:defRPr sz="1200">
                <a:solidFill>
                  <a:srgbClr val="0E2A47"/>
                </a:solidFill>
              </a:defRPr>
            </a:lvl2pPr>
            <a:lvl3pPr lvl="2" algn="ctr" rtl="0">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3pPr>
            <a:lvl4pPr lvl="3" algn="ctr" rtl="0">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4pPr>
            <a:lvl5pPr lvl="4" algn="ctr" rtl="0">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5pPr>
            <a:lvl6pPr lvl="5" algn="ctr" rtl="0">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6pPr>
            <a:lvl7pPr lvl="6" algn="ctr" rtl="0">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7pPr>
            <a:lvl8pPr lvl="7" algn="ctr" rtl="0">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8pPr>
            <a:lvl9pPr lvl="8" algn="ctr" rtl="0">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HREE COLUMNS 2">
  <p:cSld name="TITLE_1_1_1_1">
    <p:bg>
      <p:bgPr>
        <a:gradFill>
          <a:gsLst>
            <a:gs pos="0">
              <a:srgbClr val="052643"/>
            </a:gs>
            <a:gs pos="100000">
              <a:srgbClr val="041523"/>
            </a:gs>
          </a:gsLst>
          <a:path path="circle">
            <a:fillToRect l="50000" t="50000" r="50000" b="50000"/>
          </a:path>
          <a:tileRect/>
        </a:gradFill>
        <a:effectLst/>
      </p:bgPr>
    </p:bg>
    <p:spTree>
      <p:nvGrpSpPr>
        <p:cNvPr id="1" name="Shape 51"/>
        <p:cNvGrpSpPr/>
        <p:nvPr/>
      </p:nvGrpSpPr>
      <p:grpSpPr>
        <a:xfrm>
          <a:off x="0" y="0"/>
          <a:ext cx="0" cy="0"/>
          <a:chOff x="0" y="0"/>
          <a:chExt cx="0" cy="0"/>
        </a:xfrm>
      </p:grpSpPr>
      <p:sp>
        <p:nvSpPr>
          <p:cNvPr id="52" name="Google Shape;52;p8"/>
          <p:cNvSpPr txBox="1">
            <a:spLocks noGrp="1"/>
          </p:cNvSpPr>
          <p:nvPr>
            <p:ph type="ctrTitle"/>
          </p:nvPr>
        </p:nvSpPr>
        <p:spPr>
          <a:xfrm>
            <a:off x="5393881" y="2071888"/>
            <a:ext cx="2076000" cy="1962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1pPr>
            <a:lvl2pPr lvl="1"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2pPr>
            <a:lvl3pPr lvl="2"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3pPr>
            <a:lvl4pPr lvl="3"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4pPr>
            <a:lvl5pPr lvl="4"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5pPr>
            <a:lvl6pPr lvl="5"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6pPr>
            <a:lvl7pPr lvl="6"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7pPr>
            <a:lvl8pPr lvl="7"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8pPr>
            <a:lvl9pPr lvl="8"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9pPr>
          </a:lstStyle>
          <a:p>
            <a:endParaRPr/>
          </a:p>
        </p:txBody>
      </p:sp>
      <p:sp>
        <p:nvSpPr>
          <p:cNvPr id="53" name="Google Shape;53;p8"/>
          <p:cNvSpPr txBox="1">
            <a:spLocks noGrp="1"/>
          </p:cNvSpPr>
          <p:nvPr>
            <p:ph type="ctrTitle" idx="2"/>
          </p:nvPr>
        </p:nvSpPr>
        <p:spPr>
          <a:xfrm>
            <a:off x="5393881" y="3474575"/>
            <a:ext cx="2076000" cy="1962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1pPr>
            <a:lvl2pPr lvl="1"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2pPr>
            <a:lvl3pPr lvl="2"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3pPr>
            <a:lvl4pPr lvl="3"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4pPr>
            <a:lvl5pPr lvl="4"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5pPr>
            <a:lvl6pPr lvl="5"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6pPr>
            <a:lvl7pPr lvl="6"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7pPr>
            <a:lvl8pPr lvl="7"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8pPr>
            <a:lvl9pPr lvl="8"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9pPr>
          </a:lstStyle>
          <a:p>
            <a:endParaRPr/>
          </a:p>
        </p:txBody>
      </p:sp>
      <p:sp>
        <p:nvSpPr>
          <p:cNvPr id="54" name="Google Shape;54;p8"/>
          <p:cNvSpPr txBox="1">
            <a:spLocks noGrp="1"/>
          </p:cNvSpPr>
          <p:nvPr>
            <p:ph type="ctrTitle" idx="3"/>
          </p:nvPr>
        </p:nvSpPr>
        <p:spPr>
          <a:xfrm>
            <a:off x="5393881" y="2773231"/>
            <a:ext cx="2076000" cy="1962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1pPr>
            <a:lvl2pPr lvl="1"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2pPr>
            <a:lvl3pPr lvl="2"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3pPr>
            <a:lvl4pPr lvl="3"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4pPr>
            <a:lvl5pPr lvl="4"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5pPr>
            <a:lvl6pPr lvl="5"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6pPr>
            <a:lvl7pPr lvl="6"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7pPr>
            <a:lvl8pPr lvl="7"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8pPr>
            <a:lvl9pPr lvl="8"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9pPr>
          </a:lstStyle>
          <a:p>
            <a:endParaRPr/>
          </a:p>
        </p:txBody>
      </p:sp>
      <p:sp>
        <p:nvSpPr>
          <p:cNvPr id="55" name="Google Shape;55;p8"/>
          <p:cNvSpPr txBox="1">
            <a:spLocks noGrp="1"/>
          </p:cNvSpPr>
          <p:nvPr>
            <p:ph type="ctrTitle" idx="4"/>
          </p:nvPr>
        </p:nvSpPr>
        <p:spPr>
          <a:xfrm>
            <a:off x="256200" y="637927"/>
            <a:ext cx="7833900" cy="6066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algn="r" rtl="0">
              <a:spcBef>
                <a:spcPts val="0"/>
              </a:spcBef>
              <a:spcAft>
                <a:spcPts val="0"/>
              </a:spcAft>
              <a:buClr>
                <a:srgbClr val="FFFFFF"/>
              </a:buClr>
              <a:buSzPts val="5200"/>
              <a:buNone/>
              <a:defRPr sz="5200">
                <a:solidFill>
                  <a:srgbClr val="FFFFFF"/>
                </a:solidFill>
              </a:defRPr>
            </a:lvl2pPr>
            <a:lvl3pPr lvl="2" algn="r" rtl="0">
              <a:spcBef>
                <a:spcPts val="0"/>
              </a:spcBef>
              <a:spcAft>
                <a:spcPts val="0"/>
              </a:spcAft>
              <a:buClr>
                <a:srgbClr val="FFFFFF"/>
              </a:buClr>
              <a:buSzPts val="5200"/>
              <a:buNone/>
              <a:defRPr sz="5200">
                <a:solidFill>
                  <a:srgbClr val="FFFFFF"/>
                </a:solidFill>
              </a:defRPr>
            </a:lvl3pPr>
            <a:lvl4pPr lvl="3" algn="r" rtl="0">
              <a:spcBef>
                <a:spcPts val="0"/>
              </a:spcBef>
              <a:spcAft>
                <a:spcPts val="0"/>
              </a:spcAft>
              <a:buClr>
                <a:srgbClr val="FFFFFF"/>
              </a:buClr>
              <a:buSzPts val="5200"/>
              <a:buNone/>
              <a:defRPr sz="5200">
                <a:solidFill>
                  <a:srgbClr val="FFFFFF"/>
                </a:solidFill>
              </a:defRPr>
            </a:lvl4pPr>
            <a:lvl5pPr lvl="4" algn="r" rtl="0">
              <a:spcBef>
                <a:spcPts val="0"/>
              </a:spcBef>
              <a:spcAft>
                <a:spcPts val="0"/>
              </a:spcAft>
              <a:buClr>
                <a:srgbClr val="FFFFFF"/>
              </a:buClr>
              <a:buSzPts val="5200"/>
              <a:buNone/>
              <a:defRPr sz="5200">
                <a:solidFill>
                  <a:srgbClr val="FFFFFF"/>
                </a:solidFill>
              </a:defRPr>
            </a:lvl5pPr>
            <a:lvl6pPr lvl="5" algn="r" rtl="0">
              <a:spcBef>
                <a:spcPts val="0"/>
              </a:spcBef>
              <a:spcAft>
                <a:spcPts val="0"/>
              </a:spcAft>
              <a:buClr>
                <a:srgbClr val="FFFFFF"/>
              </a:buClr>
              <a:buSzPts val="5200"/>
              <a:buNone/>
              <a:defRPr sz="5200">
                <a:solidFill>
                  <a:srgbClr val="FFFFFF"/>
                </a:solidFill>
              </a:defRPr>
            </a:lvl6pPr>
            <a:lvl7pPr lvl="6" algn="r" rtl="0">
              <a:spcBef>
                <a:spcPts val="0"/>
              </a:spcBef>
              <a:spcAft>
                <a:spcPts val="0"/>
              </a:spcAft>
              <a:buClr>
                <a:srgbClr val="FFFFFF"/>
              </a:buClr>
              <a:buSzPts val="5200"/>
              <a:buNone/>
              <a:defRPr sz="5200">
                <a:solidFill>
                  <a:srgbClr val="FFFFFF"/>
                </a:solidFill>
              </a:defRPr>
            </a:lvl7pPr>
            <a:lvl8pPr lvl="7" algn="r" rtl="0">
              <a:spcBef>
                <a:spcPts val="0"/>
              </a:spcBef>
              <a:spcAft>
                <a:spcPts val="0"/>
              </a:spcAft>
              <a:buClr>
                <a:srgbClr val="FFFFFF"/>
              </a:buClr>
              <a:buSzPts val="5200"/>
              <a:buNone/>
              <a:defRPr sz="5200">
                <a:solidFill>
                  <a:srgbClr val="FFFFFF"/>
                </a:solidFill>
              </a:defRPr>
            </a:lvl8pPr>
            <a:lvl9pPr lvl="8" algn="r" rtl="0">
              <a:spcBef>
                <a:spcPts val="0"/>
              </a:spcBef>
              <a:spcAft>
                <a:spcPts val="0"/>
              </a:spcAft>
              <a:buClr>
                <a:srgbClr val="FFFFFF"/>
              </a:buClr>
              <a:buSzPts val="5200"/>
              <a:buNone/>
              <a:defRPr sz="5200">
                <a:solidFill>
                  <a:srgbClr val="FFFFFF"/>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HREE COLUMNS + INFOGRAPHY">
  <p:cSld name="TITLE_1_1_2">
    <p:bg>
      <p:bgPr>
        <a:gradFill>
          <a:gsLst>
            <a:gs pos="0">
              <a:srgbClr val="052643"/>
            </a:gs>
            <a:gs pos="100000">
              <a:srgbClr val="041523"/>
            </a:gs>
          </a:gsLst>
          <a:path path="circle">
            <a:fillToRect l="50000" t="50000" r="50000" b="50000"/>
          </a:path>
          <a:tileRect/>
        </a:gradFill>
        <a:effectLst/>
      </p:bgPr>
    </p:bg>
    <p:spTree>
      <p:nvGrpSpPr>
        <p:cNvPr id="1" name="Shape 56"/>
        <p:cNvGrpSpPr/>
        <p:nvPr/>
      </p:nvGrpSpPr>
      <p:grpSpPr>
        <a:xfrm>
          <a:off x="0" y="0"/>
          <a:ext cx="0" cy="0"/>
          <a:chOff x="0" y="0"/>
          <a:chExt cx="0" cy="0"/>
        </a:xfrm>
      </p:grpSpPr>
      <p:sp>
        <p:nvSpPr>
          <p:cNvPr id="57" name="Google Shape;57;p9"/>
          <p:cNvSpPr txBox="1">
            <a:spLocks noGrp="1"/>
          </p:cNvSpPr>
          <p:nvPr>
            <p:ph type="subTitle" idx="1"/>
          </p:nvPr>
        </p:nvSpPr>
        <p:spPr>
          <a:xfrm>
            <a:off x="3874950" y="3625075"/>
            <a:ext cx="13941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000"/>
              <a:buNone/>
              <a:defRPr sz="1000">
                <a:solidFill>
                  <a:srgbClr val="FFFFFF"/>
                </a:solidFill>
              </a:defRPr>
            </a:lvl1pPr>
            <a:lvl2pPr lvl="1" algn="ctr" rtl="0">
              <a:lnSpc>
                <a:spcPct val="100000"/>
              </a:lnSpc>
              <a:spcBef>
                <a:spcPts val="0"/>
              </a:spcBef>
              <a:spcAft>
                <a:spcPts val="0"/>
              </a:spcAft>
              <a:buClr>
                <a:srgbClr val="FFFFFF"/>
              </a:buClr>
              <a:buSzPts val="1000"/>
              <a:buNone/>
              <a:defRPr sz="1000">
                <a:solidFill>
                  <a:srgbClr val="FFFFFF"/>
                </a:solidFill>
              </a:defRPr>
            </a:lvl2pPr>
            <a:lvl3pPr lvl="2" algn="ctr" rtl="0">
              <a:lnSpc>
                <a:spcPct val="100000"/>
              </a:lnSpc>
              <a:spcBef>
                <a:spcPts val="0"/>
              </a:spcBef>
              <a:spcAft>
                <a:spcPts val="0"/>
              </a:spcAft>
              <a:buClr>
                <a:srgbClr val="FFFFFF"/>
              </a:buClr>
              <a:buSzPts val="1000"/>
              <a:buNone/>
              <a:defRPr sz="1000">
                <a:solidFill>
                  <a:srgbClr val="FFFFFF"/>
                </a:solidFill>
              </a:defRPr>
            </a:lvl3pPr>
            <a:lvl4pPr lvl="3" algn="ctr" rtl="0">
              <a:lnSpc>
                <a:spcPct val="100000"/>
              </a:lnSpc>
              <a:spcBef>
                <a:spcPts val="0"/>
              </a:spcBef>
              <a:spcAft>
                <a:spcPts val="0"/>
              </a:spcAft>
              <a:buClr>
                <a:srgbClr val="FFFFFF"/>
              </a:buClr>
              <a:buSzPts val="1000"/>
              <a:buNone/>
              <a:defRPr sz="1000">
                <a:solidFill>
                  <a:srgbClr val="FFFFFF"/>
                </a:solidFill>
              </a:defRPr>
            </a:lvl4pPr>
            <a:lvl5pPr lvl="4" algn="ctr" rtl="0">
              <a:lnSpc>
                <a:spcPct val="100000"/>
              </a:lnSpc>
              <a:spcBef>
                <a:spcPts val="0"/>
              </a:spcBef>
              <a:spcAft>
                <a:spcPts val="0"/>
              </a:spcAft>
              <a:buClr>
                <a:srgbClr val="FFFFFF"/>
              </a:buClr>
              <a:buSzPts val="1000"/>
              <a:buNone/>
              <a:defRPr sz="1000">
                <a:solidFill>
                  <a:srgbClr val="FFFFFF"/>
                </a:solidFill>
              </a:defRPr>
            </a:lvl5pPr>
            <a:lvl6pPr lvl="5" algn="ctr" rtl="0">
              <a:lnSpc>
                <a:spcPct val="100000"/>
              </a:lnSpc>
              <a:spcBef>
                <a:spcPts val="0"/>
              </a:spcBef>
              <a:spcAft>
                <a:spcPts val="0"/>
              </a:spcAft>
              <a:buClr>
                <a:srgbClr val="FFFFFF"/>
              </a:buClr>
              <a:buSzPts val="1000"/>
              <a:buNone/>
              <a:defRPr sz="1000">
                <a:solidFill>
                  <a:srgbClr val="FFFFFF"/>
                </a:solidFill>
              </a:defRPr>
            </a:lvl6pPr>
            <a:lvl7pPr lvl="6" algn="ctr" rtl="0">
              <a:lnSpc>
                <a:spcPct val="100000"/>
              </a:lnSpc>
              <a:spcBef>
                <a:spcPts val="0"/>
              </a:spcBef>
              <a:spcAft>
                <a:spcPts val="0"/>
              </a:spcAft>
              <a:buClr>
                <a:srgbClr val="FFFFFF"/>
              </a:buClr>
              <a:buSzPts val="1000"/>
              <a:buNone/>
              <a:defRPr sz="1000">
                <a:solidFill>
                  <a:srgbClr val="FFFFFF"/>
                </a:solidFill>
              </a:defRPr>
            </a:lvl7pPr>
            <a:lvl8pPr lvl="7" algn="ctr" rtl="0">
              <a:lnSpc>
                <a:spcPct val="100000"/>
              </a:lnSpc>
              <a:spcBef>
                <a:spcPts val="0"/>
              </a:spcBef>
              <a:spcAft>
                <a:spcPts val="0"/>
              </a:spcAft>
              <a:buClr>
                <a:srgbClr val="FFFFFF"/>
              </a:buClr>
              <a:buSzPts val="1000"/>
              <a:buNone/>
              <a:defRPr sz="1000">
                <a:solidFill>
                  <a:srgbClr val="FFFFFF"/>
                </a:solidFill>
              </a:defRPr>
            </a:lvl8pPr>
            <a:lvl9pPr lvl="8" algn="ctr" rtl="0">
              <a:lnSpc>
                <a:spcPct val="100000"/>
              </a:lnSpc>
              <a:spcBef>
                <a:spcPts val="0"/>
              </a:spcBef>
              <a:spcAft>
                <a:spcPts val="0"/>
              </a:spcAft>
              <a:buClr>
                <a:srgbClr val="FFFFFF"/>
              </a:buClr>
              <a:buSzPts val="1000"/>
              <a:buNone/>
              <a:defRPr sz="1000">
                <a:solidFill>
                  <a:srgbClr val="FFFFFF"/>
                </a:solidFill>
              </a:defRPr>
            </a:lvl9pPr>
          </a:lstStyle>
          <a:p>
            <a:endParaRPr/>
          </a:p>
        </p:txBody>
      </p:sp>
      <p:sp>
        <p:nvSpPr>
          <p:cNvPr id="58" name="Google Shape;58;p9"/>
          <p:cNvSpPr txBox="1">
            <a:spLocks noGrp="1"/>
          </p:cNvSpPr>
          <p:nvPr>
            <p:ph type="subTitle" idx="2"/>
          </p:nvPr>
        </p:nvSpPr>
        <p:spPr>
          <a:xfrm>
            <a:off x="5813500" y="3639800"/>
            <a:ext cx="13941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000"/>
              <a:buNone/>
              <a:defRPr sz="1000">
                <a:solidFill>
                  <a:srgbClr val="FFFFFF"/>
                </a:solidFill>
              </a:defRPr>
            </a:lvl1pPr>
            <a:lvl2pPr lvl="1" algn="ctr" rtl="0">
              <a:lnSpc>
                <a:spcPct val="100000"/>
              </a:lnSpc>
              <a:spcBef>
                <a:spcPts val="0"/>
              </a:spcBef>
              <a:spcAft>
                <a:spcPts val="0"/>
              </a:spcAft>
              <a:buClr>
                <a:srgbClr val="FFFFFF"/>
              </a:buClr>
              <a:buSzPts val="1000"/>
              <a:buNone/>
              <a:defRPr sz="1000">
                <a:solidFill>
                  <a:srgbClr val="FFFFFF"/>
                </a:solidFill>
              </a:defRPr>
            </a:lvl2pPr>
            <a:lvl3pPr lvl="2" algn="ctr" rtl="0">
              <a:lnSpc>
                <a:spcPct val="100000"/>
              </a:lnSpc>
              <a:spcBef>
                <a:spcPts val="0"/>
              </a:spcBef>
              <a:spcAft>
                <a:spcPts val="0"/>
              </a:spcAft>
              <a:buClr>
                <a:srgbClr val="FFFFFF"/>
              </a:buClr>
              <a:buSzPts val="1000"/>
              <a:buNone/>
              <a:defRPr sz="1000">
                <a:solidFill>
                  <a:srgbClr val="FFFFFF"/>
                </a:solidFill>
              </a:defRPr>
            </a:lvl3pPr>
            <a:lvl4pPr lvl="3" algn="ctr" rtl="0">
              <a:lnSpc>
                <a:spcPct val="100000"/>
              </a:lnSpc>
              <a:spcBef>
                <a:spcPts val="0"/>
              </a:spcBef>
              <a:spcAft>
                <a:spcPts val="0"/>
              </a:spcAft>
              <a:buClr>
                <a:srgbClr val="FFFFFF"/>
              </a:buClr>
              <a:buSzPts val="1000"/>
              <a:buNone/>
              <a:defRPr sz="1000">
                <a:solidFill>
                  <a:srgbClr val="FFFFFF"/>
                </a:solidFill>
              </a:defRPr>
            </a:lvl4pPr>
            <a:lvl5pPr lvl="4" algn="ctr" rtl="0">
              <a:lnSpc>
                <a:spcPct val="100000"/>
              </a:lnSpc>
              <a:spcBef>
                <a:spcPts val="0"/>
              </a:spcBef>
              <a:spcAft>
                <a:spcPts val="0"/>
              </a:spcAft>
              <a:buClr>
                <a:srgbClr val="FFFFFF"/>
              </a:buClr>
              <a:buSzPts val="1000"/>
              <a:buNone/>
              <a:defRPr sz="1000">
                <a:solidFill>
                  <a:srgbClr val="FFFFFF"/>
                </a:solidFill>
              </a:defRPr>
            </a:lvl5pPr>
            <a:lvl6pPr lvl="5" algn="ctr" rtl="0">
              <a:lnSpc>
                <a:spcPct val="100000"/>
              </a:lnSpc>
              <a:spcBef>
                <a:spcPts val="0"/>
              </a:spcBef>
              <a:spcAft>
                <a:spcPts val="0"/>
              </a:spcAft>
              <a:buClr>
                <a:srgbClr val="FFFFFF"/>
              </a:buClr>
              <a:buSzPts val="1000"/>
              <a:buNone/>
              <a:defRPr sz="1000">
                <a:solidFill>
                  <a:srgbClr val="FFFFFF"/>
                </a:solidFill>
              </a:defRPr>
            </a:lvl6pPr>
            <a:lvl7pPr lvl="6" algn="ctr" rtl="0">
              <a:lnSpc>
                <a:spcPct val="100000"/>
              </a:lnSpc>
              <a:spcBef>
                <a:spcPts val="0"/>
              </a:spcBef>
              <a:spcAft>
                <a:spcPts val="0"/>
              </a:spcAft>
              <a:buClr>
                <a:srgbClr val="FFFFFF"/>
              </a:buClr>
              <a:buSzPts val="1000"/>
              <a:buNone/>
              <a:defRPr sz="1000">
                <a:solidFill>
                  <a:srgbClr val="FFFFFF"/>
                </a:solidFill>
              </a:defRPr>
            </a:lvl7pPr>
            <a:lvl8pPr lvl="7" algn="ctr" rtl="0">
              <a:lnSpc>
                <a:spcPct val="100000"/>
              </a:lnSpc>
              <a:spcBef>
                <a:spcPts val="0"/>
              </a:spcBef>
              <a:spcAft>
                <a:spcPts val="0"/>
              </a:spcAft>
              <a:buClr>
                <a:srgbClr val="FFFFFF"/>
              </a:buClr>
              <a:buSzPts val="1000"/>
              <a:buNone/>
              <a:defRPr sz="1000">
                <a:solidFill>
                  <a:srgbClr val="FFFFFF"/>
                </a:solidFill>
              </a:defRPr>
            </a:lvl8pPr>
            <a:lvl9pPr lvl="8" algn="ctr" rtl="0">
              <a:lnSpc>
                <a:spcPct val="100000"/>
              </a:lnSpc>
              <a:spcBef>
                <a:spcPts val="0"/>
              </a:spcBef>
              <a:spcAft>
                <a:spcPts val="0"/>
              </a:spcAft>
              <a:buClr>
                <a:srgbClr val="FFFFFF"/>
              </a:buClr>
              <a:buSzPts val="1000"/>
              <a:buNone/>
              <a:defRPr sz="1000">
                <a:solidFill>
                  <a:srgbClr val="FFFFFF"/>
                </a:solidFill>
              </a:defRPr>
            </a:lvl9pPr>
          </a:lstStyle>
          <a:p>
            <a:endParaRPr/>
          </a:p>
        </p:txBody>
      </p:sp>
      <p:sp>
        <p:nvSpPr>
          <p:cNvPr id="59" name="Google Shape;59;p9"/>
          <p:cNvSpPr txBox="1">
            <a:spLocks noGrp="1"/>
          </p:cNvSpPr>
          <p:nvPr>
            <p:ph type="subTitle" idx="3"/>
          </p:nvPr>
        </p:nvSpPr>
        <p:spPr>
          <a:xfrm>
            <a:off x="1936387" y="3619725"/>
            <a:ext cx="13941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000"/>
              <a:buNone/>
              <a:defRPr sz="1000">
                <a:solidFill>
                  <a:srgbClr val="FFFFFF"/>
                </a:solidFill>
              </a:defRPr>
            </a:lvl1pPr>
            <a:lvl2pPr lvl="1" algn="ctr" rtl="0">
              <a:lnSpc>
                <a:spcPct val="100000"/>
              </a:lnSpc>
              <a:spcBef>
                <a:spcPts val="0"/>
              </a:spcBef>
              <a:spcAft>
                <a:spcPts val="0"/>
              </a:spcAft>
              <a:buClr>
                <a:srgbClr val="FFFFFF"/>
              </a:buClr>
              <a:buSzPts val="1000"/>
              <a:buNone/>
              <a:defRPr sz="1000">
                <a:solidFill>
                  <a:srgbClr val="FFFFFF"/>
                </a:solidFill>
              </a:defRPr>
            </a:lvl2pPr>
            <a:lvl3pPr lvl="2" algn="ctr" rtl="0">
              <a:lnSpc>
                <a:spcPct val="100000"/>
              </a:lnSpc>
              <a:spcBef>
                <a:spcPts val="0"/>
              </a:spcBef>
              <a:spcAft>
                <a:spcPts val="0"/>
              </a:spcAft>
              <a:buClr>
                <a:srgbClr val="FFFFFF"/>
              </a:buClr>
              <a:buSzPts val="1000"/>
              <a:buNone/>
              <a:defRPr sz="1000">
                <a:solidFill>
                  <a:srgbClr val="FFFFFF"/>
                </a:solidFill>
              </a:defRPr>
            </a:lvl3pPr>
            <a:lvl4pPr lvl="3" algn="ctr" rtl="0">
              <a:lnSpc>
                <a:spcPct val="100000"/>
              </a:lnSpc>
              <a:spcBef>
                <a:spcPts val="0"/>
              </a:spcBef>
              <a:spcAft>
                <a:spcPts val="0"/>
              </a:spcAft>
              <a:buClr>
                <a:srgbClr val="FFFFFF"/>
              </a:buClr>
              <a:buSzPts val="1000"/>
              <a:buNone/>
              <a:defRPr sz="1000">
                <a:solidFill>
                  <a:srgbClr val="FFFFFF"/>
                </a:solidFill>
              </a:defRPr>
            </a:lvl4pPr>
            <a:lvl5pPr lvl="4" algn="ctr" rtl="0">
              <a:lnSpc>
                <a:spcPct val="100000"/>
              </a:lnSpc>
              <a:spcBef>
                <a:spcPts val="0"/>
              </a:spcBef>
              <a:spcAft>
                <a:spcPts val="0"/>
              </a:spcAft>
              <a:buClr>
                <a:srgbClr val="FFFFFF"/>
              </a:buClr>
              <a:buSzPts val="1000"/>
              <a:buNone/>
              <a:defRPr sz="1000">
                <a:solidFill>
                  <a:srgbClr val="FFFFFF"/>
                </a:solidFill>
              </a:defRPr>
            </a:lvl5pPr>
            <a:lvl6pPr lvl="5" algn="ctr" rtl="0">
              <a:lnSpc>
                <a:spcPct val="100000"/>
              </a:lnSpc>
              <a:spcBef>
                <a:spcPts val="0"/>
              </a:spcBef>
              <a:spcAft>
                <a:spcPts val="0"/>
              </a:spcAft>
              <a:buClr>
                <a:srgbClr val="FFFFFF"/>
              </a:buClr>
              <a:buSzPts val="1000"/>
              <a:buNone/>
              <a:defRPr sz="1000">
                <a:solidFill>
                  <a:srgbClr val="FFFFFF"/>
                </a:solidFill>
              </a:defRPr>
            </a:lvl6pPr>
            <a:lvl7pPr lvl="6" algn="ctr" rtl="0">
              <a:lnSpc>
                <a:spcPct val="100000"/>
              </a:lnSpc>
              <a:spcBef>
                <a:spcPts val="0"/>
              </a:spcBef>
              <a:spcAft>
                <a:spcPts val="0"/>
              </a:spcAft>
              <a:buClr>
                <a:srgbClr val="FFFFFF"/>
              </a:buClr>
              <a:buSzPts val="1000"/>
              <a:buNone/>
              <a:defRPr sz="1000">
                <a:solidFill>
                  <a:srgbClr val="FFFFFF"/>
                </a:solidFill>
              </a:defRPr>
            </a:lvl7pPr>
            <a:lvl8pPr lvl="7" algn="ctr" rtl="0">
              <a:lnSpc>
                <a:spcPct val="100000"/>
              </a:lnSpc>
              <a:spcBef>
                <a:spcPts val="0"/>
              </a:spcBef>
              <a:spcAft>
                <a:spcPts val="0"/>
              </a:spcAft>
              <a:buClr>
                <a:srgbClr val="FFFFFF"/>
              </a:buClr>
              <a:buSzPts val="1000"/>
              <a:buNone/>
              <a:defRPr sz="1000">
                <a:solidFill>
                  <a:srgbClr val="FFFFFF"/>
                </a:solidFill>
              </a:defRPr>
            </a:lvl8pPr>
            <a:lvl9pPr lvl="8" algn="ctr" rtl="0">
              <a:lnSpc>
                <a:spcPct val="100000"/>
              </a:lnSpc>
              <a:spcBef>
                <a:spcPts val="0"/>
              </a:spcBef>
              <a:spcAft>
                <a:spcPts val="0"/>
              </a:spcAft>
              <a:buClr>
                <a:srgbClr val="FFFFFF"/>
              </a:buClr>
              <a:buSzPts val="1000"/>
              <a:buNone/>
              <a:defRPr sz="1000">
                <a:solidFill>
                  <a:srgbClr val="FFFFFF"/>
                </a:solidFill>
              </a:defRPr>
            </a:lvl9pPr>
          </a:lstStyle>
          <a:p>
            <a:endParaRPr/>
          </a:p>
        </p:txBody>
      </p:sp>
      <p:sp>
        <p:nvSpPr>
          <p:cNvPr id="60" name="Google Shape;60;p9"/>
          <p:cNvSpPr txBox="1">
            <a:spLocks noGrp="1"/>
          </p:cNvSpPr>
          <p:nvPr>
            <p:ph type="ctrTitle"/>
          </p:nvPr>
        </p:nvSpPr>
        <p:spPr>
          <a:xfrm>
            <a:off x="3533994" y="3503375"/>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2pPr>
            <a:lvl3pPr lvl="2"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3pPr>
            <a:lvl4pPr lvl="3"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4pPr>
            <a:lvl5pPr lvl="4"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5pPr>
            <a:lvl6pPr lvl="5"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6pPr>
            <a:lvl7pPr lvl="6"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7pPr>
            <a:lvl8pPr lvl="7"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8pPr>
            <a:lvl9pPr lvl="8"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9pPr>
          </a:lstStyle>
          <a:p>
            <a:endParaRPr/>
          </a:p>
        </p:txBody>
      </p:sp>
      <p:sp>
        <p:nvSpPr>
          <p:cNvPr id="61" name="Google Shape;61;p9"/>
          <p:cNvSpPr txBox="1">
            <a:spLocks noGrp="1"/>
          </p:cNvSpPr>
          <p:nvPr>
            <p:ph type="ctrTitle" idx="4"/>
          </p:nvPr>
        </p:nvSpPr>
        <p:spPr>
          <a:xfrm>
            <a:off x="5472556" y="3523450"/>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2pPr>
            <a:lvl3pPr lvl="2"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3pPr>
            <a:lvl4pPr lvl="3"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4pPr>
            <a:lvl5pPr lvl="4"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5pPr>
            <a:lvl6pPr lvl="5"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6pPr>
            <a:lvl7pPr lvl="6"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7pPr>
            <a:lvl8pPr lvl="7"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8pPr>
            <a:lvl9pPr lvl="8"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9pPr>
          </a:lstStyle>
          <a:p>
            <a:endParaRPr/>
          </a:p>
        </p:txBody>
      </p:sp>
      <p:sp>
        <p:nvSpPr>
          <p:cNvPr id="62" name="Google Shape;62;p9"/>
          <p:cNvSpPr txBox="1">
            <a:spLocks noGrp="1"/>
          </p:cNvSpPr>
          <p:nvPr>
            <p:ph type="ctrTitle" idx="5"/>
          </p:nvPr>
        </p:nvSpPr>
        <p:spPr>
          <a:xfrm>
            <a:off x="1595444" y="3503375"/>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2pPr>
            <a:lvl3pPr lvl="2"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3pPr>
            <a:lvl4pPr lvl="3"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4pPr>
            <a:lvl5pPr lvl="4"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5pPr>
            <a:lvl6pPr lvl="5"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6pPr>
            <a:lvl7pPr lvl="6"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7pPr>
            <a:lvl8pPr lvl="7"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8pPr>
            <a:lvl9pPr lvl="8"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9pPr>
          </a:lstStyle>
          <a:p>
            <a:endParaRPr/>
          </a:p>
        </p:txBody>
      </p:sp>
      <p:sp>
        <p:nvSpPr>
          <p:cNvPr id="63" name="Google Shape;63;p9"/>
          <p:cNvSpPr txBox="1">
            <a:spLocks noGrp="1"/>
          </p:cNvSpPr>
          <p:nvPr>
            <p:ph type="ctrTitle" idx="6"/>
          </p:nvPr>
        </p:nvSpPr>
        <p:spPr>
          <a:xfrm>
            <a:off x="311700" y="644550"/>
            <a:ext cx="8520600" cy="606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 IMAGE">
  <p:cSld name="TITLE_1_1_2_1">
    <p:bg>
      <p:bgPr>
        <a:gradFill>
          <a:gsLst>
            <a:gs pos="0">
              <a:srgbClr val="052643"/>
            </a:gs>
            <a:gs pos="100000">
              <a:srgbClr val="041523"/>
            </a:gs>
          </a:gsLst>
          <a:path path="circle">
            <a:fillToRect l="50000" t="50000" r="50000" b="50000"/>
          </a:path>
          <a:tileRect/>
        </a:gradFill>
        <a:effectLst/>
      </p:bgPr>
    </p:bg>
    <p:spTree>
      <p:nvGrpSpPr>
        <p:cNvPr id="1" name="Shape 64"/>
        <p:cNvGrpSpPr/>
        <p:nvPr/>
      </p:nvGrpSpPr>
      <p:grpSpPr>
        <a:xfrm>
          <a:off x="0" y="0"/>
          <a:ext cx="0" cy="0"/>
          <a:chOff x="0" y="0"/>
          <a:chExt cx="0" cy="0"/>
        </a:xfrm>
      </p:grpSpPr>
      <p:sp>
        <p:nvSpPr>
          <p:cNvPr id="65" name="Google Shape;65;p10"/>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HREE COLUMNS 2 ">
  <p:cSld name="TITLE_1_1_1_1_1">
    <p:bg>
      <p:bgPr>
        <a:gradFill>
          <a:gsLst>
            <a:gs pos="0">
              <a:srgbClr val="052643"/>
            </a:gs>
            <a:gs pos="100000">
              <a:srgbClr val="041523"/>
            </a:gs>
          </a:gsLst>
          <a:path path="circle">
            <a:fillToRect l="50000" t="50000" r="50000" b="50000"/>
          </a:path>
          <a:tileRect/>
        </a:gradFill>
        <a:effectLst/>
      </p:bgPr>
    </p:bg>
    <p:spTree>
      <p:nvGrpSpPr>
        <p:cNvPr id="1" name="Shape 66"/>
        <p:cNvGrpSpPr/>
        <p:nvPr/>
      </p:nvGrpSpPr>
      <p:grpSpPr>
        <a:xfrm>
          <a:off x="0" y="0"/>
          <a:ext cx="0" cy="0"/>
          <a:chOff x="0" y="0"/>
          <a:chExt cx="0" cy="0"/>
        </a:xfrm>
      </p:grpSpPr>
      <p:sp>
        <p:nvSpPr>
          <p:cNvPr id="67" name="Google Shape;67;p11"/>
          <p:cNvSpPr txBox="1">
            <a:spLocks noGrp="1"/>
          </p:cNvSpPr>
          <p:nvPr>
            <p:ph type="subTitle" idx="1"/>
          </p:nvPr>
        </p:nvSpPr>
        <p:spPr>
          <a:xfrm>
            <a:off x="3874944" y="3523425"/>
            <a:ext cx="13941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E3E9ED"/>
              </a:buClr>
              <a:buSzPts val="900"/>
              <a:buNone/>
              <a:defRPr sz="900">
                <a:solidFill>
                  <a:srgbClr val="E3E9ED"/>
                </a:solidFill>
              </a:defRPr>
            </a:lvl1pPr>
            <a:lvl2pPr lvl="1" algn="ctr" rtl="0">
              <a:lnSpc>
                <a:spcPct val="100000"/>
              </a:lnSpc>
              <a:spcBef>
                <a:spcPts val="0"/>
              </a:spcBef>
              <a:spcAft>
                <a:spcPts val="0"/>
              </a:spcAft>
              <a:buClr>
                <a:srgbClr val="E3E9ED"/>
              </a:buClr>
              <a:buSzPts val="900"/>
              <a:buNone/>
              <a:defRPr sz="900">
                <a:solidFill>
                  <a:srgbClr val="E3E9ED"/>
                </a:solidFill>
              </a:defRPr>
            </a:lvl2pPr>
            <a:lvl3pPr lvl="2" algn="ctr" rtl="0">
              <a:lnSpc>
                <a:spcPct val="100000"/>
              </a:lnSpc>
              <a:spcBef>
                <a:spcPts val="0"/>
              </a:spcBef>
              <a:spcAft>
                <a:spcPts val="0"/>
              </a:spcAft>
              <a:buClr>
                <a:srgbClr val="E3E9ED"/>
              </a:buClr>
              <a:buSzPts val="900"/>
              <a:buNone/>
              <a:defRPr sz="900">
                <a:solidFill>
                  <a:srgbClr val="E3E9ED"/>
                </a:solidFill>
              </a:defRPr>
            </a:lvl3pPr>
            <a:lvl4pPr lvl="3" algn="ctr" rtl="0">
              <a:lnSpc>
                <a:spcPct val="100000"/>
              </a:lnSpc>
              <a:spcBef>
                <a:spcPts val="0"/>
              </a:spcBef>
              <a:spcAft>
                <a:spcPts val="0"/>
              </a:spcAft>
              <a:buClr>
                <a:srgbClr val="E3E9ED"/>
              </a:buClr>
              <a:buSzPts val="900"/>
              <a:buNone/>
              <a:defRPr sz="900">
                <a:solidFill>
                  <a:srgbClr val="E3E9ED"/>
                </a:solidFill>
              </a:defRPr>
            </a:lvl4pPr>
            <a:lvl5pPr lvl="4" algn="ctr" rtl="0">
              <a:lnSpc>
                <a:spcPct val="100000"/>
              </a:lnSpc>
              <a:spcBef>
                <a:spcPts val="0"/>
              </a:spcBef>
              <a:spcAft>
                <a:spcPts val="0"/>
              </a:spcAft>
              <a:buClr>
                <a:srgbClr val="E3E9ED"/>
              </a:buClr>
              <a:buSzPts val="900"/>
              <a:buNone/>
              <a:defRPr sz="900">
                <a:solidFill>
                  <a:srgbClr val="E3E9ED"/>
                </a:solidFill>
              </a:defRPr>
            </a:lvl5pPr>
            <a:lvl6pPr lvl="5" algn="ctr" rtl="0">
              <a:lnSpc>
                <a:spcPct val="100000"/>
              </a:lnSpc>
              <a:spcBef>
                <a:spcPts val="0"/>
              </a:spcBef>
              <a:spcAft>
                <a:spcPts val="0"/>
              </a:spcAft>
              <a:buClr>
                <a:srgbClr val="E3E9ED"/>
              </a:buClr>
              <a:buSzPts val="900"/>
              <a:buNone/>
              <a:defRPr sz="900">
                <a:solidFill>
                  <a:srgbClr val="E3E9ED"/>
                </a:solidFill>
              </a:defRPr>
            </a:lvl6pPr>
            <a:lvl7pPr lvl="6" algn="ctr" rtl="0">
              <a:lnSpc>
                <a:spcPct val="100000"/>
              </a:lnSpc>
              <a:spcBef>
                <a:spcPts val="0"/>
              </a:spcBef>
              <a:spcAft>
                <a:spcPts val="0"/>
              </a:spcAft>
              <a:buClr>
                <a:srgbClr val="E3E9ED"/>
              </a:buClr>
              <a:buSzPts val="900"/>
              <a:buNone/>
              <a:defRPr sz="900">
                <a:solidFill>
                  <a:srgbClr val="E3E9ED"/>
                </a:solidFill>
              </a:defRPr>
            </a:lvl7pPr>
            <a:lvl8pPr lvl="7" algn="ctr" rtl="0">
              <a:lnSpc>
                <a:spcPct val="100000"/>
              </a:lnSpc>
              <a:spcBef>
                <a:spcPts val="0"/>
              </a:spcBef>
              <a:spcAft>
                <a:spcPts val="0"/>
              </a:spcAft>
              <a:buClr>
                <a:srgbClr val="E3E9ED"/>
              </a:buClr>
              <a:buSzPts val="900"/>
              <a:buNone/>
              <a:defRPr sz="900">
                <a:solidFill>
                  <a:srgbClr val="E3E9ED"/>
                </a:solidFill>
              </a:defRPr>
            </a:lvl8pPr>
            <a:lvl9pPr lvl="8" algn="ctr" rtl="0">
              <a:lnSpc>
                <a:spcPct val="100000"/>
              </a:lnSpc>
              <a:spcBef>
                <a:spcPts val="0"/>
              </a:spcBef>
              <a:spcAft>
                <a:spcPts val="0"/>
              </a:spcAft>
              <a:buClr>
                <a:srgbClr val="E3E9ED"/>
              </a:buClr>
              <a:buSzPts val="900"/>
              <a:buNone/>
              <a:defRPr sz="900">
                <a:solidFill>
                  <a:srgbClr val="E3E9ED"/>
                </a:solidFill>
              </a:defRPr>
            </a:lvl9pPr>
          </a:lstStyle>
          <a:p>
            <a:endParaRPr/>
          </a:p>
        </p:txBody>
      </p:sp>
      <p:sp>
        <p:nvSpPr>
          <p:cNvPr id="68" name="Google Shape;68;p11"/>
          <p:cNvSpPr txBox="1">
            <a:spLocks noGrp="1"/>
          </p:cNvSpPr>
          <p:nvPr>
            <p:ph type="subTitle" idx="2"/>
          </p:nvPr>
        </p:nvSpPr>
        <p:spPr>
          <a:xfrm>
            <a:off x="6042106" y="3192125"/>
            <a:ext cx="13941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E3E9ED"/>
              </a:buClr>
              <a:buSzPts val="900"/>
              <a:buNone/>
              <a:defRPr sz="900">
                <a:solidFill>
                  <a:srgbClr val="E3E9ED"/>
                </a:solidFill>
              </a:defRPr>
            </a:lvl1pPr>
            <a:lvl2pPr lvl="1" algn="ctr" rtl="0">
              <a:lnSpc>
                <a:spcPct val="100000"/>
              </a:lnSpc>
              <a:spcBef>
                <a:spcPts val="0"/>
              </a:spcBef>
              <a:spcAft>
                <a:spcPts val="0"/>
              </a:spcAft>
              <a:buClr>
                <a:srgbClr val="E3E9ED"/>
              </a:buClr>
              <a:buSzPts val="900"/>
              <a:buNone/>
              <a:defRPr sz="900">
                <a:solidFill>
                  <a:srgbClr val="E3E9ED"/>
                </a:solidFill>
              </a:defRPr>
            </a:lvl2pPr>
            <a:lvl3pPr lvl="2" algn="ctr" rtl="0">
              <a:lnSpc>
                <a:spcPct val="100000"/>
              </a:lnSpc>
              <a:spcBef>
                <a:spcPts val="0"/>
              </a:spcBef>
              <a:spcAft>
                <a:spcPts val="0"/>
              </a:spcAft>
              <a:buClr>
                <a:srgbClr val="E3E9ED"/>
              </a:buClr>
              <a:buSzPts val="900"/>
              <a:buNone/>
              <a:defRPr sz="900">
                <a:solidFill>
                  <a:srgbClr val="E3E9ED"/>
                </a:solidFill>
              </a:defRPr>
            </a:lvl3pPr>
            <a:lvl4pPr lvl="3" algn="ctr" rtl="0">
              <a:lnSpc>
                <a:spcPct val="100000"/>
              </a:lnSpc>
              <a:spcBef>
                <a:spcPts val="0"/>
              </a:spcBef>
              <a:spcAft>
                <a:spcPts val="0"/>
              </a:spcAft>
              <a:buClr>
                <a:srgbClr val="E3E9ED"/>
              </a:buClr>
              <a:buSzPts val="900"/>
              <a:buNone/>
              <a:defRPr sz="900">
                <a:solidFill>
                  <a:srgbClr val="E3E9ED"/>
                </a:solidFill>
              </a:defRPr>
            </a:lvl4pPr>
            <a:lvl5pPr lvl="4" algn="ctr" rtl="0">
              <a:lnSpc>
                <a:spcPct val="100000"/>
              </a:lnSpc>
              <a:spcBef>
                <a:spcPts val="0"/>
              </a:spcBef>
              <a:spcAft>
                <a:spcPts val="0"/>
              </a:spcAft>
              <a:buClr>
                <a:srgbClr val="E3E9ED"/>
              </a:buClr>
              <a:buSzPts val="900"/>
              <a:buNone/>
              <a:defRPr sz="900">
                <a:solidFill>
                  <a:srgbClr val="E3E9ED"/>
                </a:solidFill>
              </a:defRPr>
            </a:lvl5pPr>
            <a:lvl6pPr lvl="5" algn="ctr" rtl="0">
              <a:lnSpc>
                <a:spcPct val="100000"/>
              </a:lnSpc>
              <a:spcBef>
                <a:spcPts val="0"/>
              </a:spcBef>
              <a:spcAft>
                <a:spcPts val="0"/>
              </a:spcAft>
              <a:buClr>
                <a:srgbClr val="E3E9ED"/>
              </a:buClr>
              <a:buSzPts val="900"/>
              <a:buNone/>
              <a:defRPr sz="900">
                <a:solidFill>
                  <a:srgbClr val="E3E9ED"/>
                </a:solidFill>
              </a:defRPr>
            </a:lvl6pPr>
            <a:lvl7pPr lvl="6" algn="ctr" rtl="0">
              <a:lnSpc>
                <a:spcPct val="100000"/>
              </a:lnSpc>
              <a:spcBef>
                <a:spcPts val="0"/>
              </a:spcBef>
              <a:spcAft>
                <a:spcPts val="0"/>
              </a:spcAft>
              <a:buClr>
                <a:srgbClr val="E3E9ED"/>
              </a:buClr>
              <a:buSzPts val="900"/>
              <a:buNone/>
              <a:defRPr sz="900">
                <a:solidFill>
                  <a:srgbClr val="E3E9ED"/>
                </a:solidFill>
              </a:defRPr>
            </a:lvl7pPr>
            <a:lvl8pPr lvl="7" algn="ctr" rtl="0">
              <a:lnSpc>
                <a:spcPct val="100000"/>
              </a:lnSpc>
              <a:spcBef>
                <a:spcPts val="0"/>
              </a:spcBef>
              <a:spcAft>
                <a:spcPts val="0"/>
              </a:spcAft>
              <a:buClr>
                <a:srgbClr val="E3E9ED"/>
              </a:buClr>
              <a:buSzPts val="900"/>
              <a:buNone/>
              <a:defRPr sz="900">
                <a:solidFill>
                  <a:srgbClr val="E3E9ED"/>
                </a:solidFill>
              </a:defRPr>
            </a:lvl8pPr>
            <a:lvl9pPr lvl="8" algn="ctr" rtl="0">
              <a:lnSpc>
                <a:spcPct val="100000"/>
              </a:lnSpc>
              <a:spcBef>
                <a:spcPts val="0"/>
              </a:spcBef>
              <a:spcAft>
                <a:spcPts val="0"/>
              </a:spcAft>
              <a:buClr>
                <a:srgbClr val="E3E9ED"/>
              </a:buClr>
              <a:buSzPts val="900"/>
              <a:buNone/>
              <a:defRPr sz="900">
                <a:solidFill>
                  <a:srgbClr val="E3E9ED"/>
                </a:solidFill>
              </a:defRPr>
            </a:lvl9pPr>
          </a:lstStyle>
          <a:p>
            <a:endParaRPr/>
          </a:p>
        </p:txBody>
      </p:sp>
      <p:sp>
        <p:nvSpPr>
          <p:cNvPr id="69" name="Google Shape;69;p11"/>
          <p:cNvSpPr txBox="1">
            <a:spLocks noGrp="1"/>
          </p:cNvSpPr>
          <p:nvPr>
            <p:ph type="subTitle" idx="3"/>
          </p:nvPr>
        </p:nvSpPr>
        <p:spPr>
          <a:xfrm>
            <a:off x="1707794" y="3891050"/>
            <a:ext cx="13941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E3E9ED"/>
              </a:buClr>
              <a:buSzPts val="900"/>
              <a:buNone/>
              <a:defRPr sz="900">
                <a:solidFill>
                  <a:srgbClr val="E3E9ED"/>
                </a:solidFill>
              </a:defRPr>
            </a:lvl1pPr>
            <a:lvl2pPr lvl="1" algn="ctr" rtl="0">
              <a:lnSpc>
                <a:spcPct val="100000"/>
              </a:lnSpc>
              <a:spcBef>
                <a:spcPts val="0"/>
              </a:spcBef>
              <a:spcAft>
                <a:spcPts val="0"/>
              </a:spcAft>
              <a:buClr>
                <a:srgbClr val="E3E9ED"/>
              </a:buClr>
              <a:buSzPts val="900"/>
              <a:buNone/>
              <a:defRPr sz="900">
                <a:solidFill>
                  <a:srgbClr val="E3E9ED"/>
                </a:solidFill>
              </a:defRPr>
            </a:lvl2pPr>
            <a:lvl3pPr lvl="2" algn="ctr" rtl="0">
              <a:lnSpc>
                <a:spcPct val="100000"/>
              </a:lnSpc>
              <a:spcBef>
                <a:spcPts val="0"/>
              </a:spcBef>
              <a:spcAft>
                <a:spcPts val="0"/>
              </a:spcAft>
              <a:buClr>
                <a:srgbClr val="E3E9ED"/>
              </a:buClr>
              <a:buSzPts val="900"/>
              <a:buNone/>
              <a:defRPr sz="900">
                <a:solidFill>
                  <a:srgbClr val="E3E9ED"/>
                </a:solidFill>
              </a:defRPr>
            </a:lvl3pPr>
            <a:lvl4pPr lvl="3" algn="ctr" rtl="0">
              <a:lnSpc>
                <a:spcPct val="100000"/>
              </a:lnSpc>
              <a:spcBef>
                <a:spcPts val="0"/>
              </a:spcBef>
              <a:spcAft>
                <a:spcPts val="0"/>
              </a:spcAft>
              <a:buClr>
                <a:srgbClr val="E3E9ED"/>
              </a:buClr>
              <a:buSzPts val="900"/>
              <a:buNone/>
              <a:defRPr sz="900">
                <a:solidFill>
                  <a:srgbClr val="E3E9ED"/>
                </a:solidFill>
              </a:defRPr>
            </a:lvl4pPr>
            <a:lvl5pPr lvl="4" algn="ctr" rtl="0">
              <a:lnSpc>
                <a:spcPct val="100000"/>
              </a:lnSpc>
              <a:spcBef>
                <a:spcPts val="0"/>
              </a:spcBef>
              <a:spcAft>
                <a:spcPts val="0"/>
              </a:spcAft>
              <a:buClr>
                <a:srgbClr val="E3E9ED"/>
              </a:buClr>
              <a:buSzPts val="900"/>
              <a:buNone/>
              <a:defRPr sz="900">
                <a:solidFill>
                  <a:srgbClr val="E3E9ED"/>
                </a:solidFill>
              </a:defRPr>
            </a:lvl5pPr>
            <a:lvl6pPr lvl="5" algn="ctr" rtl="0">
              <a:lnSpc>
                <a:spcPct val="100000"/>
              </a:lnSpc>
              <a:spcBef>
                <a:spcPts val="0"/>
              </a:spcBef>
              <a:spcAft>
                <a:spcPts val="0"/>
              </a:spcAft>
              <a:buClr>
                <a:srgbClr val="E3E9ED"/>
              </a:buClr>
              <a:buSzPts val="900"/>
              <a:buNone/>
              <a:defRPr sz="900">
                <a:solidFill>
                  <a:srgbClr val="E3E9ED"/>
                </a:solidFill>
              </a:defRPr>
            </a:lvl6pPr>
            <a:lvl7pPr lvl="6" algn="ctr" rtl="0">
              <a:lnSpc>
                <a:spcPct val="100000"/>
              </a:lnSpc>
              <a:spcBef>
                <a:spcPts val="0"/>
              </a:spcBef>
              <a:spcAft>
                <a:spcPts val="0"/>
              </a:spcAft>
              <a:buClr>
                <a:srgbClr val="E3E9ED"/>
              </a:buClr>
              <a:buSzPts val="900"/>
              <a:buNone/>
              <a:defRPr sz="900">
                <a:solidFill>
                  <a:srgbClr val="E3E9ED"/>
                </a:solidFill>
              </a:defRPr>
            </a:lvl7pPr>
            <a:lvl8pPr lvl="7" algn="ctr" rtl="0">
              <a:lnSpc>
                <a:spcPct val="100000"/>
              </a:lnSpc>
              <a:spcBef>
                <a:spcPts val="0"/>
              </a:spcBef>
              <a:spcAft>
                <a:spcPts val="0"/>
              </a:spcAft>
              <a:buClr>
                <a:srgbClr val="E3E9ED"/>
              </a:buClr>
              <a:buSzPts val="900"/>
              <a:buNone/>
              <a:defRPr sz="900">
                <a:solidFill>
                  <a:srgbClr val="E3E9ED"/>
                </a:solidFill>
              </a:defRPr>
            </a:lvl8pPr>
            <a:lvl9pPr lvl="8" algn="ctr" rtl="0">
              <a:lnSpc>
                <a:spcPct val="100000"/>
              </a:lnSpc>
              <a:spcBef>
                <a:spcPts val="0"/>
              </a:spcBef>
              <a:spcAft>
                <a:spcPts val="0"/>
              </a:spcAft>
              <a:buClr>
                <a:srgbClr val="E3E9ED"/>
              </a:buClr>
              <a:buSzPts val="900"/>
              <a:buNone/>
              <a:defRPr sz="900">
                <a:solidFill>
                  <a:srgbClr val="E3E9ED"/>
                </a:solidFill>
              </a:defRPr>
            </a:lvl9pPr>
          </a:lstStyle>
          <a:p>
            <a:endParaRPr/>
          </a:p>
        </p:txBody>
      </p:sp>
      <p:sp>
        <p:nvSpPr>
          <p:cNvPr id="70" name="Google Shape;70;p11"/>
          <p:cNvSpPr txBox="1">
            <a:spLocks noGrp="1"/>
          </p:cNvSpPr>
          <p:nvPr>
            <p:ph type="ctrTitle"/>
          </p:nvPr>
        </p:nvSpPr>
        <p:spPr>
          <a:xfrm>
            <a:off x="3533994" y="3422225"/>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1pPr>
            <a:lvl2pPr lvl="1"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2pPr>
            <a:lvl3pPr lvl="2"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3pPr>
            <a:lvl4pPr lvl="3"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4pPr>
            <a:lvl5pPr lvl="4"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5pPr>
            <a:lvl6pPr lvl="5"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6pPr>
            <a:lvl7pPr lvl="6"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7pPr>
            <a:lvl8pPr lvl="7"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8pPr>
            <a:lvl9pPr lvl="8"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9pPr>
          </a:lstStyle>
          <a:p>
            <a:endParaRPr/>
          </a:p>
        </p:txBody>
      </p:sp>
      <p:sp>
        <p:nvSpPr>
          <p:cNvPr id="71" name="Google Shape;71;p11"/>
          <p:cNvSpPr txBox="1">
            <a:spLocks noGrp="1"/>
          </p:cNvSpPr>
          <p:nvPr>
            <p:ph type="ctrTitle" idx="4"/>
          </p:nvPr>
        </p:nvSpPr>
        <p:spPr>
          <a:xfrm>
            <a:off x="5701156" y="3096475"/>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1pPr>
            <a:lvl2pPr lvl="1"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2pPr>
            <a:lvl3pPr lvl="2"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3pPr>
            <a:lvl4pPr lvl="3"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4pPr>
            <a:lvl5pPr lvl="4"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5pPr>
            <a:lvl6pPr lvl="5"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6pPr>
            <a:lvl7pPr lvl="6"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7pPr>
            <a:lvl8pPr lvl="7"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8pPr>
            <a:lvl9pPr lvl="8"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9pPr>
          </a:lstStyle>
          <a:p>
            <a:endParaRPr/>
          </a:p>
        </p:txBody>
      </p:sp>
      <p:sp>
        <p:nvSpPr>
          <p:cNvPr id="72" name="Google Shape;72;p11"/>
          <p:cNvSpPr txBox="1">
            <a:spLocks noGrp="1"/>
          </p:cNvSpPr>
          <p:nvPr>
            <p:ph type="ctrTitle" idx="5"/>
          </p:nvPr>
        </p:nvSpPr>
        <p:spPr>
          <a:xfrm>
            <a:off x="1366844" y="3789650"/>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1pPr>
            <a:lvl2pPr lvl="1"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2pPr>
            <a:lvl3pPr lvl="2"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3pPr>
            <a:lvl4pPr lvl="3"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4pPr>
            <a:lvl5pPr lvl="4"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5pPr>
            <a:lvl6pPr lvl="5"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6pPr>
            <a:lvl7pPr lvl="6"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7pPr>
            <a:lvl8pPr lvl="7"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8pPr>
            <a:lvl9pPr lvl="8"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9pPr>
          </a:lstStyle>
          <a:p>
            <a:endParaRPr/>
          </a:p>
        </p:txBody>
      </p:sp>
      <p:sp>
        <p:nvSpPr>
          <p:cNvPr id="73" name="Google Shape;73;p11"/>
          <p:cNvSpPr txBox="1">
            <a:spLocks noGrp="1"/>
          </p:cNvSpPr>
          <p:nvPr>
            <p:ph type="ctrTitle" idx="6"/>
          </p:nvPr>
        </p:nvSpPr>
        <p:spPr>
          <a:xfrm>
            <a:off x="311700" y="644550"/>
            <a:ext cx="8520600" cy="606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6.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rgbClr val="052643"/>
            </a:gs>
            <a:gs pos="100000">
              <a:srgbClr val="041523"/>
            </a:gs>
          </a:gsLst>
          <a:path path="circle">
            <a:fillToRect l="50000" t="50000" r="50000" b="50000"/>
          </a:path>
          <a:tileRect/>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692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rgbClr val="FFFFFF"/>
              </a:buClr>
              <a:buSzPts val="2800"/>
              <a:buFont typeface="Roboto Black"/>
              <a:buNone/>
              <a:defRPr sz="2800">
                <a:solidFill>
                  <a:srgbClr val="FFFFFF"/>
                </a:solidFill>
                <a:latin typeface="Roboto Black"/>
                <a:ea typeface="Roboto Black"/>
                <a:cs typeface="Roboto Black"/>
                <a:sym typeface="Roboto Black"/>
              </a:defRPr>
            </a:lvl1pPr>
            <a:lvl2pPr lvl="1">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2pPr>
            <a:lvl3pPr lvl="2">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3pPr>
            <a:lvl4pPr lvl="3">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4pPr>
            <a:lvl5pPr lvl="4">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5pPr>
            <a:lvl6pPr lvl="5">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6pPr>
            <a:lvl7pPr lvl="6">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7pPr>
            <a:lvl8pPr lvl="7">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8pPr>
            <a:lvl9pPr lvl="8">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rgbClr val="FFFFFF"/>
              </a:buClr>
              <a:buSzPts val="1800"/>
              <a:buFont typeface="Roboto Light"/>
              <a:buChar char="●"/>
              <a:defRPr sz="1800">
                <a:solidFill>
                  <a:srgbClr val="FFFFFF"/>
                </a:solidFill>
                <a:latin typeface="Roboto Light"/>
                <a:ea typeface="Roboto Light"/>
                <a:cs typeface="Roboto Light"/>
                <a:sym typeface="Roboto Light"/>
              </a:defRPr>
            </a:lvl1pPr>
            <a:lvl2pPr marL="914400" lvl="1"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2pPr>
            <a:lvl3pPr marL="1371600" lvl="2"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3pPr>
            <a:lvl4pPr marL="1828800" lvl="3"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4pPr>
            <a:lvl5pPr marL="2286000" lvl="4"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5pPr>
            <a:lvl6pPr marL="2743200" lvl="5"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6pPr>
            <a:lvl7pPr marL="3200400" lvl="6"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7pPr>
            <a:lvl8pPr marL="3657600" lvl="7"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8pPr>
            <a:lvl9pPr marL="4114800" lvl="8" indent="-317500">
              <a:lnSpc>
                <a:spcPct val="115000"/>
              </a:lnSpc>
              <a:spcBef>
                <a:spcPts val="1600"/>
              </a:spcBef>
              <a:spcAft>
                <a:spcPts val="1600"/>
              </a:spcAft>
              <a:buClr>
                <a:srgbClr val="FFFFFF"/>
              </a:buClr>
              <a:buSzPts val="1400"/>
              <a:buFont typeface="Roboto Light"/>
              <a:buChar char="■"/>
              <a:defRPr>
                <a:solidFill>
                  <a:srgbClr val="FFFFFF"/>
                </a:solidFill>
                <a:latin typeface="Roboto Light"/>
                <a:ea typeface="Roboto Light"/>
                <a:cs typeface="Roboto Light"/>
                <a:sym typeface="Roboto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97"/>
        <p:cNvGrpSpPr/>
        <p:nvPr/>
      </p:nvGrpSpPr>
      <p:grpSpPr>
        <a:xfrm>
          <a:off x="0" y="0"/>
          <a:ext cx="0" cy="0"/>
          <a:chOff x="0" y="0"/>
          <a:chExt cx="0" cy="0"/>
        </a:xfrm>
      </p:grpSpPr>
      <p:sp>
        <p:nvSpPr>
          <p:cNvPr id="98" name="Google Shape;98;p18"/>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99" name="Google Shape;99;p18"/>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64"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101"/>
        <p:cNvGrpSpPr/>
        <p:nvPr/>
      </p:nvGrpSpPr>
      <p:grpSpPr>
        <a:xfrm>
          <a:off x="0" y="0"/>
          <a:ext cx="0" cy="0"/>
          <a:chOff x="0" y="0"/>
          <a:chExt cx="0" cy="0"/>
        </a:xfrm>
      </p:grpSpPr>
      <p:sp>
        <p:nvSpPr>
          <p:cNvPr id="102" name="Google Shape;102;p20"/>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103" name="Google Shape;103;p20"/>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65"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media/media1.mkv"/><Relationship Id="rId1" Type="http://schemas.microsoft.com/office/2007/relationships/media" Target="../media/media1.mkv"/><Relationship Id="rId5" Type="http://schemas.openxmlformats.org/officeDocument/2006/relationships/image" Target="../media/image3.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media/media2.mkv"/><Relationship Id="rId1" Type="http://schemas.microsoft.com/office/2007/relationships/media" Target="../media/media2.mkv"/><Relationship Id="rId5" Type="http://schemas.openxmlformats.org/officeDocument/2006/relationships/image" Target="../media/image4.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media/media3.mkv"/><Relationship Id="rId1" Type="http://schemas.microsoft.com/office/2007/relationships/media" Target="../media/media3.mkv"/><Relationship Id="rId5" Type="http://schemas.openxmlformats.org/officeDocument/2006/relationships/image" Target="../media/image5.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s://docs.google.com/spreadsheets/d/12mBx505Mq6zjd_Zat4inPAY9FJ0xlr7LS3KQdEq9RPQ/copy" TargetMode="External"/><Relationship Id="rId2" Type="http://schemas.openxmlformats.org/officeDocument/2006/relationships/notesSlide" Target="../notesSlides/notesSlide40.xml"/><Relationship Id="rId1" Type="http://schemas.openxmlformats.org/officeDocument/2006/relationships/slideLayout" Target="../slideLayouts/slideLayout8.xml"/><Relationship Id="rId4" Type="http://schemas.openxmlformats.org/officeDocument/2006/relationships/image" Target="../media/image16.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3" Type="http://schemas.openxmlformats.org/officeDocument/2006/relationships/hyperlink" Target="https://docs.google.com/spreadsheets/d/12mBx505Mq6zjd_Zat4inPAY9FJ0xlr7LS3KQdEq9RPQ/copy" TargetMode="External"/><Relationship Id="rId2" Type="http://schemas.openxmlformats.org/officeDocument/2006/relationships/notesSlide" Target="../notesSlides/notesSlide42.xml"/><Relationship Id="rId1" Type="http://schemas.openxmlformats.org/officeDocument/2006/relationships/slideLayout" Target="../slideLayouts/slideLayout10.xml"/><Relationship Id="rId4" Type="http://schemas.openxmlformats.org/officeDocument/2006/relationships/image" Target="../media/image17.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1.xml"/></Relationships>
</file>

<file path=ppt/slides/_rels/slide46.xml.rels><?xml version="1.0" encoding="UTF-8" standalone="yes"?>
<Relationships xmlns="http://schemas.openxmlformats.org/package/2006/relationships"><Relationship Id="rId3" Type="http://schemas.openxmlformats.org/officeDocument/2006/relationships/hyperlink" Target="mailto:addyouremail@freepik.com" TargetMode="External"/><Relationship Id="rId2" Type="http://schemas.openxmlformats.org/officeDocument/2006/relationships/notesSlide" Target="../notesSlides/notesSlide46.xml"/><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3" Type="http://schemas.openxmlformats.org/officeDocument/2006/relationships/hyperlink" Target="http://slidesgo.com/" TargetMode="External"/><Relationship Id="rId2" Type="http://schemas.openxmlformats.org/officeDocument/2006/relationships/notesSlide" Target="../notesSlides/notesSlide47.xml"/><Relationship Id="rId1" Type="http://schemas.openxmlformats.org/officeDocument/2006/relationships/slideLayout" Target="../slideLayouts/slideLayout13.xml"/><Relationship Id="rId5" Type="http://schemas.openxmlformats.org/officeDocument/2006/relationships/hyperlink" Target="https://www.freepik.com/" TargetMode="External"/><Relationship Id="rId4" Type="http://schemas.openxmlformats.org/officeDocument/2006/relationships/hyperlink" Target="https://www.flaticon.com/" TargetMode="External"/></Relationships>
</file>

<file path=ppt/slides/_rels/slide48.xml.rels><?xml version="1.0" encoding="UTF-8" standalone="yes"?>
<Relationships xmlns="http://schemas.openxmlformats.org/package/2006/relationships"><Relationship Id="rId8" Type="http://schemas.openxmlformats.org/officeDocument/2006/relationships/hyperlink" Target="https://www.freepik.com/free-vector/timeline-infographic_3687679.htm" TargetMode="External"/><Relationship Id="rId3" Type="http://schemas.openxmlformats.org/officeDocument/2006/relationships/hyperlink" Target="https://www.freepik.com/free-photo/young-businessman-with-hands-his-pocket-talking-mobile-phone_4783582.htm" TargetMode="External"/><Relationship Id="rId7" Type="http://schemas.openxmlformats.org/officeDocument/2006/relationships/hyperlink" Target="https://www.freepik.com/free-vector/circuit-user-experience_846089.htm" TargetMode="External"/><Relationship Id="rId2" Type="http://schemas.openxmlformats.org/officeDocument/2006/relationships/notesSlide" Target="../notesSlides/notesSlide48.xml"/><Relationship Id="rId1" Type="http://schemas.openxmlformats.org/officeDocument/2006/relationships/slideLayout" Target="../slideLayouts/slideLayout14.xml"/><Relationship Id="rId6" Type="http://schemas.openxmlformats.org/officeDocument/2006/relationships/hyperlink" Target="https://www.freepik.com/free-vector/flat-computer-engineering-concept_4457725.htm" TargetMode="External"/><Relationship Id="rId5" Type="http://schemas.openxmlformats.org/officeDocument/2006/relationships/hyperlink" Target="https://www.freepik.com/free-photo/smiling-young-man-busy-texting-message-someone_4937272.htm" TargetMode="External"/><Relationship Id="rId4" Type="http://schemas.openxmlformats.org/officeDocument/2006/relationships/hyperlink" Target="https://www.freepik.com/free-photo/smiling-ethnic-woman-with-gray-laptop_4887908.htm" TargetMode="External"/></Relationships>
</file>

<file path=ppt/slides/_rels/slide49.xml.rels><?xml version="1.0" encoding="UTF-8" standalone="yes"?>
<Relationships xmlns="http://schemas.openxmlformats.org/package/2006/relationships"><Relationship Id="rId3" Type="http://schemas.openxmlformats.org/officeDocument/2006/relationships/hyperlink" Target="http://bit.ly/2X9RQ9U" TargetMode="External"/><Relationship Id="rId2" Type="http://schemas.openxmlformats.org/officeDocument/2006/relationships/notesSlide" Target="../notesSlides/notesSlide49.xml"/><Relationship Id="rId1" Type="http://schemas.openxmlformats.org/officeDocument/2006/relationships/slideLayout" Target="../slideLayouts/slideLayout16.xml"/><Relationship Id="rId5" Type="http://schemas.openxmlformats.org/officeDocument/2006/relationships/hyperlink" Target="https://slidesgo.com/faqs" TargetMode="External"/><Relationship Id="rId4" Type="http://schemas.openxmlformats.org/officeDocument/2006/relationships/slide" Target="slide4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hyperlink" Target="https://fonts.google.com/specimen/Roboto" TargetMode="External"/><Relationship Id="rId2" Type="http://schemas.openxmlformats.org/officeDocument/2006/relationships/notesSlide" Target="../notesSlides/notesSlide50.xml"/><Relationship Id="rId1" Type="http://schemas.openxmlformats.org/officeDocument/2006/relationships/slideLayout" Target="../slideLayouts/slideLayout16.xml"/><Relationship Id="rId4" Type="http://schemas.openxmlformats.org/officeDocument/2006/relationships/hyperlink" Target="https://fonts.google.com/specimen/Roboto+Mono" TargetMode="External"/></Relationships>
</file>

<file path=ppt/slides/_rels/slide51.xml.rels><?xml version="1.0" encoding="UTF-8" standalone="yes"?>
<Relationships xmlns="http://schemas.openxmlformats.org/package/2006/relationships"><Relationship Id="rId8" Type="http://schemas.openxmlformats.org/officeDocument/2006/relationships/hyperlink" Target="https://storyset.com/rafiki?utm_source=slidesgo_template&amp;utm_medium=referral-link&amp;utm_campaign=slidesgo_final_slides&amp;utm_term=rafiki&amp;utm_content=storyset" TargetMode="External"/><Relationship Id="rId13" Type="http://schemas.openxmlformats.org/officeDocument/2006/relationships/hyperlink" Target="https://storyset.com/cuate?utm_source=slidesgo_template&amp;utm_medium=referral-link&amp;utm_campaign=slidesgo_final_slides&amp;utm_term=cuate&amp;utm_content=storyset" TargetMode="Externa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7" Type="http://schemas.openxmlformats.org/officeDocument/2006/relationships/hyperlink" Target="https://storyset.com/bro?utm_source=slidesgo_template&amp;utm_medium=referral-link&amp;utm_campaign=slidesgo_final_slides&amp;utm_term=bro&amp;utm_content=storyset" TargetMode="External"/><Relationship Id="rId12" Type="http://schemas.openxmlformats.org/officeDocument/2006/relationships/image" Target="../media/image22.gif"/><Relationship Id="rId2" Type="http://schemas.openxmlformats.org/officeDocument/2006/relationships/notesSlide" Target="../notesSlides/notesSlide51.xml"/><Relationship Id="rId1" Type="http://schemas.openxmlformats.org/officeDocument/2006/relationships/slideLayout" Target="../slideLayouts/slideLayout17.xml"/><Relationship Id="rId6"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image" Target="../media/image21.gif"/><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10" Type="http://schemas.openxmlformats.org/officeDocument/2006/relationships/image" Target="../media/image20.gif"/><Relationship Id="rId4" Type="http://schemas.openxmlformats.org/officeDocument/2006/relationships/image" Target="../media/image18.gif"/><Relationship Id="rId9" Type="http://schemas.openxmlformats.org/officeDocument/2006/relationships/image" Target="../media/image19.gif"/></Relationships>
</file>

<file path=ppt/slides/_rels/slide52.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52.xml"/><Relationship Id="rId1" Type="http://schemas.openxmlformats.org/officeDocument/2006/relationships/slideLayout" Target="../slideLayouts/slideLayout1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7.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7.xml"/></Relationships>
</file>

<file path=ppt/slides/_rels/slide58.xml.rels><?xml version="1.0" encoding="UTF-8" standalone="yes"?>
<Relationships xmlns="http://schemas.openxmlformats.org/package/2006/relationships"><Relationship Id="rId3" Type="http://schemas.openxmlformats.org/officeDocument/2006/relationships/hyperlink" Target="https://chrome.google.com/webstore/detail/flaticon-for-gsuit-gslide/haekgjfnhhdkgfgmldhfokhmfkgmciba" TargetMode="External"/><Relationship Id="rId2" Type="http://schemas.openxmlformats.org/officeDocument/2006/relationships/notesSlide" Target="../notesSlides/notesSlide58.xml"/><Relationship Id="rId1" Type="http://schemas.openxmlformats.org/officeDocument/2006/relationships/slideLayout" Target="../slideLayouts/slideLayout17.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7.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7.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7.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7.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22"/>
          <p:cNvSpPr txBox="1">
            <a:spLocks noGrp="1"/>
          </p:cNvSpPr>
          <p:nvPr>
            <p:ph type="ctrTitle"/>
          </p:nvPr>
        </p:nvSpPr>
        <p:spPr>
          <a:xfrm>
            <a:off x="5635309" y="2975372"/>
            <a:ext cx="2731666" cy="606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pt-PT" sz="3200" dirty="0">
                <a:solidFill>
                  <a:schemeClr val="accent1"/>
                </a:solidFill>
                <a:latin typeface="Share Tech" panose="00000500000000000000" pitchFamily="2" charset="0"/>
              </a:rPr>
              <a:t>Project </a:t>
            </a:r>
            <a:br>
              <a:rPr lang="pt-PT" sz="3200" dirty="0">
                <a:solidFill>
                  <a:schemeClr val="accent1"/>
                </a:solidFill>
                <a:latin typeface="Share Tech" panose="00000500000000000000" pitchFamily="2" charset="0"/>
              </a:rPr>
            </a:br>
            <a:r>
              <a:rPr lang="pt-PT" sz="3200" dirty="0" err="1">
                <a:solidFill>
                  <a:schemeClr val="accent1"/>
                </a:solidFill>
                <a:latin typeface="Share Tech" panose="00000500000000000000" pitchFamily="2" charset="0"/>
              </a:rPr>
              <a:t>Based-Learning</a:t>
            </a:r>
            <a:endParaRPr sz="3200" dirty="0">
              <a:solidFill>
                <a:schemeClr val="accent1"/>
              </a:solidFill>
              <a:latin typeface="Share Tech" panose="00000500000000000000" pitchFamily="2" charset="0"/>
            </a:endParaRPr>
          </a:p>
        </p:txBody>
      </p:sp>
      <p:sp>
        <p:nvSpPr>
          <p:cNvPr id="110" name="Google Shape;110;p22"/>
          <p:cNvSpPr txBox="1">
            <a:spLocks noGrp="1"/>
          </p:cNvSpPr>
          <p:nvPr>
            <p:ph type="subTitle" idx="1"/>
          </p:nvPr>
        </p:nvSpPr>
        <p:spPr>
          <a:xfrm>
            <a:off x="4997302" y="4252033"/>
            <a:ext cx="3369673" cy="606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pt-PT" dirty="0">
                <a:latin typeface="Avenir Next LT Pro" panose="020B0504020202020204" pitchFamily="34" charset="0"/>
              </a:rPr>
              <a:t>Bernardo Magalhães</a:t>
            </a:r>
          </a:p>
          <a:p>
            <a:pPr marL="0" lvl="0" indent="0" algn="r" rtl="0">
              <a:spcBef>
                <a:spcPts val="0"/>
              </a:spcBef>
              <a:spcAft>
                <a:spcPts val="0"/>
              </a:spcAft>
              <a:buNone/>
            </a:pPr>
            <a:r>
              <a:rPr lang="es" dirty="0">
                <a:latin typeface="Avenir Next LT Pro" panose="020B0504020202020204" pitchFamily="34" charset="0"/>
              </a:rPr>
              <a:t>João Aragão</a:t>
            </a:r>
            <a:endParaRPr dirty="0">
              <a:latin typeface="Avenir Next LT Pro" panose="020B0504020202020204" pitchFamily="34" charset="0"/>
            </a:endParaRPr>
          </a:p>
        </p:txBody>
      </p:sp>
      <p:sp>
        <p:nvSpPr>
          <p:cNvPr id="111" name="Google Shape;111;p22"/>
          <p:cNvSpPr/>
          <p:nvPr/>
        </p:nvSpPr>
        <p:spPr>
          <a:xfrm>
            <a:off x="2238757" y="4488644"/>
            <a:ext cx="816022" cy="427879"/>
          </a:xfrm>
          <a:custGeom>
            <a:avLst/>
            <a:gdLst/>
            <a:ahLst/>
            <a:cxnLst/>
            <a:rect l="l" t="t" r="r" b="b"/>
            <a:pathLst>
              <a:path w="34008" h="17832" extrusionOk="0">
                <a:moveTo>
                  <a:pt x="4203" y="0"/>
                </a:moveTo>
                <a:cubicBezTo>
                  <a:pt x="1847" y="0"/>
                  <a:pt x="0" y="1847"/>
                  <a:pt x="0" y="4203"/>
                </a:cubicBezTo>
                <a:lnTo>
                  <a:pt x="0" y="13629"/>
                </a:lnTo>
                <a:cubicBezTo>
                  <a:pt x="0" y="15921"/>
                  <a:pt x="1847" y="17832"/>
                  <a:pt x="4203" y="17832"/>
                </a:cubicBezTo>
                <a:lnTo>
                  <a:pt x="29804" y="17832"/>
                </a:lnTo>
                <a:cubicBezTo>
                  <a:pt x="32160" y="17832"/>
                  <a:pt x="34007" y="15921"/>
                  <a:pt x="34007" y="13629"/>
                </a:cubicBezTo>
                <a:lnTo>
                  <a:pt x="34007" y="4203"/>
                </a:lnTo>
                <a:cubicBezTo>
                  <a:pt x="34007" y="1847"/>
                  <a:pt x="32160" y="0"/>
                  <a:pt x="298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22"/>
          <p:cNvSpPr/>
          <p:nvPr/>
        </p:nvSpPr>
        <p:spPr>
          <a:xfrm>
            <a:off x="3470397" y="1215078"/>
            <a:ext cx="406499" cy="127245"/>
          </a:xfrm>
          <a:custGeom>
            <a:avLst/>
            <a:gdLst/>
            <a:ahLst/>
            <a:cxnLst/>
            <a:rect l="l" t="t" r="r" b="b"/>
            <a:pathLst>
              <a:path w="16941" h="5303" extrusionOk="0">
                <a:moveTo>
                  <a:pt x="8470" y="0"/>
                </a:moveTo>
                <a:cubicBezTo>
                  <a:pt x="5413" y="0"/>
                  <a:pt x="2357" y="1131"/>
                  <a:pt x="0" y="3392"/>
                </a:cubicBezTo>
                <a:lnTo>
                  <a:pt x="1783" y="5302"/>
                </a:lnTo>
                <a:cubicBezTo>
                  <a:pt x="3662" y="3487"/>
                  <a:pt x="6082" y="2580"/>
                  <a:pt x="8502" y="2580"/>
                </a:cubicBezTo>
                <a:cubicBezTo>
                  <a:pt x="10922" y="2580"/>
                  <a:pt x="13342" y="3487"/>
                  <a:pt x="15221" y="5302"/>
                </a:cubicBezTo>
                <a:lnTo>
                  <a:pt x="16940" y="3392"/>
                </a:lnTo>
                <a:cubicBezTo>
                  <a:pt x="14584" y="1131"/>
                  <a:pt x="11527" y="0"/>
                  <a:pt x="84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22"/>
          <p:cNvSpPr/>
          <p:nvPr/>
        </p:nvSpPr>
        <p:spPr>
          <a:xfrm>
            <a:off x="3559034" y="1342660"/>
            <a:ext cx="229224" cy="91349"/>
          </a:xfrm>
          <a:custGeom>
            <a:avLst/>
            <a:gdLst/>
            <a:ahLst/>
            <a:cxnLst/>
            <a:rect l="l" t="t" r="r" b="b"/>
            <a:pathLst>
              <a:path w="9553" h="3807" extrusionOk="0">
                <a:moveTo>
                  <a:pt x="4752" y="1"/>
                </a:moveTo>
                <a:cubicBezTo>
                  <a:pt x="3025" y="1"/>
                  <a:pt x="1306" y="654"/>
                  <a:pt x="0" y="1959"/>
                </a:cubicBezTo>
                <a:lnTo>
                  <a:pt x="1783" y="3806"/>
                </a:lnTo>
                <a:cubicBezTo>
                  <a:pt x="2611" y="3010"/>
                  <a:pt x="3678" y="2612"/>
                  <a:pt x="4744" y="2612"/>
                </a:cubicBezTo>
                <a:cubicBezTo>
                  <a:pt x="5811" y="2612"/>
                  <a:pt x="6878" y="3010"/>
                  <a:pt x="7706" y="3806"/>
                </a:cubicBezTo>
                <a:lnTo>
                  <a:pt x="9553" y="1959"/>
                </a:lnTo>
                <a:cubicBezTo>
                  <a:pt x="8215" y="654"/>
                  <a:pt x="6480" y="1"/>
                  <a:pt x="47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22"/>
          <p:cNvSpPr/>
          <p:nvPr/>
        </p:nvSpPr>
        <p:spPr>
          <a:xfrm>
            <a:off x="3624733" y="1459947"/>
            <a:ext cx="114624" cy="98403"/>
          </a:xfrm>
          <a:custGeom>
            <a:avLst/>
            <a:gdLst/>
            <a:ahLst/>
            <a:cxnLst/>
            <a:rect l="l" t="t" r="r" b="b"/>
            <a:pathLst>
              <a:path w="4777" h="4101" extrusionOk="0">
                <a:moveTo>
                  <a:pt x="2038" y="1"/>
                </a:moveTo>
                <a:cubicBezTo>
                  <a:pt x="892" y="1"/>
                  <a:pt x="0" y="892"/>
                  <a:pt x="0" y="2039"/>
                </a:cubicBezTo>
                <a:cubicBezTo>
                  <a:pt x="0" y="3288"/>
                  <a:pt x="992" y="4101"/>
                  <a:pt x="2047" y="4101"/>
                </a:cubicBezTo>
                <a:cubicBezTo>
                  <a:pt x="2552" y="4101"/>
                  <a:pt x="3071" y="3915"/>
                  <a:pt x="3503" y="3503"/>
                </a:cubicBezTo>
                <a:cubicBezTo>
                  <a:pt x="4777" y="2166"/>
                  <a:pt x="3885" y="1"/>
                  <a:pt x="20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22"/>
          <p:cNvSpPr/>
          <p:nvPr/>
        </p:nvSpPr>
        <p:spPr>
          <a:xfrm>
            <a:off x="3378712" y="1082122"/>
            <a:ext cx="589869" cy="163910"/>
          </a:xfrm>
          <a:custGeom>
            <a:avLst/>
            <a:gdLst/>
            <a:ahLst/>
            <a:cxnLst/>
            <a:rect l="l" t="t" r="r" b="b"/>
            <a:pathLst>
              <a:path w="24583" h="6831" extrusionOk="0">
                <a:moveTo>
                  <a:pt x="12291" y="1"/>
                </a:moveTo>
                <a:cubicBezTo>
                  <a:pt x="7865" y="1"/>
                  <a:pt x="3439" y="1641"/>
                  <a:pt x="0" y="4920"/>
                </a:cubicBezTo>
                <a:lnTo>
                  <a:pt x="1783" y="6831"/>
                </a:lnTo>
                <a:cubicBezTo>
                  <a:pt x="4713" y="3997"/>
                  <a:pt x="8502" y="2580"/>
                  <a:pt x="12291" y="2580"/>
                </a:cubicBezTo>
                <a:cubicBezTo>
                  <a:pt x="16081" y="2580"/>
                  <a:pt x="19870" y="3997"/>
                  <a:pt x="22799" y="6831"/>
                </a:cubicBezTo>
                <a:lnTo>
                  <a:pt x="24582" y="4920"/>
                </a:lnTo>
                <a:cubicBezTo>
                  <a:pt x="21143" y="1641"/>
                  <a:pt x="16717" y="1"/>
                  <a:pt x="122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22"/>
          <p:cNvSpPr/>
          <p:nvPr/>
        </p:nvSpPr>
        <p:spPr>
          <a:xfrm>
            <a:off x="-226081" y="902208"/>
            <a:ext cx="3448945" cy="3969997"/>
          </a:xfrm>
          <a:custGeom>
            <a:avLst/>
            <a:gdLst/>
            <a:ahLst/>
            <a:cxnLst/>
            <a:rect l="l" t="t" r="r" b="b"/>
            <a:pathLst>
              <a:path w="143736" h="165451" extrusionOk="0">
                <a:moveTo>
                  <a:pt x="75084" y="96481"/>
                </a:moveTo>
                <a:cubicBezTo>
                  <a:pt x="75020" y="96545"/>
                  <a:pt x="74957" y="96609"/>
                  <a:pt x="74893" y="96609"/>
                </a:cubicBezTo>
                <a:cubicBezTo>
                  <a:pt x="74957" y="96545"/>
                  <a:pt x="75020" y="96545"/>
                  <a:pt x="75084" y="96481"/>
                </a:cubicBezTo>
                <a:close/>
                <a:moveTo>
                  <a:pt x="74000" y="97376"/>
                </a:moveTo>
                <a:cubicBezTo>
                  <a:pt x="73937" y="97501"/>
                  <a:pt x="73874" y="97565"/>
                  <a:pt x="73874" y="97691"/>
                </a:cubicBezTo>
                <a:lnTo>
                  <a:pt x="73874" y="97628"/>
                </a:lnTo>
                <a:cubicBezTo>
                  <a:pt x="73874" y="97564"/>
                  <a:pt x="73937" y="97501"/>
                  <a:pt x="74000" y="97376"/>
                </a:cubicBezTo>
                <a:close/>
                <a:moveTo>
                  <a:pt x="73618" y="98331"/>
                </a:moveTo>
                <a:lnTo>
                  <a:pt x="73618" y="98331"/>
                </a:lnTo>
                <a:cubicBezTo>
                  <a:pt x="73556" y="98458"/>
                  <a:pt x="73556" y="98648"/>
                  <a:pt x="73556" y="98838"/>
                </a:cubicBezTo>
                <a:lnTo>
                  <a:pt x="73556" y="98774"/>
                </a:lnTo>
                <a:cubicBezTo>
                  <a:pt x="73556" y="98648"/>
                  <a:pt x="73556" y="98458"/>
                  <a:pt x="73618" y="98331"/>
                </a:cubicBezTo>
                <a:close/>
                <a:moveTo>
                  <a:pt x="87375" y="108709"/>
                </a:moveTo>
                <a:cubicBezTo>
                  <a:pt x="87311" y="108709"/>
                  <a:pt x="87248" y="108772"/>
                  <a:pt x="87184" y="108836"/>
                </a:cubicBezTo>
                <a:lnTo>
                  <a:pt x="87120" y="108772"/>
                </a:lnTo>
                <a:cubicBezTo>
                  <a:pt x="87184" y="108772"/>
                  <a:pt x="87311" y="108709"/>
                  <a:pt x="87375" y="108709"/>
                </a:cubicBezTo>
                <a:close/>
                <a:moveTo>
                  <a:pt x="86929" y="108836"/>
                </a:moveTo>
                <a:cubicBezTo>
                  <a:pt x="86866" y="108900"/>
                  <a:pt x="86802" y="108963"/>
                  <a:pt x="86738" y="108963"/>
                </a:cubicBezTo>
                <a:lnTo>
                  <a:pt x="86675" y="108963"/>
                </a:lnTo>
                <a:cubicBezTo>
                  <a:pt x="86738" y="108963"/>
                  <a:pt x="86802" y="108900"/>
                  <a:pt x="86929" y="108836"/>
                </a:cubicBezTo>
                <a:close/>
                <a:moveTo>
                  <a:pt x="85783" y="109728"/>
                </a:moveTo>
                <a:cubicBezTo>
                  <a:pt x="85783" y="109855"/>
                  <a:pt x="85719" y="109919"/>
                  <a:pt x="85719" y="110046"/>
                </a:cubicBezTo>
                <a:lnTo>
                  <a:pt x="85656" y="110046"/>
                </a:lnTo>
                <a:cubicBezTo>
                  <a:pt x="85719" y="109919"/>
                  <a:pt x="85719" y="109855"/>
                  <a:pt x="85783" y="109728"/>
                </a:cubicBezTo>
                <a:close/>
                <a:moveTo>
                  <a:pt x="85592" y="110173"/>
                </a:moveTo>
                <a:cubicBezTo>
                  <a:pt x="85528" y="110301"/>
                  <a:pt x="85528" y="110428"/>
                  <a:pt x="85528" y="110492"/>
                </a:cubicBezTo>
                <a:lnTo>
                  <a:pt x="85465" y="110492"/>
                </a:lnTo>
                <a:cubicBezTo>
                  <a:pt x="85465" y="110428"/>
                  <a:pt x="85528" y="110301"/>
                  <a:pt x="85592" y="110173"/>
                </a:cubicBezTo>
                <a:close/>
                <a:moveTo>
                  <a:pt x="85401" y="110683"/>
                </a:moveTo>
                <a:cubicBezTo>
                  <a:pt x="85401" y="110810"/>
                  <a:pt x="85401" y="111001"/>
                  <a:pt x="85401" y="111192"/>
                </a:cubicBezTo>
                <a:lnTo>
                  <a:pt x="85337" y="111129"/>
                </a:lnTo>
                <a:cubicBezTo>
                  <a:pt x="85337" y="111001"/>
                  <a:pt x="85401" y="110810"/>
                  <a:pt x="85401" y="110683"/>
                </a:cubicBezTo>
                <a:close/>
                <a:moveTo>
                  <a:pt x="96291" y="112156"/>
                </a:moveTo>
                <a:cubicBezTo>
                  <a:pt x="96294" y="112284"/>
                  <a:pt x="96355" y="112469"/>
                  <a:pt x="96355" y="112593"/>
                </a:cubicBezTo>
                <a:lnTo>
                  <a:pt x="96355" y="112657"/>
                </a:lnTo>
                <a:cubicBezTo>
                  <a:pt x="96355" y="112470"/>
                  <a:pt x="96294" y="112284"/>
                  <a:pt x="96291" y="112156"/>
                </a:cubicBezTo>
                <a:close/>
                <a:moveTo>
                  <a:pt x="90432" y="113758"/>
                </a:moveTo>
                <a:lnTo>
                  <a:pt x="90432" y="113758"/>
                </a:lnTo>
                <a:cubicBezTo>
                  <a:pt x="90432" y="113879"/>
                  <a:pt x="90438" y="113997"/>
                  <a:pt x="90559" y="114058"/>
                </a:cubicBezTo>
                <a:lnTo>
                  <a:pt x="90559" y="114122"/>
                </a:lnTo>
                <a:cubicBezTo>
                  <a:pt x="90438" y="114001"/>
                  <a:pt x="90432" y="113879"/>
                  <a:pt x="90432" y="113758"/>
                </a:cubicBezTo>
                <a:close/>
                <a:moveTo>
                  <a:pt x="91260" y="113740"/>
                </a:moveTo>
                <a:cubicBezTo>
                  <a:pt x="91260" y="113994"/>
                  <a:pt x="91132" y="114185"/>
                  <a:pt x="90878" y="114185"/>
                </a:cubicBezTo>
                <a:lnTo>
                  <a:pt x="90814" y="114185"/>
                </a:lnTo>
                <a:cubicBezTo>
                  <a:pt x="91069" y="114185"/>
                  <a:pt x="91260" y="113994"/>
                  <a:pt x="91260" y="113740"/>
                </a:cubicBezTo>
                <a:close/>
                <a:moveTo>
                  <a:pt x="73556" y="122167"/>
                </a:moveTo>
                <a:cubicBezTo>
                  <a:pt x="73556" y="122287"/>
                  <a:pt x="73552" y="122408"/>
                  <a:pt x="73492" y="122528"/>
                </a:cubicBezTo>
                <a:lnTo>
                  <a:pt x="73492" y="122464"/>
                </a:lnTo>
                <a:cubicBezTo>
                  <a:pt x="73552" y="122404"/>
                  <a:pt x="73556" y="122287"/>
                  <a:pt x="73556" y="122167"/>
                </a:cubicBezTo>
                <a:close/>
                <a:moveTo>
                  <a:pt x="73236" y="122848"/>
                </a:moveTo>
                <a:cubicBezTo>
                  <a:pt x="73173" y="122911"/>
                  <a:pt x="73109" y="122974"/>
                  <a:pt x="72983" y="123037"/>
                </a:cubicBezTo>
                <a:lnTo>
                  <a:pt x="72983" y="122974"/>
                </a:lnTo>
                <a:cubicBezTo>
                  <a:pt x="73109" y="122974"/>
                  <a:pt x="73173" y="122911"/>
                  <a:pt x="73236" y="122848"/>
                </a:cubicBezTo>
                <a:close/>
                <a:moveTo>
                  <a:pt x="142143" y="18914"/>
                </a:moveTo>
                <a:lnTo>
                  <a:pt x="142143" y="121891"/>
                </a:lnTo>
                <a:cubicBezTo>
                  <a:pt x="142143" y="124884"/>
                  <a:pt x="139660" y="127368"/>
                  <a:pt x="136667" y="127368"/>
                </a:cubicBezTo>
                <a:lnTo>
                  <a:pt x="97947" y="127368"/>
                </a:lnTo>
                <a:lnTo>
                  <a:pt x="97947" y="117306"/>
                </a:lnTo>
                <a:lnTo>
                  <a:pt x="120172" y="117306"/>
                </a:lnTo>
                <a:lnTo>
                  <a:pt x="120172" y="115714"/>
                </a:lnTo>
                <a:lnTo>
                  <a:pt x="97947" y="115714"/>
                </a:lnTo>
                <a:lnTo>
                  <a:pt x="97947" y="112593"/>
                </a:lnTo>
                <a:cubicBezTo>
                  <a:pt x="97947" y="112339"/>
                  <a:pt x="97883" y="112084"/>
                  <a:pt x="97819" y="111829"/>
                </a:cubicBezTo>
                <a:lnTo>
                  <a:pt x="133673" y="111829"/>
                </a:lnTo>
                <a:lnTo>
                  <a:pt x="133673" y="110237"/>
                </a:lnTo>
                <a:lnTo>
                  <a:pt x="97119" y="110237"/>
                </a:lnTo>
                <a:cubicBezTo>
                  <a:pt x="96355" y="109154"/>
                  <a:pt x="95145" y="108581"/>
                  <a:pt x="93871" y="108581"/>
                </a:cubicBezTo>
                <a:lnTo>
                  <a:pt x="93744" y="108581"/>
                </a:lnTo>
                <a:cubicBezTo>
                  <a:pt x="92916" y="108581"/>
                  <a:pt x="92152" y="108836"/>
                  <a:pt x="91515" y="109345"/>
                </a:cubicBezTo>
                <a:cubicBezTo>
                  <a:pt x="90814" y="108008"/>
                  <a:pt x="89477" y="107180"/>
                  <a:pt x="88012" y="107116"/>
                </a:cubicBezTo>
                <a:lnTo>
                  <a:pt x="87885" y="107116"/>
                </a:lnTo>
                <a:cubicBezTo>
                  <a:pt x="87120" y="107116"/>
                  <a:pt x="86293" y="107371"/>
                  <a:pt x="85656" y="107817"/>
                </a:cubicBezTo>
                <a:cubicBezTo>
                  <a:pt x="84933" y="106371"/>
                  <a:pt x="83472" y="105534"/>
                  <a:pt x="81957" y="105534"/>
                </a:cubicBezTo>
                <a:cubicBezTo>
                  <a:pt x="81336" y="105534"/>
                  <a:pt x="80707" y="105674"/>
                  <a:pt x="80115" y="105970"/>
                </a:cubicBezTo>
                <a:lnTo>
                  <a:pt x="80115" y="98965"/>
                </a:lnTo>
                <a:cubicBezTo>
                  <a:pt x="80115" y="96736"/>
                  <a:pt x="78396" y="94889"/>
                  <a:pt x="76167" y="94762"/>
                </a:cubicBezTo>
                <a:lnTo>
                  <a:pt x="76039" y="94762"/>
                </a:lnTo>
                <a:cubicBezTo>
                  <a:pt x="73747" y="94762"/>
                  <a:pt x="71964" y="96609"/>
                  <a:pt x="71964" y="98838"/>
                </a:cubicBezTo>
                <a:lnTo>
                  <a:pt x="71964" y="121000"/>
                </a:lnTo>
                <a:lnTo>
                  <a:pt x="67824" y="118516"/>
                </a:lnTo>
                <a:cubicBezTo>
                  <a:pt x="67060" y="118134"/>
                  <a:pt x="66232" y="117879"/>
                  <a:pt x="65404" y="117879"/>
                </a:cubicBezTo>
                <a:cubicBezTo>
                  <a:pt x="61647" y="117879"/>
                  <a:pt x="59545" y="122337"/>
                  <a:pt x="62029" y="125203"/>
                </a:cubicBezTo>
                <a:lnTo>
                  <a:pt x="62093" y="125266"/>
                </a:lnTo>
                <a:lnTo>
                  <a:pt x="62156" y="125266"/>
                </a:lnTo>
                <a:lnTo>
                  <a:pt x="64258" y="127368"/>
                </a:lnTo>
                <a:lnTo>
                  <a:pt x="7070" y="127368"/>
                </a:lnTo>
                <a:cubicBezTo>
                  <a:pt x="4077" y="127368"/>
                  <a:pt x="1593" y="124948"/>
                  <a:pt x="1593" y="121891"/>
                </a:cubicBezTo>
                <a:lnTo>
                  <a:pt x="1593" y="18914"/>
                </a:lnTo>
                <a:close/>
                <a:moveTo>
                  <a:pt x="7070" y="0"/>
                </a:moveTo>
                <a:cubicBezTo>
                  <a:pt x="3185" y="0"/>
                  <a:pt x="1" y="3184"/>
                  <a:pt x="1" y="7069"/>
                </a:cubicBezTo>
                <a:lnTo>
                  <a:pt x="1" y="121891"/>
                </a:lnTo>
                <a:cubicBezTo>
                  <a:pt x="1" y="125776"/>
                  <a:pt x="3185" y="128960"/>
                  <a:pt x="7070" y="128960"/>
                </a:cubicBezTo>
                <a:lnTo>
                  <a:pt x="65914" y="128960"/>
                </a:lnTo>
                <a:lnTo>
                  <a:pt x="73811" y="136666"/>
                </a:lnTo>
                <a:cubicBezTo>
                  <a:pt x="74002" y="136857"/>
                  <a:pt x="74129" y="137112"/>
                  <a:pt x="74129" y="137366"/>
                </a:cubicBezTo>
                <a:lnTo>
                  <a:pt x="74129" y="143607"/>
                </a:lnTo>
                <a:lnTo>
                  <a:pt x="73365" y="143607"/>
                </a:lnTo>
                <a:lnTo>
                  <a:pt x="73365" y="163859"/>
                </a:lnTo>
                <a:lnTo>
                  <a:pt x="74129" y="163859"/>
                </a:lnTo>
                <a:lnTo>
                  <a:pt x="74129" y="165451"/>
                </a:lnTo>
                <a:lnTo>
                  <a:pt x="94699" y="165451"/>
                </a:lnTo>
                <a:lnTo>
                  <a:pt x="94699" y="163859"/>
                </a:lnTo>
                <a:lnTo>
                  <a:pt x="97055" y="163859"/>
                </a:lnTo>
                <a:lnTo>
                  <a:pt x="97055" y="143607"/>
                </a:lnTo>
                <a:lnTo>
                  <a:pt x="94699" y="143607"/>
                </a:lnTo>
                <a:lnTo>
                  <a:pt x="94699" y="137175"/>
                </a:lnTo>
                <a:cubicBezTo>
                  <a:pt x="94699" y="136857"/>
                  <a:pt x="94763" y="136602"/>
                  <a:pt x="94954" y="136347"/>
                </a:cubicBezTo>
                <a:lnTo>
                  <a:pt x="97183" y="132781"/>
                </a:lnTo>
                <a:cubicBezTo>
                  <a:pt x="97692" y="132017"/>
                  <a:pt x="97947" y="131189"/>
                  <a:pt x="97947" y="130297"/>
                </a:cubicBezTo>
                <a:lnTo>
                  <a:pt x="97947" y="128960"/>
                </a:lnTo>
                <a:lnTo>
                  <a:pt x="136667" y="128960"/>
                </a:lnTo>
                <a:cubicBezTo>
                  <a:pt x="140551" y="128960"/>
                  <a:pt x="143672" y="125776"/>
                  <a:pt x="143736" y="121891"/>
                </a:cubicBezTo>
                <a:lnTo>
                  <a:pt x="143736" y="7069"/>
                </a:lnTo>
                <a:cubicBezTo>
                  <a:pt x="143672" y="3121"/>
                  <a:pt x="140551" y="0"/>
                  <a:pt x="1366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22"/>
          <p:cNvSpPr/>
          <p:nvPr/>
        </p:nvSpPr>
        <p:spPr>
          <a:xfrm>
            <a:off x="36760" y="2657970"/>
            <a:ext cx="938276" cy="936765"/>
          </a:xfrm>
          <a:custGeom>
            <a:avLst/>
            <a:gdLst/>
            <a:ahLst/>
            <a:cxnLst/>
            <a:rect l="l" t="t" r="r" b="b"/>
            <a:pathLst>
              <a:path w="39103" h="39040" extrusionOk="0">
                <a:moveTo>
                  <a:pt x="19551" y="6369"/>
                </a:moveTo>
                <a:cubicBezTo>
                  <a:pt x="20761" y="6369"/>
                  <a:pt x="21971" y="6497"/>
                  <a:pt x="23118" y="6879"/>
                </a:cubicBezTo>
                <a:cubicBezTo>
                  <a:pt x="30123" y="8789"/>
                  <a:pt x="34199" y="16113"/>
                  <a:pt x="32225" y="23118"/>
                </a:cubicBezTo>
                <a:cubicBezTo>
                  <a:pt x="30632" y="28786"/>
                  <a:pt x="25474" y="32671"/>
                  <a:pt x="19551" y="32734"/>
                </a:cubicBezTo>
                <a:cubicBezTo>
                  <a:pt x="18341" y="32671"/>
                  <a:pt x="17131" y="32543"/>
                  <a:pt x="15985" y="32225"/>
                </a:cubicBezTo>
                <a:cubicBezTo>
                  <a:pt x="9617" y="30442"/>
                  <a:pt x="5605" y="24201"/>
                  <a:pt x="6496" y="17705"/>
                </a:cubicBezTo>
                <a:cubicBezTo>
                  <a:pt x="7388" y="11209"/>
                  <a:pt x="12992" y="6369"/>
                  <a:pt x="19551" y="6369"/>
                </a:cubicBezTo>
                <a:close/>
                <a:moveTo>
                  <a:pt x="18469" y="1"/>
                </a:moveTo>
                <a:lnTo>
                  <a:pt x="18596" y="2421"/>
                </a:lnTo>
                <a:cubicBezTo>
                  <a:pt x="16049" y="2548"/>
                  <a:pt x="13501" y="3249"/>
                  <a:pt x="11273" y="4523"/>
                </a:cubicBezTo>
                <a:lnTo>
                  <a:pt x="10063" y="2485"/>
                </a:lnTo>
                <a:cubicBezTo>
                  <a:pt x="8152" y="3504"/>
                  <a:pt x="6433" y="4905"/>
                  <a:pt x="4968" y="6560"/>
                </a:cubicBezTo>
                <a:lnTo>
                  <a:pt x="6751" y="8152"/>
                </a:lnTo>
                <a:cubicBezTo>
                  <a:pt x="5031" y="10063"/>
                  <a:pt x="3821" y="12356"/>
                  <a:pt x="3121" y="14776"/>
                </a:cubicBezTo>
                <a:lnTo>
                  <a:pt x="765" y="14139"/>
                </a:lnTo>
                <a:lnTo>
                  <a:pt x="765" y="14202"/>
                </a:lnTo>
                <a:cubicBezTo>
                  <a:pt x="255" y="15922"/>
                  <a:pt x="64" y="17705"/>
                  <a:pt x="0" y="19488"/>
                </a:cubicBezTo>
                <a:lnTo>
                  <a:pt x="0" y="20635"/>
                </a:lnTo>
                <a:lnTo>
                  <a:pt x="2420" y="20507"/>
                </a:lnTo>
                <a:cubicBezTo>
                  <a:pt x="2548" y="23055"/>
                  <a:pt x="3312" y="25538"/>
                  <a:pt x="4522" y="27831"/>
                </a:cubicBezTo>
                <a:lnTo>
                  <a:pt x="2420" y="28977"/>
                </a:lnTo>
                <a:cubicBezTo>
                  <a:pt x="3503" y="30888"/>
                  <a:pt x="4904" y="32607"/>
                  <a:pt x="6496" y="34072"/>
                </a:cubicBezTo>
                <a:lnTo>
                  <a:pt x="8088" y="32289"/>
                </a:lnTo>
                <a:cubicBezTo>
                  <a:pt x="9999" y="34008"/>
                  <a:pt x="12291" y="35282"/>
                  <a:pt x="14775" y="35982"/>
                </a:cubicBezTo>
                <a:lnTo>
                  <a:pt x="14202" y="38275"/>
                </a:lnTo>
                <a:lnTo>
                  <a:pt x="14266" y="38275"/>
                </a:lnTo>
                <a:cubicBezTo>
                  <a:pt x="15985" y="38784"/>
                  <a:pt x="17768" y="39039"/>
                  <a:pt x="19615" y="39039"/>
                </a:cubicBezTo>
                <a:lnTo>
                  <a:pt x="20761" y="39039"/>
                </a:lnTo>
                <a:lnTo>
                  <a:pt x="20634" y="36619"/>
                </a:lnTo>
                <a:cubicBezTo>
                  <a:pt x="23181" y="36492"/>
                  <a:pt x="25665" y="35728"/>
                  <a:pt x="27958" y="34454"/>
                </a:cubicBezTo>
                <a:lnTo>
                  <a:pt x="29104" y="36619"/>
                </a:lnTo>
                <a:cubicBezTo>
                  <a:pt x="31015" y="35537"/>
                  <a:pt x="32734" y="34136"/>
                  <a:pt x="34199" y="32480"/>
                </a:cubicBezTo>
                <a:lnTo>
                  <a:pt x="32416" y="30888"/>
                </a:lnTo>
                <a:cubicBezTo>
                  <a:pt x="34071" y="28977"/>
                  <a:pt x="35345" y="26685"/>
                  <a:pt x="36046" y="24265"/>
                </a:cubicBezTo>
                <a:lnTo>
                  <a:pt x="38402" y="24901"/>
                </a:lnTo>
                <a:cubicBezTo>
                  <a:pt x="38848" y="23182"/>
                  <a:pt x="39102" y="21399"/>
                  <a:pt x="39102" y="19552"/>
                </a:cubicBezTo>
                <a:cubicBezTo>
                  <a:pt x="39102" y="19170"/>
                  <a:pt x="39102" y="18788"/>
                  <a:pt x="39102" y="18406"/>
                </a:cubicBezTo>
                <a:lnTo>
                  <a:pt x="36619" y="18469"/>
                </a:lnTo>
                <a:cubicBezTo>
                  <a:pt x="36491" y="15922"/>
                  <a:pt x="35727" y="13438"/>
                  <a:pt x="34517" y="11209"/>
                </a:cubicBezTo>
                <a:lnTo>
                  <a:pt x="36619" y="10063"/>
                </a:lnTo>
                <a:cubicBezTo>
                  <a:pt x="35536" y="8089"/>
                  <a:pt x="34199" y="6369"/>
                  <a:pt x="32543" y="4905"/>
                </a:cubicBezTo>
                <a:lnTo>
                  <a:pt x="30951" y="6751"/>
                </a:lnTo>
                <a:cubicBezTo>
                  <a:pt x="29040" y="5032"/>
                  <a:pt x="26748" y="3758"/>
                  <a:pt x="24264" y="3058"/>
                </a:cubicBezTo>
                <a:lnTo>
                  <a:pt x="24901" y="765"/>
                </a:lnTo>
                <a:cubicBezTo>
                  <a:pt x="23181" y="256"/>
                  <a:pt x="21398" y="1"/>
                  <a:pt x="196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22"/>
          <p:cNvSpPr/>
          <p:nvPr/>
        </p:nvSpPr>
        <p:spPr>
          <a:xfrm>
            <a:off x="1655007" y="2725228"/>
            <a:ext cx="24" cy="24"/>
          </a:xfrm>
          <a:custGeom>
            <a:avLst/>
            <a:gdLst/>
            <a:ahLst/>
            <a:cxnLst/>
            <a:rect l="l" t="t" r="r" b="b"/>
            <a:pathLst>
              <a:path w="1" h="1" extrusionOk="0">
                <a:moveTo>
                  <a:pt x="1" y="0"/>
                </a:moveTo>
                <a:lnTo>
                  <a:pt x="1"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22"/>
          <p:cNvSpPr/>
          <p:nvPr/>
        </p:nvSpPr>
        <p:spPr>
          <a:xfrm>
            <a:off x="1031545" y="2553759"/>
            <a:ext cx="669341" cy="660798"/>
          </a:xfrm>
          <a:custGeom>
            <a:avLst/>
            <a:gdLst/>
            <a:ahLst/>
            <a:cxnLst/>
            <a:rect l="l" t="t" r="r" b="b"/>
            <a:pathLst>
              <a:path w="27895" h="27539" extrusionOk="0">
                <a:moveTo>
                  <a:pt x="13948" y="5618"/>
                </a:moveTo>
                <a:cubicBezTo>
                  <a:pt x="14712" y="5618"/>
                  <a:pt x="15412" y="5745"/>
                  <a:pt x="16176" y="5936"/>
                </a:cubicBezTo>
                <a:cubicBezTo>
                  <a:pt x="19679" y="6955"/>
                  <a:pt x="22099" y="10139"/>
                  <a:pt x="22099" y="13833"/>
                </a:cubicBezTo>
                <a:cubicBezTo>
                  <a:pt x="22099" y="14533"/>
                  <a:pt x="21972" y="15298"/>
                  <a:pt x="21781" y="16062"/>
                </a:cubicBezTo>
                <a:cubicBezTo>
                  <a:pt x="20802" y="19631"/>
                  <a:pt x="17534" y="22003"/>
                  <a:pt x="13953" y="22003"/>
                </a:cubicBezTo>
                <a:cubicBezTo>
                  <a:pt x="13572" y="22003"/>
                  <a:pt x="13187" y="21976"/>
                  <a:pt x="12801" y="21921"/>
                </a:cubicBezTo>
                <a:cubicBezTo>
                  <a:pt x="8725" y="21411"/>
                  <a:pt x="5732" y="17909"/>
                  <a:pt x="5732" y="13833"/>
                </a:cubicBezTo>
                <a:cubicBezTo>
                  <a:pt x="5732" y="13069"/>
                  <a:pt x="5860" y="12304"/>
                  <a:pt x="6051" y="11604"/>
                </a:cubicBezTo>
                <a:cubicBezTo>
                  <a:pt x="7070" y="8038"/>
                  <a:pt x="10254" y="5618"/>
                  <a:pt x="13948" y="5618"/>
                </a:cubicBezTo>
                <a:close/>
                <a:moveTo>
                  <a:pt x="13928" y="0"/>
                </a:moveTo>
                <a:cubicBezTo>
                  <a:pt x="13059" y="0"/>
                  <a:pt x="12192" y="87"/>
                  <a:pt x="11336" y="268"/>
                </a:cubicBezTo>
                <a:lnTo>
                  <a:pt x="11655" y="1860"/>
                </a:lnTo>
                <a:cubicBezTo>
                  <a:pt x="10381" y="2115"/>
                  <a:pt x="9171" y="2497"/>
                  <a:pt x="8089" y="3134"/>
                </a:cubicBezTo>
                <a:lnTo>
                  <a:pt x="7261" y="1733"/>
                </a:lnTo>
                <a:cubicBezTo>
                  <a:pt x="5350" y="2752"/>
                  <a:pt x="3758" y="4217"/>
                  <a:pt x="2484" y="6000"/>
                </a:cubicBezTo>
                <a:lnTo>
                  <a:pt x="3885" y="6955"/>
                </a:lnTo>
                <a:cubicBezTo>
                  <a:pt x="3121" y="7974"/>
                  <a:pt x="2612" y="9120"/>
                  <a:pt x="2293" y="10394"/>
                </a:cubicBezTo>
                <a:lnTo>
                  <a:pt x="701" y="9948"/>
                </a:lnTo>
                <a:lnTo>
                  <a:pt x="701" y="10012"/>
                </a:lnTo>
                <a:cubicBezTo>
                  <a:pt x="64" y="12050"/>
                  <a:pt x="1" y="14215"/>
                  <a:pt x="383" y="16317"/>
                </a:cubicBezTo>
                <a:lnTo>
                  <a:pt x="1975" y="15998"/>
                </a:lnTo>
                <a:cubicBezTo>
                  <a:pt x="2230" y="17272"/>
                  <a:pt x="2612" y="18482"/>
                  <a:pt x="3249" y="19564"/>
                </a:cubicBezTo>
                <a:lnTo>
                  <a:pt x="1848" y="20392"/>
                </a:lnTo>
                <a:cubicBezTo>
                  <a:pt x="2866" y="22303"/>
                  <a:pt x="4331" y="23959"/>
                  <a:pt x="6114" y="25169"/>
                </a:cubicBezTo>
                <a:lnTo>
                  <a:pt x="7070" y="23831"/>
                </a:lnTo>
                <a:cubicBezTo>
                  <a:pt x="8089" y="24532"/>
                  <a:pt x="9235" y="25041"/>
                  <a:pt x="10445" y="25423"/>
                </a:cubicBezTo>
                <a:lnTo>
                  <a:pt x="10063" y="27015"/>
                </a:lnTo>
                <a:lnTo>
                  <a:pt x="10190" y="27015"/>
                </a:lnTo>
                <a:cubicBezTo>
                  <a:pt x="11436" y="27355"/>
                  <a:pt x="12704" y="27538"/>
                  <a:pt x="13981" y="27538"/>
                </a:cubicBezTo>
                <a:cubicBezTo>
                  <a:pt x="14858" y="27538"/>
                  <a:pt x="15740" y="27452"/>
                  <a:pt x="16622" y="27270"/>
                </a:cubicBezTo>
                <a:lnTo>
                  <a:pt x="16304" y="25678"/>
                </a:lnTo>
                <a:cubicBezTo>
                  <a:pt x="17514" y="25423"/>
                  <a:pt x="18724" y="24978"/>
                  <a:pt x="19870" y="24404"/>
                </a:cubicBezTo>
                <a:lnTo>
                  <a:pt x="20634" y="25805"/>
                </a:lnTo>
                <a:cubicBezTo>
                  <a:pt x="22545" y="24723"/>
                  <a:pt x="24137" y="23258"/>
                  <a:pt x="25347" y="21475"/>
                </a:cubicBezTo>
                <a:lnTo>
                  <a:pt x="24010" y="20583"/>
                </a:lnTo>
                <a:cubicBezTo>
                  <a:pt x="24710" y="19501"/>
                  <a:pt x="25283" y="18354"/>
                  <a:pt x="25602" y="17144"/>
                </a:cubicBezTo>
                <a:lnTo>
                  <a:pt x="27194" y="17590"/>
                </a:lnTo>
                <a:cubicBezTo>
                  <a:pt x="27767" y="15489"/>
                  <a:pt x="27894" y="13323"/>
                  <a:pt x="27449" y="11222"/>
                </a:cubicBezTo>
                <a:lnTo>
                  <a:pt x="27449" y="11222"/>
                </a:lnTo>
                <a:lnTo>
                  <a:pt x="25856" y="11477"/>
                </a:lnTo>
                <a:cubicBezTo>
                  <a:pt x="25602" y="10267"/>
                  <a:pt x="25220" y="9057"/>
                  <a:pt x="24583" y="7910"/>
                </a:cubicBezTo>
                <a:lnTo>
                  <a:pt x="25984" y="7146"/>
                </a:lnTo>
                <a:cubicBezTo>
                  <a:pt x="24965" y="5236"/>
                  <a:pt x="23500" y="3580"/>
                  <a:pt x="21653" y="2370"/>
                </a:cubicBezTo>
                <a:lnTo>
                  <a:pt x="20762" y="3707"/>
                </a:lnTo>
                <a:cubicBezTo>
                  <a:pt x="19743" y="3007"/>
                  <a:pt x="18533" y="2497"/>
                  <a:pt x="17323" y="2115"/>
                </a:cubicBezTo>
                <a:lnTo>
                  <a:pt x="17769" y="523"/>
                </a:lnTo>
                <a:lnTo>
                  <a:pt x="17705" y="523"/>
                </a:lnTo>
                <a:cubicBezTo>
                  <a:pt x="16459" y="183"/>
                  <a:pt x="15191" y="0"/>
                  <a:pt x="1392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22"/>
          <p:cNvSpPr/>
          <p:nvPr/>
        </p:nvSpPr>
        <p:spPr>
          <a:xfrm>
            <a:off x="-1529537" y="1971857"/>
            <a:ext cx="426367" cy="424831"/>
          </a:xfrm>
          <a:custGeom>
            <a:avLst/>
            <a:gdLst/>
            <a:ahLst/>
            <a:cxnLst/>
            <a:rect l="l" t="t" r="r" b="b"/>
            <a:pathLst>
              <a:path w="17769" h="17705" extrusionOk="0">
                <a:moveTo>
                  <a:pt x="8916" y="2867"/>
                </a:moveTo>
                <a:cubicBezTo>
                  <a:pt x="9426" y="2867"/>
                  <a:pt x="9999" y="2930"/>
                  <a:pt x="10572" y="3058"/>
                </a:cubicBezTo>
                <a:cubicBezTo>
                  <a:pt x="13119" y="3822"/>
                  <a:pt x="14902" y="6178"/>
                  <a:pt x="14902" y="8853"/>
                </a:cubicBezTo>
                <a:cubicBezTo>
                  <a:pt x="14902" y="9426"/>
                  <a:pt x="14839" y="9936"/>
                  <a:pt x="14648" y="10509"/>
                </a:cubicBezTo>
                <a:cubicBezTo>
                  <a:pt x="13947" y="13056"/>
                  <a:pt x="11591" y="14839"/>
                  <a:pt x="8916" y="14839"/>
                </a:cubicBezTo>
                <a:cubicBezTo>
                  <a:pt x="5605" y="14839"/>
                  <a:pt x="2930" y="12164"/>
                  <a:pt x="2930" y="8853"/>
                </a:cubicBezTo>
                <a:cubicBezTo>
                  <a:pt x="2930" y="8280"/>
                  <a:pt x="2994" y="7770"/>
                  <a:pt x="3121" y="7197"/>
                </a:cubicBezTo>
                <a:cubicBezTo>
                  <a:pt x="3885" y="4650"/>
                  <a:pt x="6178" y="2867"/>
                  <a:pt x="8852" y="2867"/>
                </a:cubicBezTo>
                <a:close/>
                <a:moveTo>
                  <a:pt x="8343" y="1"/>
                </a:moveTo>
                <a:lnTo>
                  <a:pt x="8407" y="1083"/>
                </a:lnTo>
                <a:cubicBezTo>
                  <a:pt x="7260" y="1147"/>
                  <a:pt x="6114" y="1529"/>
                  <a:pt x="5095" y="2102"/>
                </a:cubicBezTo>
                <a:lnTo>
                  <a:pt x="4586" y="1083"/>
                </a:lnTo>
                <a:cubicBezTo>
                  <a:pt x="3694" y="1593"/>
                  <a:pt x="2930" y="2230"/>
                  <a:pt x="2293" y="2930"/>
                </a:cubicBezTo>
                <a:lnTo>
                  <a:pt x="3057" y="3695"/>
                </a:lnTo>
                <a:cubicBezTo>
                  <a:pt x="2293" y="4522"/>
                  <a:pt x="1720" y="5605"/>
                  <a:pt x="1401" y="6688"/>
                </a:cubicBezTo>
                <a:lnTo>
                  <a:pt x="319" y="6433"/>
                </a:lnTo>
                <a:cubicBezTo>
                  <a:pt x="128" y="7197"/>
                  <a:pt x="0" y="7961"/>
                  <a:pt x="0" y="8789"/>
                </a:cubicBezTo>
                <a:lnTo>
                  <a:pt x="0" y="9299"/>
                </a:lnTo>
                <a:lnTo>
                  <a:pt x="1083" y="9235"/>
                </a:lnTo>
                <a:cubicBezTo>
                  <a:pt x="1147" y="10445"/>
                  <a:pt x="1465" y="11528"/>
                  <a:pt x="2038" y="12610"/>
                </a:cubicBezTo>
                <a:lnTo>
                  <a:pt x="1083" y="13120"/>
                </a:lnTo>
                <a:cubicBezTo>
                  <a:pt x="1592" y="14011"/>
                  <a:pt x="2229" y="14776"/>
                  <a:pt x="2930" y="15412"/>
                </a:cubicBezTo>
                <a:lnTo>
                  <a:pt x="3694" y="14648"/>
                </a:lnTo>
                <a:cubicBezTo>
                  <a:pt x="4586" y="15412"/>
                  <a:pt x="5605" y="15986"/>
                  <a:pt x="6751" y="16304"/>
                </a:cubicBezTo>
                <a:lnTo>
                  <a:pt x="6432" y="17387"/>
                </a:lnTo>
                <a:cubicBezTo>
                  <a:pt x="7197" y="17578"/>
                  <a:pt x="8025" y="17705"/>
                  <a:pt x="8852" y="17705"/>
                </a:cubicBezTo>
                <a:lnTo>
                  <a:pt x="9362" y="17705"/>
                </a:lnTo>
                <a:lnTo>
                  <a:pt x="9298" y="16622"/>
                </a:lnTo>
                <a:cubicBezTo>
                  <a:pt x="10508" y="16559"/>
                  <a:pt x="11591" y="16177"/>
                  <a:pt x="12673" y="15603"/>
                </a:cubicBezTo>
                <a:lnTo>
                  <a:pt x="13183" y="16622"/>
                </a:lnTo>
                <a:cubicBezTo>
                  <a:pt x="14075" y="16113"/>
                  <a:pt x="14839" y="15476"/>
                  <a:pt x="15476" y="14712"/>
                </a:cubicBezTo>
                <a:lnTo>
                  <a:pt x="14711" y="14011"/>
                </a:lnTo>
                <a:cubicBezTo>
                  <a:pt x="15476" y="13120"/>
                  <a:pt x="16049" y="12101"/>
                  <a:pt x="16367" y="10954"/>
                </a:cubicBezTo>
                <a:lnTo>
                  <a:pt x="17450" y="11273"/>
                </a:lnTo>
                <a:cubicBezTo>
                  <a:pt x="17641" y="10509"/>
                  <a:pt x="17768" y="9681"/>
                  <a:pt x="17768" y="8853"/>
                </a:cubicBezTo>
                <a:lnTo>
                  <a:pt x="17768" y="8343"/>
                </a:lnTo>
                <a:lnTo>
                  <a:pt x="16686" y="8407"/>
                </a:lnTo>
                <a:cubicBezTo>
                  <a:pt x="16622" y="7261"/>
                  <a:pt x="16240" y="6115"/>
                  <a:pt x="15667" y="5096"/>
                </a:cubicBezTo>
                <a:lnTo>
                  <a:pt x="16686" y="4522"/>
                </a:lnTo>
                <a:cubicBezTo>
                  <a:pt x="16176" y="3695"/>
                  <a:pt x="15539" y="2867"/>
                  <a:pt x="14775" y="2230"/>
                </a:cubicBezTo>
                <a:lnTo>
                  <a:pt x="14075" y="2994"/>
                </a:lnTo>
                <a:cubicBezTo>
                  <a:pt x="13183" y="2230"/>
                  <a:pt x="12164" y="1657"/>
                  <a:pt x="11018" y="1338"/>
                </a:cubicBezTo>
                <a:lnTo>
                  <a:pt x="11336" y="319"/>
                </a:lnTo>
                <a:cubicBezTo>
                  <a:pt x="10508" y="65"/>
                  <a:pt x="9680" y="1"/>
                  <a:pt x="8852"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22"/>
          <p:cNvSpPr/>
          <p:nvPr/>
        </p:nvSpPr>
        <p:spPr>
          <a:xfrm>
            <a:off x="-1075696" y="1926026"/>
            <a:ext cx="301065" cy="297994"/>
          </a:xfrm>
          <a:custGeom>
            <a:avLst/>
            <a:gdLst/>
            <a:ahLst/>
            <a:cxnLst/>
            <a:rect l="l" t="t" r="r" b="b"/>
            <a:pathLst>
              <a:path w="12547" h="12419" extrusionOk="0">
                <a:moveTo>
                  <a:pt x="6242" y="2484"/>
                </a:moveTo>
                <a:cubicBezTo>
                  <a:pt x="6624" y="2484"/>
                  <a:pt x="6942" y="2484"/>
                  <a:pt x="7260" y="2611"/>
                </a:cubicBezTo>
                <a:cubicBezTo>
                  <a:pt x="8916" y="3057"/>
                  <a:pt x="9999" y="4522"/>
                  <a:pt x="9999" y="6178"/>
                </a:cubicBezTo>
                <a:cubicBezTo>
                  <a:pt x="9999" y="6560"/>
                  <a:pt x="9935" y="6878"/>
                  <a:pt x="9872" y="7197"/>
                </a:cubicBezTo>
                <a:cubicBezTo>
                  <a:pt x="9426" y="8789"/>
                  <a:pt x="7961" y="9935"/>
                  <a:pt x="6305" y="9935"/>
                </a:cubicBezTo>
                <a:cubicBezTo>
                  <a:pt x="5923" y="9935"/>
                  <a:pt x="5605" y="9871"/>
                  <a:pt x="5286" y="9808"/>
                </a:cubicBezTo>
                <a:cubicBezTo>
                  <a:pt x="3630" y="9298"/>
                  <a:pt x="2548" y="7833"/>
                  <a:pt x="2548" y="6178"/>
                </a:cubicBezTo>
                <a:cubicBezTo>
                  <a:pt x="2548" y="5859"/>
                  <a:pt x="2612" y="5477"/>
                  <a:pt x="2675" y="5159"/>
                </a:cubicBezTo>
                <a:cubicBezTo>
                  <a:pt x="3121" y="3567"/>
                  <a:pt x="4586" y="2484"/>
                  <a:pt x="6242" y="2484"/>
                </a:cubicBezTo>
                <a:close/>
                <a:moveTo>
                  <a:pt x="6242" y="0"/>
                </a:moveTo>
                <a:cubicBezTo>
                  <a:pt x="5859" y="0"/>
                  <a:pt x="5477" y="0"/>
                  <a:pt x="5095" y="64"/>
                </a:cubicBezTo>
                <a:lnTo>
                  <a:pt x="5223" y="828"/>
                </a:lnTo>
                <a:cubicBezTo>
                  <a:pt x="4649" y="956"/>
                  <a:pt x="4140" y="1147"/>
                  <a:pt x="3630" y="1401"/>
                </a:cubicBezTo>
                <a:lnTo>
                  <a:pt x="3248" y="701"/>
                </a:lnTo>
                <a:cubicBezTo>
                  <a:pt x="2357" y="1147"/>
                  <a:pt x="1656" y="1847"/>
                  <a:pt x="1083" y="2675"/>
                </a:cubicBezTo>
                <a:lnTo>
                  <a:pt x="1720" y="3057"/>
                </a:lnTo>
                <a:cubicBezTo>
                  <a:pt x="1338" y="3567"/>
                  <a:pt x="1147" y="4076"/>
                  <a:pt x="956" y="4649"/>
                </a:cubicBezTo>
                <a:lnTo>
                  <a:pt x="255" y="4458"/>
                </a:lnTo>
                <a:lnTo>
                  <a:pt x="255" y="4522"/>
                </a:lnTo>
                <a:cubicBezTo>
                  <a:pt x="128" y="5095"/>
                  <a:pt x="1" y="5668"/>
                  <a:pt x="1" y="6241"/>
                </a:cubicBezTo>
                <a:cubicBezTo>
                  <a:pt x="1" y="6623"/>
                  <a:pt x="64" y="7006"/>
                  <a:pt x="128" y="7388"/>
                </a:cubicBezTo>
                <a:lnTo>
                  <a:pt x="828" y="7260"/>
                </a:lnTo>
                <a:cubicBezTo>
                  <a:pt x="956" y="7833"/>
                  <a:pt x="1147" y="8343"/>
                  <a:pt x="1465" y="8852"/>
                </a:cubicBezTo>
                <a:lnTo>
                  <a:pt x="765" y="9171"/>
                </a:lnTo>
                <a:cubicBezTo>
                  <a:pt x="1274" y="10062"/>
                  <a:pt x="1911" y="10827"/>
                  <a:pt x="2739" y="11336"/>
                </a:cubicBezTo>
                <a:lnTo>
                  <a:pt x="3185" y="10763"/>
                </a:lnTo>
                <a:cubicBezTo>
                  <a:pt x="3630" y="11081"/>
                  <a:pt x="4204" y="11336"/>
                  <a:pt x="4777" y="11463"/>
                </a:cubicBezTo>
                <a:lnTo>
                  <a:pt x="4522" y="12228"/>
                </a:lnTo>
                <a:lnTo>
                  <a:pt x="4586" y="12228"/>
                </a:lnTo>
                <a:cubicBezTo>
                  <a:pt x="5159" y="12355"/>
                  <a:pt x="5732" y="12419"/>
                  <a:pt x="6305" y="12419"/>
                </a:cubicBezTo>
                <a:cubicBezTo>
                  <a:pt x="6751" y="12419"/>
                  <a:pt x="7133" y="12419"/>
                  <a:pt x="7515" y="12291"/>
                </a:cubicBezTo>
                <a:lnTo>
                  <a:pt x="7388" y="11591"/>
                </a:lnTo>
                <a:cubicBezTo>
                  <a:pt x="7961" y="11463"/>
                  <a:pt x="8470" y="11272"/>
                  <a:pt x="8980" y="11018"/>
                </a:cubicBezTo>
                <a:lnTo>
                  <a:pt x="9362" y="11654"/>
                </a:lnTo>
                <a:cubicBezTo>
                  <a:pt x="10190" y="11145"/>
                  <a:pt x="10954" y="10508"/>
                  <a:pt x="11464" y="9680"/>
                </a:cubicBezTo>
                <a:lnTo>
                  <a:pt x="10890" y="9234"/>
                </a:lnTo>
                <a:cubicBezTo>
                  <a:pt x="11209" y="8789"/>
                  <a:pt x="11464" y="8216"/>
                  <a:pt x="11591" y="7642"/>
                </a:cubicBezTo>
                <a:lnTo>
                  <a:pt x="12292" y="7897"/>
                </a:lnTo>
                <a:cubicBezTo>
                  <a:pt x="12483" y="7388"/>
                  <a:pt x="12546" y="6751"/>
                  <a:pt x="12546" y="6178"/>
                </a:cubicBezTo>
                <a:cubicBezTo>
                  <a:pt x="12546" y="5796"/>
                  <a:pt x="12483" y="5413"/>
                  <a:pt x="12419" y="5031"/>
                </a:cubicBezTo>
                <a:lnTo>
                  <a:pt x="11718" y="5159"/>
                </a:lnTo>
                <a:cubicBezTo>
                  <a:pt x="11591" y="4586"/>
                  <a:pt x="11400" y="4076"/>
                  <a:pt x="11082" y="3567"/>
                </a:cubicBezTo>
                <a:lnTo>
                  <a:pt x="11782" y="3185"/>
                </a:lnTo>
                <a:cubicBezTo>
                  <a:pt x="11273" y="2357"/>
                  <a:pt x="10572" y="1592"/>
                  <a:pt x="9808" y="1019"/>
                </a:cubicBezTo>
                <a:lnTo>
                  <a:pt x="9362" y="1656"/>
                </a:lnTo>
                <a:cubicBezTo>
                  <a:pt x="8853" y="1338"/>
                  <a:pt x="8343" y="1083"/>
                  <a:pt x="7770" y="956"/>
                </a:cubicBezTo>
                <a:lnTo>
                  <a:pt x="7961" y="191"/>
                </a:lnTo>
                <a:cubicBezTo>
                  <a:pt x="7452" y="64"/>
                  <a:pt x="6878" y="0"/>
                  <a:pt x="6242"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22"/>
          <p:cNvSpPr/>
          <p:nvPr/>
        </p:nvSpPr>
        <p:spPr>
          <a:xfrm>
            <a:off x="1994248" y="1967274"/>
            <a:ext cx="987178" cy="38224"/>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22"/>
          <p:cNvSpPr/>
          <p:nvPr/>
        </p:nvSpPr>
        <p:spPr>
          <a:xfrm>
            <a:off x="1994248" y="2098694"/>
            <a:ext cx="987178" cy="38224"/>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22"/>
          <p:cNvSpPr/>
          <p:nvPr/>
        </p:nvSpPr>
        <p:spPr>
          <a:xfrm>
            <a:off x="1994248" y="2230115"/>
            <a:ext cx="987178" cy="38224"/>
          </a:xfrm>
          <a:custGeom>
            <a:avLst/>
            <a:gdLst/>
            <a:ahLst/>
            <a:cxnLst/>
            <a:rect l="l" t="t" r="r" b="b"/>
            <a:pathLst>
              <a:path w="41141" h="1593" extrusionOk="0">
                <a:moveTo>
                  <a:pt x="1" y="0"/>
                </a:moveTo>
                <a:lnTo>
                  <a:pt x="1" y="1593"/>
                </a:lnTo>
                <a:lnTo>
                  <a:pt x="41140" y="1593"/>
                </a:lnTo>
                <a:lnTo>
                  <a:pt x="4114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22"/>
          <p:cNvSpPr/>
          <p:nvPr/>
        </p:nvSpPr>
        <p:spPr>
          <a:xfrm>
            <a:off x="1994248" y="2494468"/>
            <a:ext cx="987178" cy="38224"/>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22"/>
          <p:cNvSpPr/>
          <p:nvPr/>
        </p:nvSpPr>
        <p:spPr>
          <a:xfrm>
            <a:off x="1994248" y="2625888"/>
            <a:ext cx="987178" cy="38224"/>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22"/>
          <p:cNvSpPr/>
          <p:nvPr/>
        </p:nvSpPr>
        <p:spPr>
          <a:xfrm>
            <a:off x="1994248" y="2888730"/>
            <a:ext cx="987178" cy="38224"/>
          </a:xfrm>
          <a:custGeom>
            <a:avLst/>
            <a:gdLst/>
            <a:ahLst/>
            <a:cxnLst/>
            <a:rect l="l" t="t" r="r" b="b"/>
            <a:pathLst>
              <a:path w="41141" h="1593" extrusionOk="0">
                <a:moveTo>
                  <a:pt x="1" y="0"/>
                </a:moveTo>
                <a:lnTo>
                  <a:pt x="1" y="1592"/>
                </a:lnTo>
                <a:lnTo>
                  <a:pt x="41140" y="1592"/>
                </a:lnTo>
                <a:lnTo>
                  <a:pt x="4114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22"/>
          <p:cNvSpPr/>
          <p:nvPr/>
        </p:nvSpPr>
        <p:spPr>
          <a:xfrm>
            <a:off x="1994248" y="3020150"/>
            <a:ext cx="987178" cy="38224"/>
          </a:xfrm>
          <a:custGeom>
            <a:avLst/>
            <a:gdLst/>
            <a:ahLst/>
            <a:cxnLst/>
            <a:rect l="l" t="t" r="r" b="b"/>
            <a:pathLst>
              <a:path w="41141" h="1593" extrusionOk="0">
                <a:moveTo>
                  <a:pt x="1" y="0"/>
                </a:moveTo>
                <a:lnTo>
                  <a:pt x="1" y="1592"/>
                </a:lnTo>
                <a:lnTo>
                  <a:pt x="41140" y="1592"/>
                </a:lnTo>
                <a:lnTo>
                  <a:pt x="411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22"/>
          <p:cNvSpPr/>
          <p:nvPr/>
        </p:nvSpPr>
        <p:spPr>
          <a:xfrm>
            <a:off x="1994248" y="3282968"/>
            <a:ext cx="987178" cy="38224"/>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22"/>
          <p:cNvSpPr/>
          <p:nvPr/>
        </p:nvSpPr>
        <p:spPr>
          <a:xfrm>
            <a:off x="58164" y="1967274"/>
            <a:ext cx="1705373" cy="38224"/>
          </a:xfrm>
          <a:custGeom>
            <a:avLst/>
            <a:gdLst/>
            <a:ahLst/>
            <a:cxnLst/>
            <a:rect l="l" t="t" r="r" b="b"/>
            <a:pathLst>
              <a:path w="71072" h="1593" extrusionOk="0">
                <a:moveTo>
                  <a:pt x="0" y="1"/>
                </a:moveTo>
                <a:lnTo>
                  <a:pt x="0" y="1593"/>
                </a:lnTo>
                <a:lnTo>
                  <a:pt x="71071" y="1593"/>
                </a:lnTo>
                <a:lnTo>
                  <a:pt x="7107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22"/>
          <p:cNvSpPr/>
          <p:nvPr/>
        </p:nvSpPr>
        <p:spPr>
          <a:xfrm>
            <a:off x="58164" y="2098694"/>
            <a:ext cx="1705373" cy="38224"/>
          </a:xfrm>
          <a:custGeom>
            <a:avLst/>
            <a:gdLst/>
            <a:ahLst/>
            <a:cxnLst/>
            <a:rect l="l" t="t" r="r" b="b"/>
            <a:pathLst>
              <a:path w="71072" h="1593" extrusionOk="0">
                <a:moveTo>
                  <a:pt x="0" y="1"/>
                </a:moveTo>
                <a:lnTo>
                  <a:pt x="0" y="1593"/>
                </a:lnTo>
                <a:lnTo>
                  <a:pt x="71071" y="1593"/>
                </a:lnTo>
                <a:lnTo>
                  <a:pt x="7107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22"/>
          <p:cNvSpPr/>
          <p:nvPr/>
        </p:nvSpPr>
        <p:spPr>
          <a:xfrm>
            <a:off x="58164" y="2363047"/>
            <a:ext cx="1147609" cy="38248"/>
          </a:xfrm>
          <a:custGeom>
            <a:avLst/>
            <a:gdLst/>
            <a:ahLst/>
            <a:cxnLst/>
            <a:rect l="l" t="t" r="r" b="b"/>
            <a:pathLst>
              <a:path w="47827" h="1594" extrusionOk="0">
                <a:moveTo>
                  <a:pt x="0" y="1"/>
                </a:moveTo>
                <a:lnTo>
                  <a:pt x="0" y="1593"/>
                </a:lnTo>
                <a:lnTo>
                  <a:pt x="47827" y="1593"/>
                </a:lnTo>
                <a:lnTo>
                  <a:pt x="4782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22"/>
          <p:cNvSpPr/>
          <p:nvPr/>
        </p:nvSpPr>
        <p:spPr>
          <a:xfrm>
            <a:off x="2108848" y="1701385"/>
            <a:ext cx="701422" cy="114648"/>
          </a:xfrm>
          <a:custGeom>
            <a:avLst/>
            <a:gdLst/>
            <a:ahLst/>
            <a:cxnLst/>
            <a:rect l="l" t="t" r="r" b="b"/>
            <a:pathLst>
              <a:path w="29232" h="4778" extrusionOk="0">
                <a:moveTo>
                  <a:pt x="1" y="1"/>
                </a:moveTo>
                <a:lnTo>
                  <a:pt x="1" y="4777"/>
                </a:lnTo>
                <a:lnTo>
                  <a:pt x="29232" y="4777"/>
                </a:lnTo>
                <a:lnTo>
                  <a:pt x="2923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22"/>
          <p:cNvSpPr/>
          <p:nvPr/>
        </p:nvSpPr>
        <p:spPr>
          <a:xfrm>
            <a:off x="560907" y="1701385"/>
            <a:ext cx="699886" cy="114648"/>
          </a:xfrm>
          <a:custGeom>
            <a:avLst/>
            <a:gdLst/>
            <a:ahLst/>
            <a:cxnLst/>
            <a:rect l="l" t="t" r="r" b="b"/>
            <a:pathLst>
              <a:path w="29168" h="4778" extrusionOk="0">
                <a:moveTo>
                  <a:pt x="0" y="1"/>
                </a:moveTo>
                <a:lnTo>
                  <a:pt x="0" y="4777"/>
                </a:lnTo>
                <a:lnTo>
                  <a:pt x="29167" y="4777"/>
                </a:lnTo>
                <a:lnTo>
                  <a:pt x="291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22"/>
          <p:cNvSpPr/>
          <p:nvPr/>
        </p:nvSpPr>
        <p:spPr>
          <a:xfrm>
            <a:off x="-1540239" y="2988045"/>
            <a:ext cx="735039" cy="1488386"/>
          </a:xfrm>
          <a:custGeom>
            <a:avLst/>
            <a:gdLst/>
            <a:ahLst/>
            <a:cxnLst/>
            <a:rect l="l" t="t" r="r" b="b"/>
            <a:pathLst>
              <a:path w="30633" h="62029" extrusionOk="0">
                <a:moveTo>
                  <a:pt x="17705" y="42924"/>
                </a:moveTo>
                <a:lnTo>
                  <a:pt x="17705" y="60437"/>
                </a:lnTo>
                <a:lnTo>
                  <a:pt x="12928" y="60437"/>
                </a:lnTo>
                <a:lnTo>
                  <a:pt x="12928" y="42924"/>
                </a:lnTo>
                <a:close/>
                <a:moveTo>
                  <a:pt x="15348" y="1"/>
                </a:moveTo>
                <a:cubicBezTo>
                  <a:pt x="7133" y="1"/>
                  <a:pt x="446" y="6496"/>
                  <a:pt x="192" y="14712"/>
                </a:cubicBezTo>
                <a:cubicBezTo>
                  <a:pt x="1" y="22927"/>
                  <a:pt x="6369" y="29741"/>
                  <a:pt x="14521" y="30187"/>
                </a:cubicBezTo>
                <a:lnTo>
                  <a:pt x="14521" y="41332"/>
                </a:lnTo>
                <a:lnTo>
                  <a:pt x="12164" y="41332"/>
                </a:lnTo>
                <a:cubicBezTo>
                  <a:pt x="11718" y="41332"/>
                  <a:pt x="11336" y="41714"/>
                  <a:pt x="11336" y="42159"/>
                </a:cubicBezTo>
                <a:lnTo>
                  <a:pt x="11336" y="61265"/>
                </a:lnTo>
                <a:cubicBezTo>
                  <a:pt x="11336" y="61710"/>
                  <a:pt x="11718" y="62029"/>
                  <a:pt x="12164" y="62029"/>
                </a:cubicBezTo>
                <a:lnTo>
                  <a:pt x="18533" y="62029"/>
                </a:lnTo>
                <a:cubicBezTo>
                  <a:pt x="18978" y="62029"/>
                  <a:pt x="19297" y="61710"/>
                  <a:pt x="19297" y="61265"/>
                </a:cubicBezTo>
                <a:lnTo>
                  <a:pt x="19297" y="42159"/>
                </a:lnTo>
                <a:cubicBezTo>
                  <a:pt x="19297" y="41714"/>
                  <a:pt x="18978" y="41332"/>
                  <a:pt x="18533" y="41332"/>
                </a:cubicBezTo>
                <a:lnTo>
                  <a:pt x="16113" y="41332"/>
                </a:lnTo>
                <a:lnTo>
                  <a:pt x="16113" y="30187"/>
                </a:lnTo>
                <a:cubicBezTo>
                  <a:pt x="24328" y="29741"/>
                  <a:pt x="30633" y="22927"/>
                  <a:pt x="30442" y="14712"/>
                </a:cubicBezTo>
                <a:cubicBezTo>
                  <a:pt x="30250" y="6496"/>
                  <a:pt x="23500" y="1"/>
                  <a:pt x="15348"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22"/>
          <p:cNvSpPr/>
          <p:nvPr/>
        </p:nvSpPr>
        <p:spPr>
          <a:xfrm>
            <a:off x="-1210164" y="4037850"/>
            <a:ext cx="76424" cy="382048"/>
          </a:xfrm>
          <a:custGeom>
            <a:avLst/>
            <a:gdLst/>
            <a:ahLst/>
            <a:cxnLst/>
            <a:rect l="l" t="t" r="r" b="b"/>
            <a:pathLst>
              <a:path w="3185" h="15922" extrusionOk="0">
                <a:moveTo>
                  <a:pt x="0" y="1"/>
                </a:moveTo>
                <a:lnTo>
                  <a:pt x="0" y="15922"/>
                </a:lnTo>
                <a:lnTo>
                  <a:pt x="3185" y="15922"/>
                </a:lnTo>
                <a:lnTo>
                  <a:pt x="3185"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22"/>
          <p:cNvSpPr/>
          <p:nvPr/>
        </p:nvSpPr>
        <p:spPr>
          <a:xfrm>
            <a:off x="24523" y="394881"/>
            <a:ext cx="1228616" cy="426343"/>
          </a:xfrm>
          <a:custGeom>
            <a:avLst/>
            <a:gdLst/>
            <a:ahLst/>
            <a:cxnLst/>
            <a:rect l="l" t="t" r="r" b="b"/>
            <a:pathLst>
              <a:path w="51203" h="17768" extrusionOk="0">
                <a:moveTo>
                  <a:pt x="49611" y="1592"/>
                </a:moveTo>
                <a:lnTo>
                  <a:pt x="49611" y="16176"/>
                </a:lnTo>
                <a:lnTo>
                  <a:pt x="1593" y="16176"/>
                </a:lnTo>
                <a:lnTo>
                  <a:pt x="1593" y="1592"/>
                </a:lnTo>
                <a:close/>
                <a:moveTo>
                  <a:pt x="1" y="0"/>
                </a:moveTo>
                <a:lnTo>
                  <a:pt x="1" y="17768"/>
                </a:lnTo>
                <a:lnTo>
                  <a:pt x="51203" y="17768"/>
                </a:lnTo>
                <a:lnTo>
                  <a:pt x="512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22"/>
          <p:cNvSpPr/>
          <p:nvPr/>
        </p:nvSpPr>
        <p:spPr>
          <a:xfrm>
            <a:off x="2605497" y="99575"/>
            <a:ext cx="1101778" cy="368659"/>
          </a:xfrm>
          <a:custGeom>
            <a:avLst/>
            <a:gdLst/>
            <a:ahLst/>
            <a:cxnLst/>
            <a:rect l="l" t="t" r="r" b="b"/>
            <a:pathLst>
              <a:path w="45917" h="15364" extrusionOk="0">
                <a:moveTo>
                  <a:pt x="18787" y="1927"/>
                </a:moveTo>
                <a:lnTo>
                  <a:pt x="18787" y="1927"/>
                </a:lnTo>
                <a:cubicBezTo>
                  <a:pt x="15539" y="5557"/>
                  <a:pt x="18150" y="11288"/>
                  <a:pt x="22990" y="11288"/>
                </a:cubicBezTo>
                <a:cubicBezTo>
                  <a:pt x="27830" y="11288"/>
                  <a:pt x="30377" y="5557"/>
                  <a:pt x="27193" y="1927"/>
                </a:cubicBezTo>
                <a:lnTo>
                  <a:pt x="27193" y="1927"/>
                </a:lnTo>
                <a:cubicBezTo>
                  <a:pt x="27639" y="1990"/>
                  <a:pt x="28149" y="2054"/>
                  <a:pt x="28594" y="2118"/>
                </a:cubicBezTo>
                <a:cubicBezTo>
                  <a:pt x="31396" y="6512"/>
                  <a:pt x="28212" y="12307"/>
                  <a:pt x="22990" y="12307"/>
                </a:cubicBezTo>
                <a:cubicBezTo>
                  <a:pt x="17768" y="12307"/>
                  <a:pt x="14584" y="6512"/>
                  <a:pt x="17386" y="2118"/>
                </a:cubicBezTo>
                <a:cubicBezTo>
                  <a:pt x="17832" y="2054"/>
                  <a:pt x="18278" y="1990"/>
                  <a:pt x="18787" y="1927"/>
                </a:cubicBezTo>
                <a:close/>
                <a:moveTo>
                  <a:pt x="30569" y="2500"/>
                </a:moveTo>
                <a:cubicBezTo>
                  <a:pt x="35026" y="3455"/>
                  <a:pt x="39293" y="5238"/>
                  <a:pt x="43114" y="7722"/>
                </a:cubicBezTo>
                <a:cubicBezTo>
                  <a:pt x="37641" y="11329"/>
                  <a:pt x="31317" y="13418"/>
                  <a:pt x="24736" y="13692"/>
                </a:cubicBezTo>
                <a:lnTo>
                  <a:pt x="24736" y="13692"/>
                </a:lnTo>
                <a:cubicBezTo>
                  <a:pt x="29704" y="12588"/>
                  <a:pt x="32491" y="7212"/>
                  <a:pt x="30569" y="2500"/>
                </a:cubicBezTo>
                <a:close/>
                <a:moveTo>
                  <a:pt x="15348" y="2500"/>
                </a:moveTo>
                <a:lnTo>
                  <a:pt x="15348" y="2500"/>
                </a:lnTo>
                <a:cubicBezTo>
                  <a:pt x="13310" y="7340"/>
                  <a:pt x="16367" y="12880"/>
                  <a:pt x="21589" y="13772"/>
                </a:cubicBezTo>
                <a:cubicBezTo>
                  <a:pt x="14902" y="13517"/>
                  <a:pt x="8406" y="11415"/>
                  <a:pt x="2802" y="7722"/>
                </a:cubicBezTo>
                <a:cubicBezTo>
                  <a:pt x="6623" y="5174"/>
                  <a:pt x="10890" y="3455"/>
                  <a:pt x="15348" y="2500"/>
                </a:cubicBezTo>
                <a:close/>
                <a:moveTo>
                  <a:pt x="22958" y="0"/>
                </a:moveTo>
                <a:cubicBezTo>
                  <a:pt x="22608" y="0"/>
                  <a:pt x="22258" y="48"/>
                  <a:pt x="21907" y="143"/>
                </a:cubicBezTo>
                <a:cubicBezTo>
                  <a:pt x="14393" y="334"/>
                  <a:pt x="7069" y="2754"/>
                  <a:pt x="892" y="7085"/>
                </a:cubicBezTo>
                <a:lnTo>
                  <a:pt x="0" y="7722"/>
                </a:lnTo>
                <a:lnTo>
                  <a:pt x="892" y="8359"/>
                </a:lnTo>
                <a:cubicBezTo>
                  <a:pt x="7388" y="12944"/>
                  <a:pt x="15030" y="15364"/>
                  <a:pt x="22926" y="15364"/>
                </a:cubicBezTo>
                <a:cubicBezTo>
                  <a:pt x="30823" y="15364"/>
                  <a:pt x="38529" y="12944"/>
                  <a:pt x="44961" y="8359"/>
                </a:cubicBezTo>
                <a:lnTo>
                  <a:pt x="45916" y="7722"/>
                </a:lnTo>
                <a:lnTo>
                  <a:pt x="44961" y="7085"/>
                </a:lnTo>
                <a:cubicBezTo>
                  <a:pt x="38847" y="2754"/>
                  <a:pt x="31524" y="334"/>
                  <a:pt x="24009" y="143"/>
                </a:cubicBezTo>
                <a:cubicBezTo>
                  <a:pt x="23659" y="48"/>
                  <a:pt x="23309" y="0"/>
                  <a:pt x="229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22"/>
          <p:cNvSpPr/>
          <p:nvPr/>
        </p:nvSpPr>
        <p:spPr>
          <a:xfrm>
            <a:off x="-742573" y="2272898"/>
            <a:ext cx="233831" cy="200046"/>
          </a:xfrm>
          <a:custGeom>
            <a:avLst/>
            <a:gdLst/>
            <a:ahLst/>
            <a:cxnLst/>
            <a:rect l="l" t="t" r="r" b="b"/>
            <a:pathLst>
              <a:path w="9745" h="8337" extrusionOk="0">
                <a:moveTo>
                  <a:pt x="5559" y="1576"/>
                </a:moveTo>
                <a:cubicBezTo>
                  <a:pt x="6878" y="1576"/>
                  <a:pt x="8152" y="2615"/>
                  <a:pt x="8152" y="4204"/>
                </a:cubicBezTo>
                <a:cubicBezTo>
                  <a:pt x="8152" y="5605"/>
                  <a:pt x="7006" y="6751"/>
                  <a:pt x="5541" y="6751"/>
                </a:cubicBezTo>
                <a:cubicBezTo>
                  <a:pt x="3248" y="6751"/>
                  <a:pt x="2102" y="3949"/>
                  <a:pt x="3758" y="2357"/>
                </a:cubicBezTo>
                <a:cubicBezTo>
                  <a:pt x="4276" y="1818"/>
                  <a:pt x="4923" y="1576"/>
                  <a:pt x="5559" y="1576"/>
                </a:cubicBezTo>
                <a:close/>
                <a:moveTo>
                  <a:pt x="5541" y="1"/>
                </a:moveTo>
                <a:cubicBezTo>
                  <a:pt x="1847" y="1"/>
                  <a:pt x="1" y="4458"/>
                  <a:pt x="2612" y="7070"/>
                </a:cubicBezTo>
                <a:cubicBezTo>
                  <a:pt x="3467" y="7945"/>
                  <a:pt x="4527" y="8336"/>
                  <a:pt x="5566" y="8336"/>
                </a:cubicBezTo>
                <a:cubicBezTo>
                  <a:pt x="7699" y="8336"/>
                  <a:pt x="9744" y="6688"/>
                  <a:pt x="9744" y="4204"/>
                </a:cubicBezTo>
                <a:cubicBezTo>
                  <a:pt x="9744" y="1847"/>
                  <a:pt x="7897" y="1"/>
                  <a:pt x="5541"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22"/>
          <p:cNvSpPr/>
          <p:nvPr/>
        </p:nvSpPr>
        <p:spPr>
          <a:xfrm>
            <a:off x="2385439" y="1418388"/>
            <a:ext cx="233831" cy="200502"/>
          </a:xfrm>
          <a:custGeom>
            <a:avLst/>
            <a:gdLst/>
            <a:ahLst/>
            <a:cxnLst/>
            <a:rect l="l" t="t" r="r" b="b"/>
            <a:pathLst>
              <a:path w="9745" h="8356" extrusionOk="0">
                <a:moveTo>
                  <a:pt x="4034" y="1603"/>
                </a:moveTo>
                <a:cubicBezTo>
                  <a:pt x="4070" y="1603"/>
                  <a:pt x="4105" y="1604"/>
                  <a:pt x="4140" y="1605"/>
                </a:cubicBezTo>
                <a:cubicBezTo>
                  <a:pt x="6433" y="1605"/>
                  <a:pt x="7579" y="4344"/>
                  <a:pt x="5987" y="6000"/>
                </a:cubicBezTo>
                <a:cubicBezTo>
                  <a:pt x="5456" y="6531"/>
                  <a:pt x="4813" y="6767"/>
                  <a:pt x="4185" y="6767"/>
                </a:cubicBezTo>
                <a:cubicBezTo>
                  <a:pt x="2856" y="6767"/>
                  <a:pt x="1593" y="5710"/>
                  <a:pt x="1593" y="4153"/>
                </a:cubicBezTo>
                <a:cubicBezTo>
                  <a:pt x="1593" y="2787"/>
                  <a:pt x="2682" y="1603"/>
                  <a:pt x="4034" y="1603"/>
                </a:cubicBezTo>
                <a:close/>
                <a:moveTo>
                  <a:pt x="4189" y="0"/>
                </a:moveTo>
                <a:cubicBezTo>
                  <a:pt x="2041" y="0"/>
                  <a:pt x="1" y="1654"/>
                  <a:pt x="1" y="4153"/>
                </a:cubicBezTo>
                <a:cubicBezTo>
                  <a:pt x="1" y="6509"/>
                  <a:pt x="1848" y="8356"/>
                  <a:pt x="4140" y="8356"/>
                </a:cubicBezTo>
                <a:cubicBezTo>
                  <a:pt x="7898" y="8356"/>
                  <a:pt x="9744" y="3834"/>
                  <a:pt x="7133" y="1223"/>
                </a:cubicBezTo>
                <a:cubicBezTo>
                  <a:pt x="6268" y="379"/>
                  <a:pt x="5216" y="0"/>
                  <a:pt x="41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22"/>
          <p:cNvSpPr/>
          <p:nvPr/>
        </p:nvSpPr>
        <p:spPr>
          <a:xfrm>
            <a:off x="3338976" y="2473808"/>
            <a:ext cx="189513" cy="161270"/>
          </a:xfrm>
          <a:custGeom>
            <a:avLst/>
            <a:gdLst/>
            <a:ahLst/>
            <a:cxnLst/>
            <a:rect l="l" t="t" r="r" b="b"/>
            <a:pathLst>
              <a:path w="7898" h="6721" extrusionOk="0">
                <a:moveTo>
                  <a:pt x="4472" y="0"/>
                </a:moveTo>
                <a:cubicBezTo>
                  <a:pt x="3635" y="0"/>
                  <a:pt x="2785" y="307"/>
                  <a:pt x="2102" y="989"/>
                </a:cubicBezTo>
                <a:cubicBezTo>
                  <a:pt x="1" y="3091"/>
                  <a:pt x="1465" y="6721"/>
                  <a:pt x="4522" y="6721"/>
                </a:cubicBezTo>
                <a:cubicBezTo>
                  <a:pt x="6369" y="6721"/>
                  <a:pt x="7897" y="5256"/>
                  <a:pt x="7897" y="3345"/>
                </a:cubicBezTo>
                <a:cubicBezTo>
                  <a:pt x="7897" y="1324"/>
                  <a:pt x="6213" y="0"/>
                  <a:pt x="4472"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22"/>
          <p:cNvSpPr/>
          <p:nvPr/>
        </p:nvSpPr>
        <p:spPr>
          <a:xfrm>
            <a:off x="742741" y="4509280"/>
            <a:ext cx="189513" cy="162758"/>
          </a:xfrm>
          <a:custGeom>
            <a:avLst/>
            <a:gdLst/>
            <a:ahLst/>
            <a:cxnLst/>
            <a:rect l="l" t="t" r="r" b="b"/>
            <a:pathLst>
              <a:path w="7898" h="6783" extrusionOk="0">
                <a:moveTo>
                  <a:pt x="4464" y="0"/>
                </a:moveTo>
                <a:cubicBezTo>
                  <a:pt x="3629" y="0"/>
                  <a:pt x="2782" y="307"/>
                  <a:pt x="2102" y="987"/>
                </a:cubicBezTo>
                <a:cubicBezTo>
                  <a:pt x="0" y="3089"/>
                  <a:pt x="1465" y="6782"/>
                  <a:pt x="4522" y="6782"/>
                </a:cubicBezTo>
                <a:cubicBezTo>
                  <a:pt x="6369" y="6782"/>
                  <a:pt x="7897" y="5254"/>
                  <a:pt x="7897" y="3407"/>
                </a:cubicBezTo>
                <a:cubicBezTo>
                  <a:pt x="7897" y="1340"/>
                  <a:pt x="6207" y="0"/>
                  <a:pt x="446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2"/>
          <p:cNvSpPr/>
          <p:nvPr/>
        </p:nvSpPr>
        <p:spPr>
          <a:xfrm>
            <a:off x="3910489" y="755070"/>
            <a:ext cx="187977" cy="162422"/>
          </a:xfrm>
          <a:custGeom>
            <a:avLst/>
            <a:gdLst/>
            <a:ahLst/>
            <a:cxnLst/>
            <a:rect l="l" t="t" r="r" b="b"/>
            <a:pathLst>
              <a:path w="7834" h="6769" extrusionOk="0">
                <a:moveTo>
                  <a:pt x="4420" y="0"/>
                </a:moveTo>
                <a:cubicBezTo>
                  <a:pt x="3604" y="0"/>
                  <a:pt x="2774" y="301"/>
                  <a:pt x="2102" y="974"/>
                </a:cubicBezTo>
                <a:cubicBezTo>
                  <a:pt x="0" y="3139"/>
                  <a:pt x="1465" y="6769"/>
                  <a:pt x="4458" y="6769"/>
                </a:cubicBezTo>
                <a:cubicBezTo>
                  <a:pt x="6369" y="6769"/>
                  <a:pt x="7833" y="5241"/>
                  <a:pt x="7833" y="3394"/>
                </a:cubicBezTo>
                <a:cubicBezTo>
                  <a:pt x="7833" y="1358"/>
                  <a:pt x="6155" y="0"/>
                  <a:pt x="442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22"/>
          <p:cNvSpPr/>
          <p:nvPr/>
        </p:nvSpPr>
        <p:spPr>
          <a:xfrm>
            <a:off x="1221034" y="4212030"/>
            <a:ext cx="276182" cy="199518"/>
          </a:xfrm>
          <a:custGeom>
            <a:avLst/>
            <a:gdLst/>
            <a:ahLst/>
            <a:cxnLst/>
            <a:rect l="l" t="t" r="r" b="b"/>
            <a:pathLst>
              <a:path w="11510" h="8315" extrusionOk="0">
                <a:moveTo>
                  <a:pt x="6004" y="1555"/>
                </a:moveTo>
                <a:cubicBezTo>
                  <a:pt x="7334" y="1555"/>
                  <a:pt x="8598" y="2583"/>
                  <a:pt x="8598" y="4141"/>
                </a:cubicBezTo>
                <a:cubicBezTo>
                  <a:pt x="8598" y="5542"/>
                  <a:pt x="7452" y="6688"/>
                  <a:pt x="6051" y="6752"/>
                </a:cubicBezTo>
                <a:cubicBezTo>
                  <a:pt x="3758" y="6752"/>
                  <a:pt x="2612" y="3950"/>
                  <a:pt x="4204" y="2294"/>
                </a:cubicBezTo>
                <a:cubicBezTo>
                  <a:pt x="4734" y="1784"/>
                  <a:pt x="5377" y="1555"/>
                  <a:pt x="6004" y="1555"/>
                </a:cubicBezTo>
                <a:close/>
                <a:moveTo>
                  <a:pt x="6130" y="1"/>
                </a:moveTo>
                <a:cubicBezTo>
                  <a:pt x="6104" y="1"/>
                  <a:pt x="6077" y="1"/>
                  <a:pt x="6051" y="2"/>
                </a:cubicBezTo>
                <a:cubicBezTo>
                  <a:pt x="4013" y="2"/>
                  <a:pt x="2293" y="1403"/>
                  <a:pt x="1975" y="3377"/>
                </a:cubicBezTo>
                <a:lnTo>
                  <a:pt x="1083" y="3377"/>
                </a:lnTo>
                <a:cubicBezTo>
                  <a:pt x="1" y="3377"/>
                  <a:pt x="1" y="4969"/>
                  <a:pt x="1083" y="4969"/>
                </a:cubicBezTo>
                <a:lnTo>
                  <a:pt x="1975" y="4969"/>
                </a:lnTo>
                <a:cubicBezTo>
                  <a:pt x="2367" y="7090"/>
                  <a:pt x="4189" y="8314"/>
                  <a:pt x="6051" y="8314"/>
                </a:cubicBezTo>
                <a:cubicBezTo>
                  <a:pt x="7208" y="8314"/>
                  <a:pt x="8380" y="7841"/>
                  <a:pt x="9235" y="6816"/>
                </a:cubicBezTo>
                <a:cubicBezTo>
                  <a:pt x="11510" y="4098"/>
                  <a:pt x="9583" y="1"/>
                  <a:pt x="61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22"/>
          <p:cNvSpPr/>
          <p:nvPr/>
        </p:nvSpPr>
        <p:spPr>
          <a:xfrm>
            <a:off x="-707421" y="2509753"/>
            <a:ext cx="195607" cy="1401284"/>
          </a:xfrm>
          <a:custGeom>
            <a:avLst/>
            <a:gdLst/>
            <a:ahLst/>
            <a:cxnLst/>
            <a:rect l="l" t="t" r="r" b="b"/>
            <a:pathLst>
              <a:path w="8152" h="58399" extrusionOk="0">
                <a:moveTo>
                  <a:pt x="5859" y="13438"/>
                </a:moveTo>
                <a:lnTo>
                  <a:pt x="6369" y="20634"/>
                </a:lnTo>
                <a:lnTo>
                  <a:pt x="1783" y="20634"/>
                </a:lnTo>
                <a:lnTo>
                  <a:pt x="2293" y="13438"/>
                </a:lnTo>
                <a:close/>
                <a:moveTo>
                  <a:pt x="4076" y="1"/>
                </a:moveTo>
                <a:lnTo>
                  <a:pt x="3376" y="1593"/>
                </a:lnTo>
                <a:cubicBezTo>
                  <a:pt x="2611" y="3312"/>
                  <a:pt x="0" y="8980"/>
                  <a:pt x="0" y="10254"/>
                </a:cubicBezTo>
                <a:cubicBezTo>
                  <a:pt x="64" y="11082"/>
                  <a:pt x="319" y="11909"/>
                  <a:pt x="765" y="12610"/>
                </a:cubicBezTo>
                <a:lnTo>
                  <a:pt x="191" y="20634"/>
                </a:lnTo>
                <a:lnTo>
                  <a:pt x="128" y="20634"/>
                </a:lnTo>
                <a:lnTo>
                  <a:pt x="128" y="21462"/>
                </a:lnTo>
                <a:lnTo>
                  <a:pt x="64" y="22226"/>
                </a:lnTo>
                <a:lnTo>
                  <a:pt x="128" y="22226"/>
                </a:lnTo>
                <a:lnTo>
                  <a:pt x="765" y="58399"/>
                </a:lnTo>
                <a:lnTo>
                  <a:pt x="7388" y="58399"/>
                </a:lnTo>
                <a:lnTo>
                  <a:pt x="8025" y="22163"/>
                </a:lnTo>
                <a:lnTo>
                  <a:pt x="8088" y="22163"/>
                </a:lnTo>
                <a:lnTo>
                  <a:pt x="8025" y="21398"/>
                </a:lnTo>
                <a:lnTo>
                  <a:pt x="8025" y="20571"/>
                </a:lnTo>
                <a:lnTo>
                  <a:pt x="7961" y="20571"/>
                </a:lnTo>
                <a:lnTo>
                  <a:pt x="7388" y="12546"/>
                </a:lnTo>
                <a:cubicBezTo>
                  <a:pt x="7833" y="11846"/>
                  <a:pt x="8088" y="11018"/>
                  <a:pt x="8152" y="10254"/>
                </a:cubicBezTo>
                <a:cubicBezTo>
                  <a:pt x="8152" y="8980"/>
                  <a:pt x="5605" y="3312"/>
                  <a:pt x="4840" y="1593"/>
                </a:cubicBezTo>
                <a:lnTo>
                  <a:pt x="4076"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22"/>
          <p:cNvSpPr/>
          <p:nvPr/>
        </p:nvSpPr>
        <p:spPr>
          <a:xfrm>
            <a:off x="3578878" y="1713623"/>
            <a:ext cx="779358" cy="716707"/>
          </a:xfrm>
          <a:custGeom>
            <a:avLst/>
            <a:gdLst/>
            <a:ahLst/>
            <a:cxnLst/>
            <a:rect l="l" t="t" r="r" b="b"/>
            <a:pathLst>
              <a:path w="32480" h="29869" extrusionOk="0">
                <a:moveTo>
                  <a:pt x="27258" y="1592"/>
                </a:moveTo>
                <a:cubicBezTo>
                  <a:pt x="29232" y="1592"/>
                  <a:pt x="30888" y="3248"/>
                  <a:pt x="30888" y="5222"/>
                </a:cubicBezTo>
                <a:lnTo>
                  <a:pt x="30888" y="16112"/>
                </a:lnTo>
                <a:cubicBezTo>
                  <a:pt x="30888" y="18086"/>
                  <a:pt x="29232" y="19679"/>
                  <a:pt x="27258" y="19679"/>
                </a:cubicBezTo>
                <a:lnTo>
                  <a:pt x="24328" y="19679"/>
                </a:lnTo>
                <a:lnTo>
                  <a:pt x="18151" y="25856"/>
                </a:lnTo>
                <a:lnTo>
                  <a:pt x="18406" y="19679"/>
                </a:lnTo>
                <a:lnTo>
                  <a:pt x="5223" y="19679"/>
                </a:lnTo>
                <a:cubicBezTo>
                  <a:pt x="3249" y="19679"/>
                  <a:pt x="1593" y="18086"/>
                  <a:pt x="1593" y="16112"/>
                </a:cubicBezTo>
                <a:lnTo>
                  <a:pt x="1593" y="5222"/>
                </a:lnTo>
                <a:cubicBezTo>
                  <a:pt x="1593" y="3248"/>
                  <a:pt x="3249" y="1592"/>
                  <a:pt x="5223" y="1592"/>
                </a:cubicBezTo>
                <a:close/>
                <a:moveTo>
                  <a:pt x="5223" y="0"/>
                </a:moveTo>
                <a:cubicBezTo>
                  <a:pt x="2357" y="0"/>
                  <a:pt x="1" y="2357"/>
                  <a:pt x="1" y="5222"/>
                </a:cubicBezTo>
                <a:lnTo>
                  <a:pt x="1" y="16112"/>
                </a:lnTo>
                <a:cubicBezTo>
                  <a:pt x="1" y="18978"/>
                  <a:pt x="2357" y="21271"/>
                  <a:pt x="5223" y="21271"/>
                </a:cubicBezTo>
                <a:lnTo>
                  <a:pt x="16750" y="21271"/>
                </a:lnTo>
                <a:lnTo>
                  <a:pt x="16431" y="29868"/>
                </a:lnTo>
                <a:lnTo>
                  <a:pt x="25029" y="21271"/>
                </a:lnTo>
                <a:lnTo>
                  <a:pt x="27258" y="21271"/>
                </a:lnTo>
                <a:cubicBezTo>
                  <a:pt x="30187" y="21271"/>
                  <a:pt x="32480" y="18978"/>
                  <a:pt x="32480" y="16112"/>
                </a:cubicBezTo>
                <a:lnTo>
                  <a:pt x="32480" y="5222"/>
                </a:lnTo>
                <a:cubicBezTo>
                  <a:pt x="32480" y="2357"/>
                  <a:pt x="30123" y="0"/>
                  <a:pt x="272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22"/>
          <p:cNvSpPr/>
          <p:nvPr/>
        </p:nvSpPr>
        <p:spPr>
          <a:xfrm>
            <a:off x="-1387439" y="827319"/>
            <a:ext cx="932182" cy="716707"/>
          </a:xfrm>
          <a:custGeom>
            <a:avLst/>
            <a:gdLst/>
            <a:ahLst/>
            <a:cxnLst/>
            <a:rect l="l" t="t" r="r" b="b"/>
            <a:pathLst>
              <a:path w="38849" h="29869" extrusionOk="0">
                <a:moveTo>
                  <a:pt x="33626" y="1593"/>
                </a:moveTo>
                <a:cubicBezTo>
                  <a:pt x="35600" y="1593"/>
                  <a:pt x="37256" y="3248"/>
                  <a:pt x="37256" y="5223"/>
                </a:cubicBezTo>
                <a:lnTo>
                  <a:pt x="37256" y="16113"/>
                </a:lnTo>
                <a:cubicBezTo>
                  <a:pt x="37256" y="18087"/>
                  <a:pt x="35600" y="19679"/>
                  <a:pt x="33626" y="19743"/>
                </a:cubicBezTo>
                <a:lnTo>
                  <a:pt x="30697" y="19743"/>
                </a:lnTo>
                <a:lnTo>
                  <a:pt x="24519" y="25856"/>
                </a:lnTo>
                <a:lnTo>
                  <a:pt x="24774" y="19679"/>
                </a:lnTo>
                <a:lnTo>
                  <a:pt x="5223" y="19679"/>
                </a:lnTo>
                <a:cubicBezTo>
                  <a:pt x="3249" y="19679"/>
                  <a:pt x="1593" y="18087"/>
                  <a:pt x="1593" y="16113"/>
                </a:cubicBezTo>
                <a:lnTo>
                  <a:pt x="1593" y="5223"/>
                </a:lnTo>
                <a:cubicBezTo>
                  <a:pt x="1593" y="3248"/>
                  <a:pt x="3249" y="1593"/>
                  <a:pt x="5223" y="1593"/>
                </a:cubicBezTo>
                <a:close/>
                <a:moveTo>
                  <a:pt x="5223" y="1"/>
                </a:moveTo>
                <a:cubicBezTo>
                  <a:pt x="2357" y="1"/>
                  <a:pt x="1" y="2357"/>
                  <a:pt x="1" y="5223"/>
                </a:cubicBezTo>
                <a:lnTo>
                  <a:pt x="1" y="16113"/>
                </a:lnTo>
                <a:cubicBezTo>
                  <a:pt x="1" y="18978"/>
                  <a:pt x="2357" y="21335"/>
                  <a:pt x="5223" y="21335"/>
                </a:cubicBezTo>
                <a:lnTo>
                  <a:pt x="23118" y="21335"/>
                </a:lnTo>
                <a:lnTo>
                  <a:pt x="22800" y="29868"/>
                </a:lnTo>
                <a:lnTo>
                  <a:pt x="31397" y="21335"/>
                </a:lnTo>
                <a:lnTo>
                  <a:pt x="33626" y="21335"/>
                </a:lnTo>
                <a:cubicBezTo>
                  <a:pt x="36556" y="21271"/>
                  <a:pt x="38848" y="18978"/>
                  <a:pt x="38848" y="16113"/>
                </a:cubicBezTo>
                <a:lnTo>
                  <a:pt x="38848" y="5223"/>
                </a:lnTo>
                <a:cubicBezTo>
                  <a:pt x="38848" y="2357"/>
                  <a:pt x="36556" y="1"/>
                  <a:pt x="33626"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22"/>
          <p:cNvSpPr/>
          <p:nvPr/>
        </p:nvSpPr>
        <p:spPr>
          <a:xfrm>
            <a:off x="3328274" y="2971248"/>
            <a:ext cx="236879" cy="1473101"/>
          </a:xfrm>
          <a:custGeom>
            <a:avLst/>
            <a:gdLst/>
            <a:ahLst/>
            <a:cxnLst/>
            <a:rect l="l" t="t" r="r" b="b"/>
            <a:pathLst>
              <a:path w="9872" h="61392" extrusionOk="0">
                <a:moveTo>
                  <a:pt x="6751" y="16431"/>
                </a:moveTo>
                <a:lnTo>
                  <a:pt x="7261" y="23563"/>
                </a:lnTo>
                <a:lnTo>
                  <a:pt x="2675" y="23563"/>
                </a:lnTo>
                <a:lnTo>
                  <a:pt x="3121" y="16431"/>
                </a:lnTo>
                <a:close/>
                <a:moveTo>
                  <a:pt x="4522" y="0"/>
                </a:moveTo>
                <a:cubicBezTo>
                  <a:pt x="3312" y="2229"/>
                  <a:pt x="1" y="8661"/>
                  <a:pt x="1" y="10890"/>
                </a:cubicBezTo>
                <a:cubicBezTo>
                  <a:pt x="1" y="12482"/>
                  <a:pt x="765" y="13947"/>
                  <a:pt x="1975" y="14902"/>
                </a:cubicBezTo>
                <a:lnTo>
                  <a:pt x="1657" y="14902"/>
                </a:lnTo>
                <a:lnTo>
                  <a:pt x="1020" y="23627"/>
                </a:lnTo>
                <a:lnTo>
                  <a:pt x="956" y="23627"/>
                </a:lnTo>
                <a:lnTo>
                  <a:pt x="956" y="24455"/>
                </a:lnTo>
                <a:lnTo>
                  <a:pt x="956" y="25219"/>
                </a:lnTo>
                <a:lnTo>
                  <a:pt x="1020" y="25219"/>
                </a:lnTo>
                <a:lnTo>
                  <a:pt x="1593" y="61391"/>
                </a:lnTo>
                <a:lnTo>
                  <a:pt x="8216" y="61391"/>
                </a:lnTo>
                <a:lnTo>
                  <a:pt x="8853" y="25219"/>
                </a:lnTo>
                <a:lnTo>
                  <a:pt x="8916" y="25219"/>
                </a:lnTo>
                <a:lnTo>
                  <a:pt x="8853" y="24455"/>
                </a:lnTo>
                <a:lnTo>
                  <a:pt x="8853" y="23627"/>
                </a:lnTo>
                <a:lnTo>
                  <a:pt x="8789" y="23627"/>
                </a:lnTo>
                <a:lnTo>
                  <a:pt x="8216" y="14902"/>
                </a:lnTo>
                <a:lnTo>
                  <a:pt x="7834" y="14902"/>
                </a:lnTo>
                <a:cubicBezTo>
                  <a:pt x="9108" y="13947"/>
                  <a:pt x="9872" y="12482"/>
                  <a:pt x="9872" y="10890"/>
                </a:cubicBezTo>
                <a:cubicBezTo>
                  <a:pt x="9872" y="8661"/>
                  <a:pt x="6560" y="2229"/>
                  <a:pt x="5350" y="0"/>
                </a:cubicBezTo>
                <a:lnTo>
                  <a:pt x="5350" y="9553"/>
                </a:lnTo>
                <a:cubicBezTo>
                  <a:pt x="7261" y="10062"/>
                  <a:pt x="6879" y="12801"/>
                  <a:pt x="4904" y="12801"/>
                </a:cubicBezTo>
                <a:cubicBezTo>
                  <a:pt x="2994" y="12801"/>
                  <a:pt x="2612" y="10062"/>
                  <a:pt x="4522" y="9553"/>
                </a:cubicBezTo>
                <a:lnTo>
                  <a:pt x="452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22"/>
          <p:cNvSpPr/>
          <p:nvPr/>
        </p:nvSpPr>
        <p:spPr>
          <a:xfrm>
            <a:off x="3759681" y="2919947"/>
            <a:ext cx="126382" cy="71193"/>
          </a:xfrm>
          <a:custGeom>
            <a:avLst/>
            <a:gdLst/>
            <a:ahLst/>
            <a:cxnLst/>
            <a:rect l="l" t="t" r="r" b="b"/>
            <a:pathLst>
              <a:path w="5267" h="2967" extrusionOk="0">
                <a:moveTo>
                  <a:pt x="1179" y="1"/>
                </a:moveTo>
                <a:cubicBezTo>
                  <a:pt x="396" y="1"/>
                  <a:pt x="0" y="1235"/>
                  <a:pt x="936" y="1565"/>
                </a:cubicBezTo>
                <a:cubicBezTo>
                  <a:pt x="1891" y="1947"/>
                  <a:pt x="2846" y="2329"/>
                  <a:pt x="3802" y="2839"/>
                </a:cubicBezTo>
                <a:cubicBezTo>
                  <a:pt x="3865" y="2902"/>
                  <a:pt x="3993" y="2966"/>
                  <a:pt x="4120" y="2966"/>
                </a:cubicBezTo>
                <a:cubicBezTo>
                  <a:pt x="4948" y="2966"/>
                  <a:pt x="5266" y="1820"/>
                  <a:pt x="4502" y="1438"/>
                </a:cubicBezTo>
                <a:cubicBezTo>
                  <a:pt x="3547" y="928"/>
                  <a:pt x="2528" y="482"/>
                  <a:pt x="1573" y="100"/>
                </a:cubicBezTo>
                <a:cubicBezTo>
                  <a:pt x="1434" y="31"/>
                  <a:pt x="1302" y="1"/>
                  <a:pt x="117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22"/>
          <p:cNvSpPr/>
          <p:nvPr/>
        </p:nvSpPr>
        <p:spPr>
          <a:xfrm>
            <a:off x="4206947" y="3632911"/>
            <a:ext cx="151288" cy="169645"/>
          </a:xfrm>
          <a:custGeom>
            <a:avLst/>
            <a:gdLst/>
            <a:ahLst/>
            <a:cxnLst/>
            <a:rect l="l" t="t" r="r" b="b"/>
            <a:pathLst>
              <a:path w="6305" h="7070" extrusionOk="0">
                <a:moveTo>
                  <a:pt x="3121" y="0"/>
                </a:moveTo>
                <a:cubicBezTo>
                  <a:pt x="2675" y="0"/>
                  <a:pt x="2293" y="319"/>
                  <a:pt x="2293" y="765"/>
                </a:cubicBezTo>
                <a:lnTo>
                  <a:pt x="0" y="765"/>
                </a:lnTo>
                <a:lnTo>
                  <a:pt x="0" y="7069"/>
                </a:lnTo>
                <a:lnTo>
                  <a:pt x="6305" y="7069"/>
                </a:lnTo>
                <a:lnTo>
                  <a:pt x="6305" y="828"/>
                </a:lnTo>
                <a:lnTo>
                  <a:pt x="3885" y="828"/>
                </a:lnTo>
                <a:lnTo>
                  <a:pt x="3885" y="765"/>
                </a:lnTo>
                <a:cubicBezTo>
                  <a:pt x="3885" y="319"/>
                  <a:pt x="3566" y="0"/>
                  <a:pt x="31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22"/>
          <p:cNvSpPr/>
          <p:nvPr/>
        </p:nvSpPr>
        <p:spPr>
          <a:xfrm>
            <a:off x="3902835" y="2990972"/>
            <a:ext cx="301065" cy="314934"/>
          </a:xfrm>
          <a:custGeom>
            <a:avLst/>
            <a:gdLst/>
            <a:ahLst/>
            <a:cxnLst/>
            <a:rect l="l" t="t" r="r" b="b"/>
            <a:pathLst>
              <a:path w="12547" h="13125" extrusionOk="0">
                <a:moveTo>
                  <a:pt x="920" y="1"/>
                </a:moveTo>
                <a:cubicBezTo>
                  <a:pt x="664" y="1"/>
                  <a:pt x="420" y="141"/>
                  <a:pt x="256" y="388"/>
                </a:cubicBezTo>
                <a:cubicBezTo>
                  <a:pt x="1" y="707"/>
                  <a:pt x="128" y="1216"/>
                  <a:pt x="510" y="1471"/>
                </a:cubicBezTo>
                <a:cubicBezTo>
                  <a:pt x="1338" y="2044"/>
                  <a:pt x="2166" y="2617"/>
                  <a:pt x="2994" y="3318"/>
                </a:cubicBezTo>
                <a:cubicBezTo>
                  <a:pt x="3121" y="3381"/>
                  <a:pt x="3312" y="3445"/>
                  <a:pt x="3504" y="3445"/>
                </a:cubicBezTo>
                <a:lnTo>
                  <a:pt x="3567" y="3445"/>
                </a:lnTo>
                <a:lnTo>
                  <a:pt x="3567" y="9049"/>
                </a:lnTo>
                <a:lnTo>
                  <a:pt x="9490" y="9049"/>
                </a:lnTo>
                <a:cubicBezTo>
                  <a:pt x="9171" y="9304"/>
                  <a:pt x="9108" y="9750"/>
                  <a:pt x="9299" y="10068"/>
                </a:cubicBezTo>
                <a:cubicBezTo>
                  <a:pt x="9936" y="10960"/>
                  <a:pt x="10445" y="11851"/>
                  <a:pt x="10955" y="12743"/>
                </a:cubicBezTo>
                <a:cubicBezTo>
                  <a:pt x="11082" y="12998"/>
                  <a:pt x="11337" y="13125"/>
                  <a:pt x="11655" y="13125"/>
                </a:cubicBezTo>
                <a:cubicBezTo>
                  <a:pt x="11782" y="13125"/>
                  <a:pt x="11910" y="13125"/>
                  <a:pt x="12037" y="12998"/>
                </a:cubicBezTo>
                <a:cubicBezTo>
                  <a:pt x="12419" y="12807"/>
                  <a:pt x="12547" y="12361"/>
                  <a:pt x="12356" y="11915"/>
                </a:cubicBezTo>
                <a:cubicBezTo>
                  <a:pt x="11846" y="11023"/>
                  <a:pt x="11273" y="10068"/>
                  <a:pt x="10636" y="9177"/>
                </a:cubicBezTo>
                <a:cubicBezTo>
                  <a:pt x="10445" y="8922"/>
                  <a:pt x="10190" y="8858"/>
                  <a:pt x="9872" y="8858"/>
                </a:cubicBezTo>
                <a:lnTo>
                  <a:pt x="9872" y="2744"/>
                </a:lnTo>
                <a:lnTo>
                  <a:pt x="4268" y="2744"/>
                </a:lnTo>
                <a:cubicBezTo>
                  <a:pt x="4268" y="2490"/>
                  <a:pt x="4204" y="2235"/>
                  <a:pt x="4013" y="2044"/>
                </a:cubicBezTo>
                <a:cubicBezTo>
                  <a:pt x="3121" y="1407"/>
                  <a:pt x="2230" y="707"/>
                  <a:pt x="1338" y="133"/>
                </a:cubicBezTo>
                <a:cubicBezTo>
                  <a:pt x="1203" y="43"/>
                  <a:pt x="1060" y="1"/>
                  <a:pt x="92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22"/>
          <p:cNvSpPr/>
          <p:nvPr/>
        </p:nvSpPr>
        <p:spPr>
          <a:xfrm>
            <a:off x="3358844" y="2801628"/>
            <a:ext cx="234863" cy="151288"/>
          </a:xfrm>
          <a:custGeom>
            <a:avLst/>
            <a:gdLst/>
            <a:ahLst/>
            <a:cxnLst/>
            <a:rect l="l" t="t" r="r" b="b"/>
            <a:pathLst>
              <a:path w="9788" h="6305" extrusionOk="0">
                <a:moveTo>
                  <a:pt x="0" y="0"/>
                </a:moveTo>
                <a:lnTo>
                  <a:pt x="0" y="6305"/>
                </a:lnTo>
                <a:lnTo>
                  <a:pt x="6305" y="6305"/>
                </a:lnTo>
                <a:lnTo>
                  <a:pt x="6305" y="4140"/>
                </a:lnTo>
                <a:cubicBezTo>
                  <a:pt x="7133" y="4140"/>
                  <a:pt x="7834" y="4203"/>
                  <a:pt x="8598" y="4267"/>
                </a:cubicBezTo>
                <a:lnTo>
                  <a:pt x="8725" y="4267"/>
                </a:lnTo>
                <a:cubicBezTo>
                  <a:pt x="8745" y="4268"/>
                  <a:pt x="8765" y="4269"/>
                  <a:pt x="8784" y="4269"/>
                </a:cubicBezTo>
                <a:cubicBezTo>
                  <a:pt x="9746" y="4269"/>
                  <a:pt x="9788" y="2737"/>
                  <a:pt x="8789" y="2675"/>
                </a:cubicBezTo>
                <a:cubicBezTo>
                  <a:pt x="7961" y="2611"/>
                  <a:pt x="7133" y="2548"/>
                  <a:pt x="6305" y="2548"/>
                </a:cubicBezTo>
                <a:lnTo>
                  <a:pt x="630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22"/>
          <p:cNvSpPr/>
          <p:nvPr/>
        </p:nvSpPr>
        <p:spPr>
          <a:xfrm>
            <a:off x="4240660" y="3481406"/>
            <a:ext cx="56460" cy="113328"/>
          </a:xfrm>
          <a:custGeom>
            <a:avLst/>
            <a:gdLst/>
            <a:ahLst/>
            <a:cxnLst/>
            <a:rect l="l" t="t" r="r" b="b"/>
            <a:pathLst>
              <a:path w="2353" h="4723" extrusionOk="0">
                <a:moveTo>
                  <a:pt x="968" y="1"/>
                </a:moveTo>
                <a:cubicBezTo>
                  <a:pt x="491" y="1"/>
                  <a:pt x="1" y="395"/>
                  <a:pt x="187" y="1029"/>
                </a:cubicBezTo>
                <a:cubicBezTo>
                  <a:pt x="378" y="1984"/>
                  <a:pt x="569" y="3003"/>
                  <a:pt x="697" y="4022"/>
                </a:cubicBezTo>
                <a:cubicBezTo>
                  <a:pt x="760" y="4404"/>
                  <a:pt x="1079" y="4722"/>
                  <a:pt x="1524" y="4722"/>
                </a:cubicBezTo>
                <a:lnTo>
                  <a:pt x="1588" y="4722"/>
                </a:lnTo>
                <a:cubicBezTo>
                  <a:pt x="2034" y="4659"/>
                  <a:pt x="2352" y="4276"/>
                  <a:pt x="2289" y="3831"/>
                </a:cubicBezTo>
                <a:cubicBezTo>
                  <a:pt x="2161" y="2748"/>
                  <a:pt x="1970" y="1729"/>
                  <a:pt x="1716" y="646"/>
                </a:cubicBezTo>
                <a:cubicBezTo>
                  <a:pt x="1636" y="198"/>
                  <a:pt x="1306" y="1"/>
                  <a:pt x="96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2"/>
          <p:cNvSpPr/>
          <p:nvPr/>
        </p:nvSpPr>
        <p:spPr>
          <a:xfrm>
            <a:off x="3623197" y="2875820"/>
            <a:ext cx="116160" cy="57252"/>
          </a:xfrm>
          <a:custGeom>
            <a:avLst/>
            <a:gdLst/>
            <a:ahLst/>
            <a:cxnLst/>
            <a:rect l="l" t="t" r="r" b="b"/>
            <a:pathLst>
              <a:path w="4841" h="2386" extrusionOk="0">
                <a:moveTo>
                  <a:pt x="759" y="0"/>
                </a:moveTo>
                <a:cubicBezTo>
                  <a:pt x="402" y="0"/>
                  <a:pt x="118" y="287"/>
                  <a:pt x="64" y="666"/>
                </a:cubicBezTo>
                <a:cubicBezTo>
                  <a:pt x="1" y="1111"/>
                  <a:pt x="255" y="1557"/>
                  <a:pt x="701" y="1621"/>
                </a:cubicBezTo>
                <a:cubicBezTo>
                  <a:pt x="1720" y="1812"/>
                  <a:pt x="2739" y="2067"/>
                  <a:pt x="3694" y="2385"/>
                </a:cubicBezTo>
                <a:lnTo>
                  <a:pt x="3949" y="2385"/>
                </a:lnTo>
                <a:cubicBezTo>
                  <a:pt x="4268" y="2321"/>
                  <a:pt x="4586" y="2130"/>
                  <a:pt x="4713" y="1812"/>
                </a:cubicBezTo>
                <a:cubicBezTo>
                  <a:pt x="4841" y="1366"/>
                  <a:pt x="4586" y="920"/>
                  <a:pt x="4140" y="793"/>
                </a:cubicBezTo>
                <a:cubicBezTo>
                  <a:pt x="3121" y="475"/>
                  <a:pt x="2102" y="220"/>
                  <a:pt x="956" y="29"/>
                </a:cubicBezTo>
                <a:cubicBezTo>
                  <a:pt x="889" y="10"/>
                  <a:pt x="823" y="0"/>
                  <a:pt x="75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22"/>
          <p:cNvSpPr/>
          <p:nvPr/>
        </p:nvSpPr>
        <p:spPr>
          <a:xfrm>
            <a:off x="4191423" y="3335613"/>
            <a:ext cx="73593" cy="110881"/>
          </a:xfrm>
          <a:custGeom>
            <a:avLst/>
            <a:gdLst/>
            <a:ahLst/>
            <a:cxnLst/>
            <a:rect l="l" t="t" r="r" b="b"/>
            <a:pathLst>
              <a:path w="3067" h="4621" extrusionOk="0">
                <a:moveTo>
                  <a:pt x="1048" y="1"/>
                </a:moveTo>
                <a:cubicBezTo>
                  <a:pt x="518" y="1"/>
                  <a:pt x="0" y="525"/>
                  <a:pt x="329" y="1182"/>
                </a:cubicBezTo>
                <a:cubicBezTo>
                  <a:pt x="711" y="2074"/>
                  <a:pt x="1093" y="3092"/>
                  <a:pt x="1411" y="4048"/>
                </a:cubicBezTo>
                <a:cubicBezTo>
                  <a:pt x="1539" y="4366"/>
                  <a:pt x="1857" y="4621"/>
                  <a:pt x="2175" y="4621"/>
                </a:cubicBezTo>
                <a:cubicBezTo>
                  <a:pt x="2239" y="4621"/>
                  <a:pt x="2366" y="4621"/>
                  <a:pt x="2430" y="4557"/>
                </a:cubicBezTo>
                <a:cubicBezTo>
                  <a:pt x="2812" y="4430"/>
                  <a:pt x="3067" y="3984"/>
                  <a:pt x="2940" y="3538"/>
                </a:cubicBezTo>
                <a:cubicBezTo>
                  <a:pt x="2621" y="2519"/>
                  <a:pt x="2239" y="1500"/>
                  <a:pt x="1793" y="545"/>
                </a:cubicBezTo>
                <a:cubicBezTo>
                  <a:pt x="1635" y="160"/>
                  <a:pt x="1340" y="1"/>
                  <a:pt x="104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22"/>
          <p:cNvSpPr/>
          <p:nvPr/>
        </p:nvSpPr>
        <p:spPr>
          <a:xfrm>
            <a:off x="-1914609" y="1987070"/>
            <a:ext cx="215475" cy="415737"/>
          </a:xfrm>
          <a:custGeom>
            <a:avLst/>
            <a:gdLst/>
            <a:ahLst/>
            <a:cxnLst/>
            <a:rect l="l" t="t" r="r" b="b"/>
            <a:pathLst>
              <a:path w="8980" h="17326" extrusionOk="0">
                <a:moveTo>
                  <a:pt x="5509" y="0"/>
                </a:moveTo>
                <a:cubicBezTo>
                  <a:pt x="5187" y="0"/>
                  <a:pt x="4877" y="174"/>
                  <a:pt x="4776" y="577"/>
                </a:cubicBezTo>
                <a:cubicBezTo>
                  <a:pt x="4458" y="1659"/>
                  <a:pt x="4267" y="2742"/>
                  <a:pt x="4076" y="3761"/>
                </a:cubicBezTo>
                <a:cubicBezTo>
                  <a:pt x="4012" y="4079"/>
                  <a:pt x="4076" y="4334"/>
                  <a:pt x="4331" y="4525"/>
                </a:cubicBezTo>
                <a:lnTo>
                  <a:pt x="0" y="8856"/>
                </a:lnTo>
                <a:lnTo>
                  <a:pt x="4012" y="12868"/>
                </a:lnTo>
                <a:cubicBezTo>
                  <a:pt x="3757" y="12995"/>
                  <a:pt x="3694" y="13250"/>
                  <a:pt x="3694" y="13505"/>
                </a:cubicBezTo>
                <a:cubicBezTo>
                  <a:pt x="3821" y="14587"/>
                  <a:pt x="4012" y="15670"/>
                  <a:pt x="4203" y="16689"/>
                </a:cubicBezTo>
                <a:cubicBezTo>
                  <a:pt x="4267" y="17071"/>
                  <a:pt x="4585" y="17326"/>
                  <a:pt x="4967" y="17326"/>
                </a:cubicBezTo>
                <a:lnTo>
                  <a:pt x="5158" y="17326"/>
                </a:lnTo>
                <a:cubicBezTo>
                  <a:pt x="5541" y="17262"/>
                  <a:pt x="5859" y="16816"/>
                  <a:pt x="5732" y="16434"/>
                </a:cubicBezTo>
                <a:cubicBezTo>
                  <a:pt x="5541" y="15415"/>
                  <a:pt x="5413" y="14396"/>
                  <a:pt x="5286" y="13377"/>
                </a:cubicBezTo>
                <a:cubicBezTo>
                  <a:pt x="5222" y="13123"/>
                  <a:pt x="5158" y="12932"/>
                  <a:pt x="4967" y="12804"/>
                </a:cubicBezTo>
                <a:lnTo>
                  <a:pt x="8979" y="8856"/>
                </a:lnTo>
                <a:lnTo>
                  <a:pt x="4776" y="4716"/>
                </a:lnTo>
                <a:lnTo>
                  <a:pt x="4840" y="4716"/>
                </a:lnTo>
                <a:cubicBezTo>
                  <a:pt x="5222" y="4716"/>
                  <a:pt x="5541" y="4462"/>
                  <a:pt x="5668" y="4079"/>
                </a:cubicBezTo>
                <a:cubicBezTo>
                  <a:pt x="5859" y="3061"/>
                  <a:pt x="6050" y="2042"/>
                  <a:pt x="6368" y="1023"/>
                </a:cubicBezTo>
                <a:cubicBezTo>
                  <a:pt x="6522" y="407"/>
                  <a:pt x="6001" y="0"/>
                  <a:pt x="5509"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22"/>
          <p:cNvSpPr/>
          <p:nvPr/>
        </p:nvSpPr>
        <p:spPr>
          <a:xfrm>
            <a:off x="-1742565" y="2580202"/>
            <a:ext cx="87750" cy="103778"/>
          </a:xfrm>
          <a:custGeom>
            <a:avLst/>
            <a:gdLst/>
            <a:ahLst/>
            <a:cxnLst/>
            <a:rect l="l" t="t" r="r" b="b"/>
            <a:pathLst>
              <a:path w="3657" h="4325" extrusionOk="0">
                <a:moveTo>
                  <a:pt x="1064" y="1"/>
                </a:moveTo>
                <a:cubicBezTo>
                  <a:pt x="528" y="1"/>
                  <a:pt x="1" y="559"/>
                  <a:pt x="345" y="1204"/>
                </a:cubicBezTo>
                <a:cubicBezTo>
                  <a:pt x="918" y="2159"/>
                  <a:pt x="1427" y="3051"/>
                  <a:pt x="2064" y="3942"/>
                </a:cubicBezTo>
                <a:cubicBezTo>
                  <a:pt x="2192" y="4197"/>
                  <a:pt x="2446" y="4325"/>
                  <a:pt x="2701" y="4325"/>
                </a:cubicBezTo>
                <a:cubicBezTo>
                  <a:pt x="2892" y="4325"/>
                  <a:pt x="3019" y="4261"/>
                  <a:pt x="3147" y="4197"/>
                </a:cubicBezTo>
                <a:cubicBezTo>
                  <a:pt x="3529" y="3942"/>
                  <a:pt x="3656" y="3433"/>
                  <a:pt x="3402" y="3051"/>
                </a:cubicBezTo>
                <a:cubicBezTo>
                  <a:pt x="2828" y="2223"/>
                  <a:pt x="2255" y="1331"/>
                  <a:pt x="1746" y="440"/>
                </a:cubicBezTo>
                <a:cubicBezTo>
                  <a:pt x="1580" y="130"/>
                  <a:pt x="1321" y="1"/>
                  <a:pt x="1064"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22"/>
          <p:cNvSpPr/>
          <p:nvPr/>
        </p:nvSpPr>
        <p:spPr>
          <a:xfrm>
            <a:off x="-1796962" y="2440191"/>
            <a:ext cx="68794" cy="109321"/>
          </a:xfrm>
          <a:custGeom>
            <a:avLst/>
            <a:gdLst/>
            <a:ahLst/>
            <a:cxnLst/>
            <a:rect l="l" t="t" r="r" b="b"/>
            <a:pathLst>
              <a:path w="2867" h="4556" extrusionOk="0">
                <a:moveTo>
                  <a:pt x="908" y="1"/>
                </a:moveTo>
                <a:cubicBezTo>
                  <a:pt x="839" y="1"/>
                  <a:pt x="769" y="11"/>
                  <a:pt x="701" y="34"/>
                </a:cubicBezTo>
                <a:cubicBezTo>
                  <a:pt x="255" y="161"/>
                  <a:pt x="1" y="607"/>
                  <a:pt x="128" y="989"/>
                </a:cubicBezTo>
                <a:cubicBezTo>
                  <a:pt x="446" y="2072"/>
                  <a:pt x="829" y="3091"/>
                  <a:pt x="1274" y="4046"/>
                </a:cubicBezTo>
                <a:cubicBezTo>
                  <a:pt x="1402" y="4364"/>
                  <a:pt x="1656" y="4555"/>
                  <a:pt x="1975" y="4555"/>
                </a:cubicBezTo>
                <a:cubicBezTo>
                  <a:pt x="2102" y="4555"/>
                  <a:pt x="2230" y="4555"/>
                  <a:pt x="2293" y="4492"/>
                </a:cubicBezTo>
                <a:cubicBezTo>
                  <a:pt x="2675" y="4301"/>
                  <a:pt x="2866" y="3855"/>
                  <a:pt x="2675" y="3473"/>
                </a:cubicBezTo>
                <a:cubicBezTo>
                  <a:pt x="2293" y="2517"/>
                  <a:pt x="1911" y="1499"/>
                  <a:pt x="1656" y="543"/>
                </a:cubicBezTo>
                <a:cubicBezTo>
                  <a:pt x="1552" y="229"/>
                  <a:pt x="1231" y="1"/>
                  <a:pt x="908"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2"/>
          <p:cNvSpPr/>
          <p:nvPr/>
        </p:nvSpPr>
        <p:spPr>
          <a:xfrm>
            <a:off x="-1778629" y="1845187"/>
            <a:ext cx="77552" cy="108361"/>
          </a:xfrm>
          <a:custGeom>
            <a:avLst/>
            <a:gdLst/>
            <a:ahLst/>
            <a:cxnLst/>
            <a:rect l="l" t="t" r="r" b="b"/>
            <a:pathLst>
              <a:path w="3232" h="4516" extrusionOk="0">
                <a:moveTo>
                  <a:pt x="2170" y="1"/>
                </a:moveTo>
                <a:cubicBezTo>
                  <a:pt x="1919" y="1"/>
                  <a:pt x="1674" y="130"/>
                  <a:pt x="1529" y="440"/>
                </a:cubicBezTo>
                <a:cubicBezTo>
                  <a:pt x="1020" y="1395"/>
                  <a:pt x="574" y="2414"/>
                  <a:pt x="192" y="3433"/>
                </a:cubicBezTo>
                <a:cubicBezTo>
                  <a:pt x="1" y="3815"/>
                  <a:pt x="192" y="4325"/>
                  <a:pt x="638" y="4516"/>
                </a:cubicBezTo>
                <a:lnTo>
                  <a:pt x="892" y="4516"/>
                </a:lnTo>
                <a:cubicBezTo>
                  <a:pt x="1211" y="4516"/>
                  <a:pt x="1529" y="4325"/>
                  <a:pt x="1657" y="4006"/>
                </a:cubicBezTo>
                <a:cubicBezTo>
                  <a:pt x="2039" y="3051"/>
                  <a:pt x="2421" y="2096"/>
                  <a:pt x="2930" y="1204"/>
                </a:cubicBezTo>
                <a:cubicBezTo>
                  <a:pt x="3231" y="559"/>
                  <a:pt x="2690" y="1"/>
                  <a:pt x="2170"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22"/>
          <p:cNvSpPr/>
          <p:nvPr/>
        </p:nvSpPr>
        <p:spPr>
          <a:xfrm>
            <a:off x="-1647209" y="1518015"/>
            <a:ext cx="213963" cy="213963"/>
          </a:xfrm>
          <a:custGeom>
            <a:avLst/>
            <a:gdLst/>
            <a:ahLst/>
            <a:cxnLst/>
            <a:rect l="l" t="t" r="r" b="b"/>
            <a:pathLst>
              <a:path w="8917" h="8917" extrusionOk="0">
                <a:moveTo>
                  <a:pt x="4459" y="1"/>
                </a:moveTo>
                <a:lnTo>
                  <a:pt x="1" y="4459"/>
                </a:lnTo>
                <a:lnTo>
                  <a:pt x="1656" y="6114"/>
                </a:lnTo>
                <a:lnTo>
                  <a:pt x="1656" y="6178"/>
                </a:lnTo>
                <a:cubicBezTo>
                  <a:pt x="1338" y="6496"/>
                  <a:pt x="1338" y="7006"/>
                  <a:pt x="1656" y="7324"/>
                </a:cubicBezTo>
                <a:cubicBezTo>
                  <a:pt x="1784" y="7452"/>
                  <a:pt x="1975" y="7515"/>
                  <a:pt x="2230" y="7515"/>
                </a:cubicBezTo>
                <a:cubicBezTo>
                  <a:pt x="2421" y="7515"/>
                  <a:pt x="2612" y="7452"/>
                  <a:pt x="2803" y="7261"/>
                </a:cubicBezTo>
                <a:lnTo>
                  <a:pt x="4459" y="8916"/>
                </a:lnTo>
                <a:lnTo>
                  <a:pt x="8916" y="4459"/>
                </a:lnTo>
                <a:lnTo>
                  <a:pt x="4459"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2"/>
          <p:cNvSpPr/>
          <p:nvPr/>
        </p:nvSpPr>
        <p:spPr>
          <a:xfrm>
            <a:off x="-1709860" y="1717486"/>
            <a:ext cx="87126" cy="100059"/>
          </a:xfrm>
          <a:custGeom>
            <a:avLst/>
            <a:gdLst/>
            <a:ahLst/>
            <a:cxnLst/>
            <a:rect l="l" t="t" r="r" b="b"/>
            <a:pathLst>
              <a:path w="3631" h="4170" extrusionOk="0">
                <a:moveTo>
                  <a:pt x="2782" y="0"/>
                </a:moveTo>
                <a:cubicBezTo>
                  <a:pt x="2549" y="0"/>
                  <a:pt x="2314" y="100"/>
                  <a:pt x="2166" y="285"/>
                </a:cubicBezTo>
                <a:cubicBezTo>
                  <a:pt x="1465" y="1113"/>
                  <a:pt x="829" y="2005"/>
                  <a:pt x="255" y="2960"/>
                </a:cubicBezTo>
                <a:cubicBezTo>
                  <a:pt x="1" y="3342"/>
                  <a:pt x="128" y="3788"/>
                  <a:pt x="510" y="4042"/>
                </a:cubicBezTo>
                <a:cubicBezTo>
                  <a:pt x="637" y="4106"/>
                  <a:pt x="765" y="4170"/>
                  <a:pt x="892" y="4170"/>
                </a:cubicBezTo>
                <a:cubicBezTo>
                  <a:pt x="1211" y="4170"/>
                  <a:pt x="1465" y="4042"/>
                  <a:pt x="1593" y="3788"/>
                </a:cubicBezTo>
                <a:cubicBezTo>
                  <a:pt x="2166" y="2960"/>
                  <a:pt x="2739" y="2068"/>
                  <a:pt x="3376" y="1304"/>
                </a:cubicBezTo>
                <a:cubicBezTo>
                  <a:pt x="3631" y="922"/>
                  <a:pt x="3567" y="412"/>
                  <a:pt x="3249" y="158"/>
                </a:cubicBezTo>
                <a:cubicBezTo>
                  <a:pt x="3116" y="51"/>
                  <a:pt x="2949" y="0"/>
                  <a:pt x="2782"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22"/>
          <p:cNvSpPr/>
          <p:nvPr/>
        </p:nvSpPr>
        <p:spPr>
          <a:xfrm>
            <a:off x="-1658918" y="2705552"/>
            <a:ext cx="222626" cy="225985"/>
          </a:xfrm>
          <a:custGeom>
            <a:avLst/>
            <a:gdLst/>
            <a:ahLst/>
            <a:cxnLst/>
            <a:rect l="l" t="t" r="r" b="b"/>
            <a:pathLst>
              <a:path w="9278" h="9418" extrusionOk="0">
                <a:moveTo>
                  <a:pt x="1102" y="1"/>
                </a:moveTo>
                <a:cubicBezTo>
                  <a:pt x="511" y="1"/>
                  <a:pt x="0" y="732"/>
                  <a:pt x="552" y="1330"/>
                </a:cubicBezTo>
                <a:cubicBezTo>
                  <a:pt x="1062" y="1966"/>
                  <a:pt x="1635" y="2603"/>
                  <a:pt x="2144" y="3176"/>
                </a:cubicBezTo>
                <a:lnTo>
                  <a:pt x="361" y="4959"/>
                </a:lnTo>
                <a:lnTo>
                  <a:pt x="4819" y="9417"/>
                </a:lnTo>
                <a:lnTo>
                  <a:pt x="9277" y="4959"/>
                </a:lnTo>
                <a:lnTo>
                  <a:pt x="4819" y="502"/>
                </a:lnTo>
                <a:lnTo>
                  <a:pt x="3291" y="2094"/>
                </a:lnTo>
                <a:cubicBezTo>
                  <a:pt x="2781" y="1521"/>
                  <a:pt x="2272" y="947"/>
                  <a:pt x="1762" y="374"/>
                </a:cubicBezTo>
                <a:cubicBezTo>
                  <a:pt x="1568" y="109"/>
                  <a:pt x="1329" y="1"/>
                  <a:pt x="1102"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2"/>
          <p:cNvSpPr/>
          <p:nvPr/>
        </p:nvSpPr>
        <p:spPr>
          <a:xfrm>
            <a:off x="-828907" y="4537210"/>
            <a:ext cx="309464" cy="315150"/>
          </a:xfrm>
          <a:custGeom>
            <a:avLst/>
            <a:gdLst/>
            <a:ahLst/>
            <a:cxnLst/>
            <a:rect l="l" t="t" r="r" b="b"/>
            <a:pathLst>
              <a:path w="12897" h="13134" extrusionOk="0">
                <a:moveTo>
                  <a:pt x="1070" y="1"/>
                </a:moveTo>
                <a:cubicBezTo>
                  <a:pt x="523" y="1"/>
                  <a:pt x="0" y="567"/>
                  <a:pt x="351" y="1224"/>
                </a:cubicBezTo>
                <a:cubicBezTo>
                  <a:pt x="860" y="2179"/>
                  <a:pt x="1433" y="3071"/>
                  <a:pt x="2070" y="3963"/>
                </a:cubicBezTo>
                <a:cubicBezTo>
                  <a:pt x="2198" y="4154"/>
                  <a:pt x="2452" y="4281"/>
                  <a:pt x="2707" y="4345"/>
                </a:cubicBezTo>
                <a:lnTo>
                  <a:pt x="2834" y="4345"/>
                </a:lnTo>
                <a:lnTo>
                  <a:pt x="2834" y="10458"/>
                </a:lnTo>
                <a:lnTo>
                  <a:pt x="8439" y="10458"/>
                </a:lnTo>
                <a:cubicBezTo>
                  <a:pt x="8439" y="10713"/>
                  <a:pt x="8502" y="10968"/>
                  <a:pt x="8693" y="11095"/>
                </a:cubicBezTo>
                <a:cubicBezTo>
                  <a:pt x="9585" y="11796"/>
                  <a:pt x="10476" y="12433"/>
                  <a:pt x="11368" y="13006"/>
                </a:cubicBezTo>
                <a:cubicBezTo>
                  <a:pt x="11495" y="13133"/>
                  <a:pt x="11623" y="13133"/>
                  <a:pt x="11814" y="13133"/>
                </a:cubicBezTo>
                <a:cubicBezTo>
                  <a:pt x="12578" y="13133"/>
                  <a:pt x="12896" y="12114"/>
                  <a:pt x="12196" y="11732"/>
                </a:cubicBezTo>
                <a:lnTo>
                  <a:pt x="12196" y="11668"/>
                </a:lnTo>
                <a:cubicBezTo>
                  <a:pt x="11368" y="11095"/>
                  <a:pt x="10540" y="10458"/>
                  <a:pt x="9712" y="9822"/>
                </a:cubicBezTo>
                <a:cubicBezTo>
                  <a:pt x="9572" y="9728"/>
                  <a:pt x="9433" y="9669"/>
                  <a:pt x="9268" y="9669"/>
                </a:cubicBezTo>
                <a:cubicBezTo>
                  <a:pt x="9207" y="9669"/>
                  <a:pt x="9144" y="9677"/>
                  <a:pt x="9075" y="9694"/>
                </a:cubicBezTo>
                <a:lnTo>
                  <a:pt x="9075" y="4090"/>
                </a:lnTo>
                <a:lnTo>
                  <a:pt x="3217" y="4090"/>
                </a:lnTo>
                <a:cubicBezTo>
                  <a:pt x="3535" y="3835"/>
                  <a:pt x="3599" y="3389"/>
                  <a:pt x="3408" y="3071"/>
                </a:cubicBezTo>
                <a:cubicBezTo>
                  <a:pt x="2771" y="2179"/>
                  <a:pt x="2261" y="1288"/>
                  <a:pt x="1752" y="396"/>
                </a:cubicBezTo>
                <a:cubicBezTo>
                  <a:pt x="1573" y="118"/>
                  <a:pt x="1319" y="1"/>
                  <a:pt x="1070"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22"/>
          <p:cNvSpPr/>
          <p:nvPr/>
        </p:nvSpPr>
        <p:spPr>
          <a:xfrm>
            <a:off x="-368419" y="4909037"/>
            <a:ext cx="125566" cy="57924"/>
          </a:xfrm>
          <a:custGeom>
            <a:avLst/>
            <a:gdLst/>
            <a:ahLst/>
            <a:cxnLst/>
            <a:rect l="l" t="t" r="r" b="b"/>
            <a:pathLst>
              <a:path w="5233" h="2414" extrusionOk="0">
                <a:moveTo>
                  <a:pt x="1161" y="0"/>
                </a:moveTo>
                <a:cubicBezTo>
                  <a:pt x="305" y="0"/>
                  <a:pt x="0" y="1357"/>
                  <a:pt x="1029" y="1586"/>
                </a:cubicBezTo>
                <a:cubicBezTo>
                  <a:pt x="2048" y="1904"/>
                  <a:pt x="3131" y="2159"/>
                  <a:pt x="4213" y="2413"/>
                </a:cubicBezTo>
                <a:lnTo>
                  <a:pt x="4341" y="2413"/>
                </a:lnTo>
                <a:cubicBezTo>
                  <a:pt x="4723" y="2413"/>
                  <a:pt x="5041" y="2095"/>
                  <a:pt x="5105" y="1713"/>
                </a:cubicBezTo>
                <a:cubicBezTo>
                  <a:pt x="5232" y="1331"/>
                  <a:pt x="4914" y="885"/>
                  <a:pt x="4468" y="821"/>
                </a:cubicBezTo>
                <a:cubicBezTo>
                  <a:pt x="3449" y="630"/>
                  <a:pt x="2430" y="376"/>
                  <a:pt x="1475" y="57"/>
                </a:cubicBezTo>
                <a:cubicBezTo>
                  <a:pt x="1364" y="18"/>
                  <a:pt x="1259" y="0"/>
                  <a:pt x="1161"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22"/>
          <p:cNvSpPr/>
          <p:nvPr/>
        </p:nvSpPr>
        <p:spPr>
          <a:xfrm>
            <a:off x="-918433" y="4248190"/>
            <a:ext cx="53629" cy="112105"/>
          </a:xfrm>
          <a:custGeom>
            <a:avLst/>
            <a:gdLst/>
            <a:ahLst/>
            <a:cxnLst/>
            <a:rect l="l" t="t" r="r" b="b"/>
            <a:pathLst>
              <a:path w="2235" h="4672" extrusionOk="0">
                <a:moveTo>
                  <a:pt x="875" y="1"/>
                </a:moveTo>
                <a:cubicBezTo>
                  <a:pt x="440" y="1"/>
                  <a:pt x="0" y="326"/>
                  <a:pt x="70" y="915"/>
                </a:cubicBezTo>
                <a:cubicBezTo>
                  <a:pt x="197" y="1933"/>
                  <a:pt x="388" y="3016"/>
                  <a:pt x="643" y="4099"/>
                </a:cubicBezTo>
                <a:cubicBezTo>
                  <a:pt x="706" y="4417"/>
                  <a:pt x="1025" y="4672"/>
                  <a:pt x="1407" y="4672"/>
                </a:cubicBezTo>
                <a:lnTo>
                  <a:pt x="1598" y="4672"/>
                </a:lnTo>
                <a:cubicBezTo>
                  <a:pt x="1980" y="4608"/>
                  <a:pt x="2235" y="4162"/>
                  <a:pt x="2171" y="3780"/>
                </a:cubicBezTo>
                <a:cubicBezTo>
                  <a:pt x="1916" y="2761"/>
                  <a:pt x="1789" y="1742"/>
                  <a:pt x="1662" y="723"/>
                </a:cubicBezTo>
                <a:cubicBezTo>
                  <a:pt x="1604" y="230"/>
                  <a:pt x="1241" y="1"/>
                  <a:pt x="875"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22"/>
          <p:cNvSpPr/>
          <p:nvPr/>
        </p:nvSpPr>
        <p:spPr>
          <a:xfrm>
            <a:off x="-887767" y="4396863"/>
            <a:ext cx="71865" cy="110137"/>
          </a:xfrm>
          <a:custGeom>
            <a:avLst/>
            <a:gdLst/>
            <a:ahLst/>
            <a:cxnLst/>
            <a:rect l="l" t="t" r="r" b="b"/>
            <a:pathLst>
              <a:path w="2995" h="4590" extrusionOk="0">
                <a:moveTo>
                  <a:pt x="965" y="1"/>
                </a:moveTo>
                <a:cubicBezTo>
                  <a:pt x="483" y="1"/>
                  <a:pt x="0" y="407"/>
                  <a:pt x="193" y="1023"/>
                </a:cubicBezTo>
                <a:cubicBezTo>
                  <a:pt x="511" y="2106"/>
                  <a:pt x="893" y="3125"/>
                  <a:pt x="1339" y="4080"/>
                </a:cubicBezTo>
                <a:cubicBezTo>
                  <a:pt x="1466" y="4398"/>
                  <a:pt x="1785" y="4590"/>
                  <a:pt x="2103" y="4590"/>
                </a:cubicBezTo>
                <a:cubicBezTo>
                  <a:pt x="2167" y="4590"/>
                  <a:pt x="2294" y="4526"/>
                  <a:pt x="2422" y="4526"/>
                </a:cubicBezTo>
                <a:cubicBezTo>
                  <a:pt x="2804" y="4335"/>
                  <a:pt x="2995" y="3889"/>
                  <a:pt x="2804" y="3443"/>
                </a:cubicBezTo>
                <a:cubicBezTo>
                  <a:pt x="2422" y="2488"/>
                  <a:pt x="2040" y="1533"/>
                  <a:pt x="1721" y="577"/>
                </a:cubicBezTo>
                <a:cubicBezTo>
                  <a:pt x="1595" y="175"/>
                  <a:pt x="1280" y="1"/>
                  <a:pt x="965"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22"/>
          <p:cNvSpPr/>
          <p:nvPr/>
        </p:nvSpPr>
        <p:spPr>
          <a:xfrm>
            <a:off x="-977892" y="4039386"/>
            <a:ext cx="151288" cy="171156"/>
          </a:xfrm>
          <a:custGeom>
            <a:avLst/>
            <a:gdLst/>
            <a:ahLst/>
            <a:cxnLst/>
            <a:rect l="l" t="t" r="r" b="b"/>
            <a:pathLst>
              <a:path w="6305" h="7133" extrusionOk="0">
                <a:moveTo>
                  <a:pt x="0" y="0"/>
                </a:moveTo>
                <a:lnTo>
                  <a:pt x="0" y="6305"/>
                </a:lnTo>
                <a:lnTo>
                  <a:pt x="2357" y="6305"/>
                </a:lnTo>
                <a:cubicBezTo>
                  <a:pt x="2357" y="6751"/>
                  <a:pt x="2739" y="7133"/>
                  <a:pt x="3184" y="7133"/>
                </a:cubicBezTo>
                <a:cubicBezTo>
                  <a:pt x="3567" y="7133"/>
                  <a:pt x="3949" y="6751"/>
                  <a:pt x="3949" y="6305"/>
                </a:cubicBezTo>
                <a:lnTo>
                  <a:pt x="6305" y="6305"/>
                </a:lnTo>
                <a:lnTo>
                  <a:pt x="6305"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2"/>
          <p:cNvSpPr/>
          <p:nvPr/>
        </p:nvSpPr>
        <p:spPr>
          <a:xfrm>
            <a:off x="-509462" y="4852241"/>
            <a:ext cx="126022" cy="70401"/>
          </a:xfrm>
          <a:custGeom>
            <a:avLst/>
            <a:gdLst/>
            <a:ahLst/>
            <a:cxnLst/>
            <a:rect l="l" t="t" r="r" b="b"/>
            <a:pathLst>
              <a:path w="5252" h="2934" extrusionOk="0">
                <a:moveTo>
                  <a:pt x="1122" y="1"/>
                </a:moveTo>
                <a:cubicBezTo>
                  <a:pt x="404" y="1"/>
                  <a:pt x="0" y="1104"/>
                  <a:pt x="857" y="1533"/>
                </a:cubicBezTo>
                <a:cubicBezTo>
                  <a:pt x="1812" y="2042"/>
                  <a:pt x="2768" y="2488"/>
                  <a:pt x="3787" y="2870"/>
                </a:cubicBezTo>
                <a:cubicBezTo>
                  <a:pt x="3914" y="2934"/>
                  <a:pt x="3978" y="2934"/>
                  <a:pt x="4105" y="2934"/>
                </a:cubicBezTo>
                <a:cubicBezTo>
                  <a:pt x="4997" y="2934"/>
                  <a:pt x="5251" y="1724"/>
                  <a:pt x="4423" y="1405"/>
                </a:cubicBezTo>
                <a:cubicBezTo>
                  <a:pt x="3468" y="1023"/>
                  <a:pt x="2513" y="641"/>
                  <a:pt x="1558" y="131"/>
                </a:cubicBezTo>
                <a:cubicBezTo>
                  <a:pt x="1406" y="40"/>
                  <a:pt x="1258" y="1"/>
                  <a:pt x="1122"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2"/>
          <p:cNvSpPr/>
          <p:nvPr/>
        </p:nvSpPr>
        <p:spPr>
          <a:xfrm>
            <a:off x="-209260" y="4890537"/>
            <a:ext cx="227713" cy="151288"/>
          </a:xfrm>
          <a:custGeom>
            <a:avLst/>
            <a:gdLst/>
            <a:ahLst/>
            <a:cxnLst/>
            <a:rect l="l" t="t" r="r" b="b"/>
            <a:pathLst>
              <a:path w="9490" h="6305" extrusionOk="0">
                <a:moveTo>
                  <a:pt x="3185" y="0"/>
                </a:moveTo>
                <a:lnTo>
                  <a:pt x="3185" y="2165"/>
                </a:lnTo>
                <a:cubicBezTo>
                  <a:pt x="2420" y="2165"/>
                  <a:pt x="1656" y="2102"/>
                  <a:pt x="892" y="2038"/>
                </a:cubicBezTo>
                <a:cubicBezTo>
                  <a:pt x="854" y="2033"/>
                  <a:pt x="816" y="2030"/>
                  <a:pt x="779" y="2030"/>
                </a:cubicBezTo>
                <a:cubicBezTo>
                  <a:pt x="383" y="2030"/>
                  <a:pt x="64" y="2331"/>
                  <a:pt x="64" y="2739"/>
                </a:cubicBezTo>
                <a:cubicBezTo>
                  <a:pt x="0" y="3184"/>
                  <a:pt x="319" y="3566"/>
                  <a:pt x="765" y="3630"/>
                </a:cubicBezTo>
                <a:cubicBezTo>
                  <a:pt x="1529" y="3694"/>
                  <a:pt x="2357" y="3758"/>
                  <a:pt x="3185" y="3758"/>
                </a:cubicBezTo>
                <a:lnTo>
                  <a:pt x="3185" y="6305"/>
                </a:lnTo>
                <a:lnTo>
                  <a:pt x="9489" y="6305"/>
                </a:lnTo>
                <a:lnTo>
                  <a:pt x="9489"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2"/>
          <p:cNvSpPr/>
          <p:nvPr/>
        </p:nvSpPr>
        <p:spPr>
          <a:xfrm>
            <a:off x="1331051" y="1643317"/>
            <a:ext cx="230784" cy="230784"/>
          </a:xfrm>
          <a:custGeom>
            <a:avLst/>
            <a:gdLst/>
            <a:ahLst/>
            <a:cxnLst/>
            <a:rect l="l" t="t" r="r" b="b"/>
            <a:pathLst>
              <a:path w="9618" h="9618" extrusionOk="0">
                <a:moveTo>
                  <a:pt x="1" y="1"/>
                </a:moveTo>
                <a:lnTo>
                  <a:pt x="1"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2"/>
          <p:cNvSpPr/>
          <p:nvPr/>
        </p:nvSpPr>
        <p:spPr>
          <a:xfrm>
            <a:off x="2385439" y="588929"/>
            <a:ext cx="230760" cy="230784"/>
          </a:xfrm>
          <a:custGeom>
            <a:avLst/>
            <a:gdLst/>
            <a:ahLst/>
            <a:cxnLst/>
            <a:rect l="l" t="t" r="r" b="b"/>
            <a:pathLst>
              <a:path w="9617" h="9618" extrusionOk="0">
                <a:moveTo>
                  <a:pt x="1" y="1"/>
                </a:moveTo>
                <a:lnTo>
                  <a:pt x="1" y="9617"/>
                </a:lnTo>
                <a:lnTo>
                  <a:pt x="9617" y="9617"/>
                </a:lnTo>
                <a:lnTo>
                  <a:pt x="96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22"/>
          <p:cNvSpPr/>
          <p:nvPr/>
        </p:nvSpPr>
        <p:spPr>
          <a:xfrm>
            <a:off x="2963071" y="588929"/>
            <a:ext cx="230760" cy="230784"/>
          </a:xfrm>
          <a:custGeom>
            <a:avLst/>
            <a:gdLst/>
            <a:ahLst/>
            <a:cxnLst/>
            <a:rect l="l" t="t" r="r" b="b"/>
            <a:pathLst>
              <a:path w="9617" h="9618" extrusionOk="0">
                <a:moveTo>
                  <a:pt x="0" y="1"/>
                </a:moveTo>
                <a:lnTo>
                  <a:pt x="0"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2"/>
          <p:cNvSpPr/>
          <p:nvPr/>
        </p:nvSpPr>
        <p:spPr>
          <a:xfrm>
            <a:off x="-493481" y="4066884"/>
            <a:ext cx="453865" cy="583750"/>
          </a:xfrm>
          <a:custGeom>
            <a:avLst/>
            <a:gdLst/>
            <a:ahLst/>
            <a:cxnLst/>
            <a:rect l="l" t="t" r="r" b="b"/>
            <a:pathLst>
              <a:path w="18915" h="24328" extrusionOk="0">
                <a:moveTo>
                  <a:pt x="16494" y="16749"/>
                </a:moveTo>
                <a:lnTo>
                  <a:pt x="12992" y="21207"/>
                </a:lnTo>
                <a:lnTo>
                  <a:pt x="12992" y="16749"/>
                </a:lnTo>
                <a:close/>
                <a:moveTo>
                  <a:pt x="17322" y="1593"/>
                </a:moveTo>
                <a:lnTo>
                  <a:pt x="17322" y="15157"/>
                </a:lnTo>
                <a:lnTo>
                  <a:pt x="12164" y="15157"/>
                </a:lnTo>
                <a:cubicBezTo>
                  <a:pt x="11718" y="15157"/>
                  <a:pt x="11400" y="15476"/>
                  <a:pt x="11400" y="15922"/>
                </a:cubicBezTo>
                <a:lnTo>
                  <a:pt x="11400" y="22672"/>
                </a:lnTo>
                <a:lnTo>
                  <a:pt x="1592" y="22672"/>
                </a:lnTo>
                <a:lnTo>
                  <a:pt x="1592" y="1593"/>
                </a:lnTo>
                <a:close/>
                <a:moveTo>
                  <a:pt x="764" y="1"/>
                </a:moveTo>
                <a:cubicBezTo>
                  <a:pt x="319" y="1"/>
                  <a:pt x="0" y="383"/>
                  <a:pt x="0" y="828"/>
                </a:cubicBezTo>
                <a:lnTo>
                  <a:pt x="0" y="23500"/>
                </a:lnTo>
                <a:cubicBezTo>
                  <a:pt x="0" y="23946"/>
                  <a:pt x="319" y="24328"/>
                  <a:pt x="764" y="24328"/>
                </a:cubicBezTo>
                <a:lnTo>
                  <a:pt x="12164" y="24328"/>
                </a:lnTo>
                <a:cubicBezTo>
                  <a:pt x="12291" y="24328"/>
                  <a:pt x="12418" y="24264"/>
                  <a:pt x="12482" y="24200"/>
                </a:cubicBezTo>
                <a:cubicBezTo>
                  <a:pt x="12610" y="24137"/>
                  <a:pt x="12737" y="24073"/>
                  <a:pt x="12801" y="24009"/>
                </a:cubicBezTo>
                <a:lnTo>
                  <a:pt x="18787" y="16431"/>
                </a:lnTo>
                <a:cubicBezTo>
                  <a:pt x="18787" y="16367"/>
                  <a:pt x="18851" y="16304"/>
                  <a:pt x="18851" y="16240"/>
                </a:cubicBezTo>
                <a:lnTo>
                  <a:pt x="18851" y="16176"/>
                </a:lnTo>
                <a:cubicBezTo>
                  <a:pt x="18914" y="16113"/>
                  <a:pt x="18914" y="16049"/>
                  <a:pt x="18851" y="15985"/>
                </a:cubicBezTo>
                <a:lnTo>
                  <a:pt x="18914" y="828"/>
                </a:lnTo>
                <a:cubicBezTo>
                  <a:pt x="18914" y="383"/>
                  <a:pt x="18596" y="1"/>
                  <a:pt x="18150"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2"/>
          <p:cNvSpPr/>
          <p:nvPr/>
        </p:nvSpPr>
        <p:spPr>
          <a:xfrm>
            <a:off x="-398749" y="4164688"/>
            <a:ext cx="268960" cy="38224"/>
          </a:xfrm>
          <a:custGeom>
            <a:avLst/>
            <a:gdLst/>
            <a:ahLst/>
            <a:cxnLst/>
            <a:rect l="l" t="t" r="r" b="b"/>
            <a:pathLst>
              <a:path w="11209" h="1593" extrusionOk="0">
                <a:moveTo>
                  <a:pt x="1" y="0"/>
                </a:moveTo>
                <a:lnTo>
                  <a:pt x="1" y="1592"/>
                </a:lnTo>
                <a:lnTo>
                  <a:pt x="11209" y="1592"/>
                </a:lnTo>
                <a:lnTo>
                  <a:pt x="11209"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22"/>
          <p:cNvSpPr/>
          <p:nvPr/>
        </p:nvSpPr>
        <p:spPr>
          <a:xfrm>
            <a:off x="-398749" y="4238040"/>
            <a:ext cx="268960" cy="38224"/>
          </a:xfrm>
          <a:custGeom>
            <a:avLst/>
            <a:gdLst/>
            <a:ahLst/>
            <a:cxnLst/>
            <a:rect l="l" t="t" r="r" b="b"/>
            <a:pathLst>
              <a:path w="11209" h="1593" extrusionOk="0">
                <a:moveTo>
                  <a:pt x="1" y="0"/>
                </a:moveTo>
                <a:lnTo>
                  <a:pt x="1" y="1592"/>
                </a:lnTo>
                <a:lnTo>
                  <a:pt x="11209" y="1592"/>
                </a:lnTo>
                <a:lnTo>
                  <a:pt x="11209"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2"/>
          <p:cNvSpPr/>
          <p:nvPr/>
        </p:nvSpPr>
        <p:spPr>
          <a:xfrm>
            <a:off x="-398749" y="4311369"/>
            <a:ext cx="212428" cy="38248"/>
          </a:xfrm>
          <a:custGeom>
            <a:avLst/>
            <a:gdLst/>
            <a:ahLst/>
            <a:cxnLst/>
            <a:rect l="l" t="t" r="r" b="b"/>
            <a:pathLst>
              <a:path w="8853" h="1594" extrusionOk="0">
                <a:moveTo>
                  <a:pt x="1" y="1"/>
                </a:moveTo>
                <a:lnTo>
                  <a:pt x="1" y="1593"/>
                </a:lnTo>
                <a:lnTo>
                  <a:pt x="8853" y="1593"/>
                </a:lnTo>
                <a:lnTo>
                  <a:pt x="8853"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2"/>
          <p:cNvSpPr/>
          <p:nvPr/>
        </p:nvSpPr>
        <p:spPr>
          <a:xfrm>
            <a:off x="3959391" y="2384451"/>
            <a:ext cx="385096" cy="427903"/>
          </a:xfrm>
          <a:custGeom>
            <a:avLst/>
            <a:gdLst/>
            <a:ahLst/>
            <a:cxnLst/>
            <a:rect l="l" t="t" r="r" b="b"/>
            <a:pathLst>
              <a:path w="16049" h="17833" extrusionOk="0">
                <a:moveTo>
                  <a:pt x="8024" y="2166"/>
                </a:moveTo>
                <a:lnTo>
                  <a:pt x="14456" y="8216"/>
                </a:lnTo>
                <a:lnTo>
                  <a:pt x="14456" y="16240"/>
                </a:lnTo>
                <a:lnTo>
                  <a:pt x="11081" y="16240"/>
                </a:lnTo>
                <a:lnTo>
                  <a:pt x="11081" y="9872"/>
                </a:lnTo>
                <a:lnTo>
                  <a:pt x="4968" y="9872"/>
                </a:lnTo>
                <a:lnTo>
                  <a:pt x="4968" y="16240"/>
                </a:lnTo>
                <a:lnTo>
                  <a:pt x="1592" y="16240"/>
                </a:lnTo>
                <a:lnTo>
                  <a:pt x="1592" y="8216"/>
                </a:lnTo>
                <a:lnTo>
                  <a:pt x="8024" y="2166"/>
                </a:lnTo>
                <a:close/>
                <a:moveTo>
                  <a:pt x="8024" y="1"/>
                </a:moveTo>
                <a:lnTo>
                  <a:pt x="0" y="7515"/>
                </a:lnTo>
                <a:lnTo>
                  <a:pt x="0" y="17832"/>
                </a:lnTo>
                <a:lnTo>
                  <a:pt x="6560" y="17832"/>
                </a:lnTo>
                <a:lnTo>
                  <a:pt x="6560" y="11464"/>
                </a:lnTo>
                <a:lnTo>
                  <a:pt x="9489" y="11464"/>
                </a:lnTo>
                <a:lnTo>
                  <a:pt x="9489" y="17832"/>
                </a:lnTo>
                <a:lnTo>
                  <a:pt x="16049" y="17832"/>
                </a:lnTo>
                <a:lnTo>
                  <a:pt x="16049" y="7515"/>
                </a:lnTo>
                <a:lnTo>
                  <a:pt x="80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2"/>
          <p:cNvSpPr/>
          <p:nvPr/>
        </p:nvSpPr>
        <p:spPr>
          <a:xfrm>
            <a:off x="1338705" y="153948"/>
            <a:ext cx="504279" cy="431958"/>
          </a:xfrm>
          <a:custGeom>
            <a:avLst/>
            <a:gdLst/>
            <a:ahLst/>
            <a:cxnLst/>
            <a:rect l="l" t="t" r="r" b="b"/>
            <a:pathLst>
              <a:path w="21016" h="18002" extrusionOk="0">
                <a:moveTo>
                  <a:pt x="8980" y="1635"/>
                </a:moveTo>
                <a:cubicBezTo>
                  <a:pt x="15603" y="1635"/>
                  <a:pt x="18851" y="9595"/>
                  <a:pt x="14202" y="14244"/>
                </a:cubicBezTo>
                <a:cubicBezTo>
                  <a:pt x="12701" y="15745"/>
                  <a:pt x="10855" y="16416"/>
                  <a:pt x="9043" y="16416"/>
                </a:cubicBezTo>
                <a:cubicBezTo>
                  <a:pt x="5242" y="16416"/>
                  <a:pt x="1592" y="13464"/>
                  <a:pt x="1592" y="9022"/>
                </a:cubicBezTo>
                <a:cubicBezTo>
                  <a:pt x="1592" y="4883"/>
                  <a:pt x="4904" y="1635"/>
                  <a:pt x="8980" y="1635"/>
                </a:cubicBezTo>
                <a:close/>
                <a:moveTo>
                  <a:pt x="9054" y="0"/>
                </a:moveTo>
                <a:cubicBezTo>
                  <a:pt x="4432" y="0"/>
                  <a:pt x="0" y="3593"/>
                  <a:pt x="0" y="9022"/>
                </a:cubicBezTo>
                <a:cubicBezTo>
                  <a:pt x="0" y="13926"/>
                  <a:pt x="4012" y="18001"/>
                  <a:pt x="8980" y="18001"/>
                </a:cubicBezTo>
                <a:cubicBezTo>
                  <a:pt x="17004" y="18001"/>
                  <a:pt x="21016" y="8322"/>
                  <a:pt x="15348" y="2654"/>
                </a:cubicBezTo>
                <a:cubicBezTo>
                  <a:pt x="13515" y="821"/>
                  <a:pt x="11263" y="0"/>
                  <a:pt x="90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22"/>
          <p:cNvSpPr/>
          <p:nvPr/>
        </p:nvSpPr>
        <p:spPr>
          <a:xfrm>
            <a:off x="1483875" y="232891"/>
            <a:ext cx="97804" cy="226177"/>
          </a:xfrm>
          <a:custGeom>
            <a:avLst/>
            <a:gdLst/>
            <a:ahLst/>
            <a:cxnLst/>
            <a:rect l="l" t="t" r="r" b="b"/>
            <a:pathLst>
              <a:path w="4076" h="9426" extrusionOk="0">
                <a:moveTo>
                  <a:pt x="2484" y="1"/>
                </a:moveTo>
                <a:lnTo>
                  <a:pt x="2484" y="5668"/>
                </a:lnTo>
                <a:lnTo>
                  <a:pt x="0" y="8279"/>
                </a:lnTo>
                <a:lnTo>
                  <a:pt x="1146" y="9426"/>
                </a:lnTo>
                <a:lnTo>
                  <a:pt x="4076" y="6305"/>
                </a:lnTo>
                <a:lnTo>
                  <a:pt x="407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22"/>
          <p:cNvSpPr/>
          <p:nvPr/>
        </p:nvSpPr>
        <p:spPr>
          <a:xfrm>
            <a:off x="-1092516" y="2430305"/>
            <a:ext cx="165062" cy="166573"/>
          </a:xfrm>
          <a:custGeom>
            <a:avLst/>
            <a:gdLst/>
            <a:ahLst/>
            <a:cxnLst/>
            <a:rect l="l" t="t" r="r" b="b"/>
            <a:pathLst>
              <a:path w="6879" h="6942" extrusionOk="0">
                <a:moveTo>
                  <a:pt x="2612" y="0"/>
                </a:moveTo>
                <a:lnTo>
                  <a:pt x="2612" y="2675"/>
                </a:lnTo>
                <a:lnTo>
                  <a:pt x="1" y="2675"/>
                </a:lnTo>
                <a:lnTo>
                  <a:pt x="1" y="4267"/>
                </a:lnTo>
                <a:lnTo>
                  <a:pt x="2612" y="4267"/>
                </a:lnTo>
                <a:lnTo>
                  <a:pt x="2612" y="6942"/>
                </a:lnTo>
                <a:lnTo>
                  <a:pt x="4204" y="6942"/>
                </a:lnTo>
                <a:lnTo>
                  <a:pt x="4204" y="4267"/>
                </a:lnTo>
                <a:lnTo>
                  <a:pt x="6879" y="4267"/>
                </a:lnTo>
                <a:lnTo>
                  <a:pt x="6879" y="2675"/>
                </a:lnTo>
                <a:lnTo>
                  <a:pt x="4204" y="2675"/>
                </a:lnTo>
                <a:lnTo>
                  <a:pt x="4204"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22"/>
          <p:cNvSpPr/>
          <p:nvPr/>
        </p:nvSpPr>
        <p:spPr>
          <a:xfrm>
            <a:off x="-488898" y="1446198"/>
            <a:ext cx="145194" cy="145194"/>
          </a:xfrm>
          <a:custGeom>
            <a:avLst/>
            <a:gdLst/>
            <a:ahLst/>
            <a:cxnLst/>
            <a:rect l="l" t="t" r="r" b="b"/>
            <a:pathLst>
              <a:path w="6051" h="6051" extrusionOk="0">
                <a:moveTo>
                  <a:pt x="1146" y="1"/>
                </a:moveTo>
                <a:lnTo>
                  <a:pt x="0" y="1147"/>
                </a:lnTo>
                <a:lnTo>
                  <a:pt x="1911" y="3057"/>
                </a:lnTo>
                <a:lnTo>
                  <a:pt x="0" y="4904"/>
                </a:lnTo>
                <a:lnTo>
                  <a:pt x="1146" y="6051"/>
                </a:lnTo>
                <a:lnTo>
                  <a:pt x="3057" y="4140"/>
                </a:lnTo>
                <a:lnTo>
                  <a:pt x="4904" y="6051"/>
                </a:lnTo>
                <a:lnTo>
                  <a:pt x="6050" y="4904"/>
                </a:lnTo>
                <a:lnTo>
                  <a:pt x="4140" y="3057"/>
                </a:lnTo>
                <a:lnTo>
                  <a:pt x="6050" y="1147"/>
                </a:lnTo>
                <a:lnTo>
                  <a:pt x="4904" y="1"/>
                </a:lnTo>
                <a:lnTo>
                  <a:pt x="3057" y="1911"/>
                </a:lnTo>
                <a:lnTo>
                  <a:pt x="1146"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22"/>
          <p:cNvSpPr/>
          <p:nvPr/>
        </p:nvSpPr>
        <p:spPr>
          <a:xfrm>
            <a:off x="3936452" y="266508"/>
            <a:ext cx="143682" cy="145194"/>
          </a:xfrm>
          <a:custGeom>
            <a:avLst/>
            <a:gdLst/>
            <a:ahLst/>
            <a:cxnLst/>
            <a:rect l="l" t="t" r="r" b="b"/>
            <a:pathLst>
              <a:path w="5988" h="6051" extrusionOk="0">
                <a:moveTo>
                  <a:pt x="1084" y="1"/>
                </a:moveTo>
                <a:lnTo>
                  <a:pt x="1" y="1147"/>
                </a:lnTo>
                <a:lnTo>
                  <a:pt x="1848" y="3057"/>
                </a:lnTo>
                <a:lnTo>
                  <a:pt x="1" y="4904"/>
                </a:lnTo>
                <a:lnTo>
                  <a:pt x="1084" y="6051"/>
                </a:lnTo>
                <a:lnTo>
                  <a:pt x="2994" y="4140"/>
                </a:lnTo>
                <a:lnTo>
                  <a:pt x="4905" y="6051"/>
                </a:lnTo>
                <a:lnTo>
                  <a:pt x="5987" y="4904"/>
                </a:lnTo>
                <a:lnTo>
                  <a:pt x="4140" y="3057"/>
                </a:lnTo>
                <a:lnTo>
                  <a:pt x="5987" y="1147"/>
                </a:lnTo>
                <a:lnTo>
                  <a:pt x="4905" y="1"/>
                </a:lnTo>
                <a:lnTo>
                  <a:pt x="2994" y="1911"/>
                </a:lnTo>
                <a:lnTo>
                  <a:pt x="108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22"/>
          <p:cNvSpPr/>
          <p:nvPr/>
        </p:nvSpPr>
        <p:spPr>
          <a:xfrm>
            <a:off x="-1092516" y="2699241"/>
            <a:ext cx="165062" cy="166573"/>
          </a:xfrm>
          <a:custGeom>
            <a:avLst/>
            <a:gdLst/>
            <a:ahLst/>
            <a:cxnLst/>
            <a:rect l="l" t="t" r="r" b="b"/>
            <a:pathLst>
              <a:path w="6879" h="6942" extrusionOk="0">
                <a:moveTo>
                  <a:pt x="2612" y="0"/>
                </a:moveTo>
                <a:lnTo>
                  <a:pt x="2612" y="2675"/>
                </a:lnTo>
                <a:lnTo>
                  <a:pt x="1" y="2675"/>
                </a:lnTo>
                <a:lnTo>
                  <a:pt x="1" y="4267"/>
                </a:lnTo>
                <a:lnTo>
                  <a:pt x="2612" y="4267"/>
                </a:lnTo>
                <a:lnTo>
                  <a:pt x="2612" y="6942"/>
                </a:lnTo>
                <a:lnTo>
                  <a:pt x="4204" y="6942"/>
                </a:lnTo>
                <a:lnTo>
                  <a:pt x="4204" y="4267"/>
                </a:lnTo>
                <a:lnTo>
                  <a:pt x="6879" y="4267"/>
                </a:lnTo>
                <a:lnTo>
                  <a:pt x="6879" y="2675"/>
                </a:lnTo>
                <a:lnTo>
                  <a:pt x="4204" y="2675"/>
                </a:lnTo>
                <a:lnTo>
                  <a:pt x="4204"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22"/>
          <p:cNvSpPr/>
          <p:nvPr/>
        </p:nvSpPr>
        <p:spPr>
          <a:xfrm>
            <a:off x="169693" y="1435496"/>
            <a:ext cx="165062" cy="166597"/>
          </a:xfrm>
          <a:custGeom>
            <a:avLst/>
            <a:gdLst/>
            <a:ahLst/>
            <a:cxnLst/>
            <a:rect l="l" t="t" r="r" b="b"/>
            <a:pathLst>
              <a:path w="6879" h="6943" extrusionOk="0">
                <a:moveTo>
                  <a:pt x="2612" y="1"/>
                </a:moveTo>
                <a:lnTo>
                  <a:pt x="2612" y="2676"/>
                </a:lnTo>
                <a:lnTo>
                  <a:pt x="1" y="2676"/>
                </a:lnTo>
                <a:lnTo>
                  <a:pt x="1" y="4268"/>
                </a:lnTo>
                <a:lnTo>
                  <a:pt x="2612" y="4268"/>
                </a:lnTo>
                <a:lnTo>
                  <a:pt x="2612" y="6942"/>
                </a:lnTo>
                <a:lnTo>
                  <a:pt x="4204" y="6942"/>
                </a:lnTo>
                <a:lnTo>
                  <a:pt x="4204" y="4268"/>
                </a:lnTo>
                <a:lnTo>
                  <a:pt x="6879" y="4268"/>
                </a:lnTo>
                <a:lnTo>
                  <a:pt x="6879" y="2676"/>
                </a:lnTo>
                <a:lnTo>
                  <a:pt x="4204" y="2676"/>
                </a:lnTo>
                <a:lnTo>
                  <a:pt x="420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22"/>
          <p:cNvSpPr/>
          <p:nvPr/>
        </p:nvSpPr>
        <p:spPr>
          <a:xfrm>
            <a:off x="849711" y="1453829"/>
            <a:ext cx="1453233" cy="129933"/>
          </a:xfrm>
          <a:custGeom>
            <a:avLst/>
            <a:gdLst/>
            <a:ahLst/>
            <a:cxnLst/>
            <a:rect l="l" t="t" r="r" b="b"/>
            <a:pathLst>
              <a:path w="60564" h="5415" extrusionOk="0">
                <a:moveTo>
                  <a:pt x="55851" y="1"/>
                </a:moveTo>
                <a:lnTo>
                  <a:pt x="55851" y="1912"/>
                </a:lnTo>
                <a:lnTo>
                  <a:pt x="1083" y="1912"/>
                </a:lnTo>
                <a:cubicBezTo>
                  <a:pt x="0" y="1912"/>
                  <a:pt x="0" y="3504"/>
                  <a:pt x="1083" y="3504"/>
                </a:cubicBezTo>
                <a:lnTo>
                  <a:pt x="55851" y="3504"/>
                </a:lnTo>
                <a:lnTo>
                  <a:pt x="55851" y="5414"/>
                </a:lnTo>
                <a:lnTo>
                  <a:pt x="60564" y="2676"/>
                </a:lnTo>
                <a:lnTo>
                  <a:pt x="5585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2"/>
          <p:cNvSpPr/>
          <p:nvPr/>
        </p:nvSpPr>
        <p:spPr>
          <a:xfrm>
            <a:off x="-848007" y="158003"/>
            <a:ext cx="2017116" cy="591405"/>
          </a:xfrm>
          <a:custGeom>
            <a:avLst/>
            <a:gdLst/>
            <a:ahLst/>
            <a:cxnLst/>
            <a:rect l="l" t="t" r="r" b="b"/>
            <a:pathLst>
              <a:path w="84064" h="24647" extrusionOk="0">
                <a:moveTo>
                  <a:pt x="23563" y="1"/>
                </a:moveTo>
                <a:lnTo>
                  <a:pt x="23563" y="2357"/>
                </a:lnTo>
                <a:lnTo>
                  <a:pt x="7897" y="2357"/>
                </a:lnTo>
                <a:cubicBezTo>
                  <a:pt x="3503" y="2357"/>
                  <a:pt x="0" y="5860"/>
                  <a:pt x="0" y="10254"/>
                </a:cubicBezTo>
                <a:lnTo>
                  <a:pt x="0" y="23882"/>
                </a:lnTo>
                <a:cubicBezTo>
                  <a:pt x="0" y="24265"/>
                  <a:pt x="383" y="24647"/>
                  <a:pt x="828" y="24647"/>
                </a:cubicBezTo>
                <a:cubicBezTo>
                  <a:pt x="1274" y="24647"/>
                  <a:pt x="1593" y="24265"/>
                  <a:pt x="1593" y="23882"/>
                </a:cubicBezTo>
                <a:lnTo>
                  <a:pt x="1593" y="10190"/>
                </a:lnTo>
                <a:cubicBezTo>
                  <a:pt x="1593" y="6751"/>
                  <a:pt x="4395" y="3949"/>
                  <a:pt x="7897" y="3949"/>
                </a:cubicBezTo>
                <a:lnTo>
                  <a:pt x="23563" y="3949"/>
                </a:lnTo>
                <a:lnTo>
                  <a:pt x="23563" y="6369"/>
                </a:lnTo>
                <a:lnTo>
                  <a:pt x="29868" y="6369"/>
                </a:lnTo>
                <a:lnTo>
                  <a:pt x="29868" y="3949"/>
                </a:lnTo>
                <a:lnTo>
                  <a:pt x="79414" y="3949"/>
                </a:lnTo>
                <a:lnTo>
                  <a:pt x="79414" y="5860"/>
                </a:lnTo>
                <a:lnTo>
                  <a:pt x="84063" y="3185"/>
                </a:lnTo>
                <a:lnTo>
                  <a:pt x="79414" y="447"/>
                </a:lnTo>
                <a:lnTo>
                  <a:pt x="79414" y="2357"/>
                </a:lnTo>
                <a:lnTo>
                  <a:pt x="29868" y="2357"/>
                </a:lnTo>
                <a:lnTo>
                  <a:pt x="2986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2"/>
          <p:cNvSpPr/>
          <p:nvPr/>
        </p:nvSpPr>
        <p:spPr>
          <a:xfrm>
            <a:off x="3445946" y="532397"/>
            <a:ext cx="809903" cy="1066626"/>
          </a:xfrm>
          <a:custGeom>
            <a:avLst/>
            <a:gdLst/>
            <a:ahLst/>
            <a:cxnLst/>
            <a:rect l="l" t="t" r="r" b="b"/>
            <a:pathLst>
              <a:path w="33753" h="44452" extrusionOk="0">
                <a:moveTo>
                  <a:pt x="0" y="1"/>
                </a:moveTo>
                <a:lnTo>
                  <a:pt x="0" y="6305"/>
                </a:lnTo>
                <a:lnTo>
                  <a:pt x="6305" y="6305"/>
                </a:lnTo>
                <a:lnTo>
                  <a:pt x="6305" y="3885"/>
                </a:lnTo>
                <a:lnTo>
                  <a:pt x="24264" y="3885"/>
                </a:lnTo>
                <a:cubicBezTo>
                  <a:pt x="27576" y="3885"/>
                  <a:pt x="30250" y="6560"/>
                  <a:pt x="30314" y="9935"/>
                </a:cubicBezTo>
                <a:lnTo>
                  <a:pt x="30314" y="39803"/>
                </a:lnTo>
                <a:lnTo>
                  <a:pt x="28403" y="39803"/>
                </a:lnTo>
                <a:lnTo>
                  <a:pt x="31078" y="44452"/>
                </a:lnTo>
                <a:lnTo>
                  <a:pt x="33753" y="39803"/>
                </a:lnTo>
                <a:lnTo>
                  <a:pt x="31906" y="39803"/>
                </a:lnTo>
                <a:lnTo>
                  <a:pt x="31906" y="9935"/>
                </a:lnTo>
                <a:cubicBezTo>
                  <a:pt x="31842" y="5796"/>
                  <a:pt x="28467" y="2357"/>
                  <a:pt x="24264" y="2357"/>
                </a:cubicBezTo>
                <a:lnTo>
                  <a:pt x="6305" y="2357"/>
                </a:lnTo>
                <a:lnTo>
                  <a:pt x="630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2"/>
          <p:cNvSpPr/>
          <p:nvPr/>
        </p:nvSpPr>
        <p:spPr>
          <a:xfrm>
            <a:off x="-1256018" y="481959"/>
            <a:ext cx="129909" cy="302217"/>
          </a:xfrm>
          <a:custGeom>
            <a:avLst/>
            <a:gdLst/>
            <a:ahLst/>
            <a:cxnLst/>
            <a:rect l="l" t="t" r="r" b="b"/>
            <a:pathLst>
              <a:path w="5414" h="12595" extrusionOk="0">
                <a:moveTo>
                  <a:pt x="2676" y="1"/>
                </a:moveTo>
                <a:lnTo>
                  <a:pt x="1" y="4714"/>
                </a:lnTo>
                <a:lnTo>
                  <a:pt x="1911" y="4714"/>
                </a:lnTo>
                <a:lnTo>
                  <a:pt x="1911" y="11783"/>
                </a:lnTo>
                <a:cubicBezTo>
                  <a:pt x="1911" y="12324"/>
                  <a:pt x="2309" y="12594"/>
                  <a:pt x="2707" y="12594"/>
                </a:cubicBezTo>
                <a:cubicBezTo>
                  <a:pt x="3105" y="12594"/>
                  <a:pt x="3503" y="12324"/>
                  <a:pt x="3503" y="11783"/>
                </a:cubicBezTo>
                <a:lnTo>
                  <a:pt x="3503" y="4714"/>
                </a:lnTo>
                <a:lnTo>
                  <a:pt x="5414" y="4714"/>
                </a:lnTo>
                <a:lnTo>
                  <a:pt x="2676"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2"/>
          <p:cNvSpPr/>
          <p:nvPr/>
        </p:nvSpPr>
        <p:spPr>
          <a:xfrm>
            <a:off x="-432366" y="3597758"/>
            <a:ext cx="129909" cy="302577"/>
          </a:xfrm>
          <a:custGeom>
            <a:avLst/>
            <a:gdLst/>
            <a:ahLst/>
            <a:cxnLst/>
            <a:rect l="l" t="t" r="r" b="b"/>
            <a:pathLst>
              <a:path w="5414" h="12610" extrusionOk="0">
                <a:moveTo>
                  <a:pt x="2739" y="1"/>
                </a:moveTo>
                <a:cubicBezTo>
                  <a:pt x="2293" y="1"/>
                  <a:pt x="1911" y="383"/>
                  <a:pt x="1911" y="828"/>
                </a:cubicBezTo>
                <a:lnTo>
                  <a:pt x="1911" y="7897"/>
                </a:lnTo>
                <a:lnTo>
                  <a:pt x="0" y="7897"/>
                </a:lnTo>
                <a:lnTo>
                  <a:pt x="2739" y="12610"/>
                </a:lnTo>
                <a:lnTo>
                  <a:pt x="5414" y="7897"/>
                </a:lnTo>
                <a:lnTo>
                  <a:pt x="3503" y="7897"/>
                </a:lnTo>
                <a:lnTo>
                  <a:pt x="3503" y="828"/>
                </a:lnTo>
                <a:cubicBezTo>
                  <a:pt x="3503" y="383"/>
                  <a:pt x="3121" y="1"/>
                  <a:pt x="2739"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2"/>
          <p:cNvSpPr/>
          <p:nvPr/>
        </p:nvSpPr>
        <p:spPr>
          <a:xfrm>
            <a:off x="-1074160" y="481959"/>
            <a:ext cx="128373" cy="302217"/>
          </a:xfrm>
          <a:custGeom>
            <a:avLst/>
            <a:gdLst/>
            <a:ahLst/>
            <a:cxnLst/>
            <a:rect l="l" t="t" r="r" b="b"/>
            <a:pathLst>
              <a:path w="5350" h="12595" extrusionOk="0">
                <a:moveTo>
                  <a:pt x="2675" y="1"/>
                </a:moveTo>
                <a:lnTo>
                  <a:pt x="0" y="4714"/>
                </a:lnTo>
                <a:lnTo>
                  <a:pt x="1911" y="4714"/>
                </a:lnTo>
                <a:lnTo>
                  <a:pt x="1847" y="11783"/>
                </a:lnTo>
                <a:cubicBezTo>
                  <a:pt x="1847" y="12324"/>
                  <a:pt x="2245" y="12594"/>
                  <a:pt x="2643" y="12594"/>
                </a:cubicBezTo>
                <a:cubicBezTo>
                  <a:pt x="3041" y="12594"/>
                  <a:pt x="3439" y="12324"/>
                  <a:pt x="3439" y="11783"/>
                </a:cubicBezTo>
                <a:lnTo>
                  <a:pt x="3439" y="4714"/>
                </a:lnTo>
                <a:lnTo>
                  <a:pt x="5350" y="4714"/>
                </a:lnTo>
                <a:lnTo>
                  <a:pt x="2675"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22"/>
          <p:cNvSpPr/>
          <p:nvPr/>
        </p:nvSpPr>
        <p:spPr>
          <a:xfrm>
            <a:off x="-432366" y="1941311"/>
            <a:ext cx="129909" cy="1601450"/>
          </a:xfrm>
          <a:custGeom>
            <a:avLst/>
            <a:gdLst/>
            <a:ahLst/>
            <a:cxnLst/>
            <a:rect l="l" t="t" r="r" b="b"/>
            <a:pathLst>
              <a:path w="5414" h="66741" extrusionOk="0">
                <a:moveTo>
                  <a:pt x="2739" y="0"/>
                </a:moveTo>
                <a:lnTo>
                  <a:pt x="0" y="4649"/>
                </a:lnTo>
                <a:lnTo>
                  <a:pt x="1911" y="4649"/>
                </a:lnTo>
                <a:lnTo>
                  <a:pt x="1911" y="65977"/>
                </a:lnTo>
                <a:cubicBezTo>
                  <a:pt x="1911" y="66486"/>
                  <a:pt x="2309" y="66741"/>
                  <a:pt x="2707" y="66741"/>
                </a:cubicBezTo>
                <a:cubicBezTo>
                  <a:pt x="3105" y="66741"/>
                  <a:pt x="3503" y="66486"/>
                  <a:pt x="3503" y="65977"/>
                </a:cubicBezTo>
                <a:lnTo>
                  <a:pt x="3503" y="4649"/>
                </a:lnTo>
                <a:lnTo>
                  <a:pt x="5414" y="4649"/>
                </a:lnTo>
                <a:lnTo>
                  <a:pt x="2739"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2"/>
          <p:cNvSpPr/>
          <p:nvPr/>
        </p:nvSpPr>
        <p:spPr>
          <a:xfrm>
            <a:off x="3209091" y="4536010"/>
            <a:ext cx="1005510" cy="152824"/>
          </a:xfrm>
          <a:custGeom>
            <a:avLst/>
            <a:gdLst/>
            <a:ahLst/>
            <a:cxnLst/>
            <a:rect l="l" t="t" r="r" b="b"/>
            <a:pathLst>
              <a:path w="41905" h="6369" extrusionOk="0">
                <a:moveTo>
                  <a:pt x="25092" y="1"/>
                </a:moveTo>
                <a:lnTo>
                  <a:pt x="25092" y="2357"/>
                </a:lnTo>
                <a:lnTo>
                  <a:pt x="1019" y="2357"/>
                </a:lnTo>
                <a:cubicBezTo>
                  <a:pt x="0" y="2357"/>
                  <a:pt x="0" y="3949"/>
                  <a:pt x="1019" y="3949"/>
                </a:cubicBezTo>
                <a:lnTo>
                  <a:pt x="25092" y="3949"/>
                </a:lnTo>
                <a:lnTo>
                  <a:pt x="25092" y="6369"/>
                </a:lnTo>
                <a:lnTo>
                  <a:pt x="31397" y="6369"/>
                </a:lnTo>
                <a:lnTo>
                  <a:pt x="31397" y="3949"/>
                </a:lnTo>
                <a:lnTo>
                  <a:pt x="37256" y="3949"/>
                </a:lnTo>
                <a:lnTo>
                  <a:pt x="37256" y="5859"/>
                </a:lnTo>
                <a:lnTo>
                  <a:pt x="41904" y="3185"/>
                </a:lnTo>
                <a:lnTo>
                  <a:pt x="37256" y="446"/>
                </a:lnTo>
                <a:lnTo>
                  <a:pt x="37256" y="2357"/>
                </a:lnTo>
                <a:lnTo>
                  <a:pt x="31397" y="2357"/>
                </a:lnTo>
                <a:lnTo>
                  <a:pt x="3139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2"/>
          <p:cNvSpPr/>
          <p:nvPr/>
        </p:nvSpPr>
        <p:spPr>
          <a:xfrm>
            <a:off x="168637" y="4665895"/>
            <a:ext cx="1180770" cy="378017"/>
          </a:xfrm>
          <a:custGeom>
            <a:avLst/>
            <a:gdLst/>
            <a:ahLst/>
            <a:cxnLst/>
            <a:rect l="l" t="t" r="r" b="b"/>
            <a:pathLst>
              <a:path w="49209" h="15754" extrusionOk="0">
                <a:moveTo>
                  <a:pt x="46534" y="1"/>
                </a:moveTo>
                <a:lnTo>
                  <a:pt x="43796" y="4650"/>
                </a:lnTo>
                <a:lnTo>
                  <a:pt x="45706" y="4650"/>
                </a:lnTo>
                <a:lnTo>
                  <a:pt x="45706" y="8725"/>
                </a:lnTo>
                <a:cubicBezTo>
                  <a:pt x="45706" y="10381"/>
                  <a:pt x="44369" y="11719"/>
                  <a:pt x="42713" y="11719"/>
                </a:cubicBezTo>
                <a:lnTo>
                  <a:pt x="32651" y="11719"/>
                </a:lnTo>
                <a:lnTo>
                  <a:pt x="32651" y="9235"/>
                </a:lnTo>
                <a:lnTo>
                  <a:pt x="26346" y="9235"/>
                </a:lnTo>
                <a:lnTo>
                  <a:pt x="26346" y="11719"/>
                </a:lnTo>
                <a:lnTo>
                  <a:pt x="6859" y="11719"/>
                </a:lnTo>
                <a:cubicBezTo>
                  <a:pt x="6497" y="9847"/>
                  <a:pt x="5018" y="8948"/>
                  <a:pt x="3536" y="8948"/>
                </a:cubicBezTo>
                <a:cubicBezTo>
                  <a:pt x="1892" y="8948"/>
                  <a:pt x="243" y="10054"/>
                  <a:pt x="109" y="12164"/>
                </a:cubicBezTo>
                <a:cubicBezTo>
                  <a:pt x="0" y="14441"/>
                  <a:pt x="1778" y="15754"/>
                  <a:pt x="3558" y="15754"/>
                </a:cubicBezTo>
                <a:cubicBezTo>
                  <a:pt x="4915" y="15754"/>
                  <a:pt x="6272" y="14991"/>
                  <a:pt x="6795" y="13311"/>
                </a:cubicBezTo>
                <a:lnTo>
                  <a:pt x="26346" y="13311"/>
                </a:lnTo>
                <a:lnTo>
                  <a:pt x="26346" y="15540"/>
                </a:lnTo>
                <a:lnTo>
                  <a:pt x="32651" y="15540"/>
                </a:lnTo>
                <a:lnTo>
                  <a:pt x="32651" y="13311"/>
                </a:lnTo>
                <a:lnTo>
                  <a:pt x="42650" y="13311"/>
                </a:lnTo>
                <a:cubicBezTo>
                  <a:pt x="45261" y="13311"/>
                  <a:pt x="47298" y="11273"/>
                  <a:pt x="47298" y="8725"/>
                </a:cubicBezTo>
                <a:lnTo>
                  <a:pt x="47298" y="4650"/>
                </a:lnTo>
                <a:lnTo>
                  <a:pt x="49209" y="4650"/>
                </a:lnTo>
                <a:lnTo>
                  <a:pt x="4653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2"/>
          <p:cNvSpPr/>
          <p:nvPr/>
        </p:nvSpPr>
        <p:spPr>
          <a:xfrm>
            <a:off x="-1356869" y="2564773"/>
            <a:ext cx="189513" cy="161270"/>
          </a:xfrm>
          <a:custGeom>
            <a:avLst/>
            <a:gdLst/>
            <a:ahLst/>
            <a:cxnLst/>
            <a:rect l="l" t="t" r="r" b="b"/>
            <a:pathLst>
              <a:path w="7898" h="6721" extrusionOk="0">
                <a:moveTo>
                  <a:pt x="4522" y="0"/>
                </a:moveTo>
                <a:cubicBezTo>
                  <a:pt x="1465" y="0"/>
                  <a:pt x="1" y="3630"/>
                  <a:pt x="2102" y="5732"/>
                </a:cubicBezTo>
                <a:cubicBezTo>
                  <a:pt x="2805" y="6414"/>
                  <a:pt x="3663" y="6721"/>
                  <a:pt x="4501" y="6721"/>
                </a:cubicBezTo>
                <a:cubicBezTo>
                  <a:pt x="6242" y="6721"/>
                  <a:pt x="7897" y="5396"/>
                  <a:pt x="7897" y="3375"/>
                </a:cubicBezTo>
                <a:cubicBezTo>
                  <a:pt x="7897" y="1465"/>
                  <a:pt x="6369" y="0"/>
                  <a:pt x="4522"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22"/>
          <p:cNvSpPr/>
          <p:nvPr/>
        </p:nvSpPr>
        <p:spPr>
          <a:xfrm>
            <a:off x="-1317134" y="1615819"/>
            <a:ext cx="594452" cy="129909"/>
          </a:xfrm>
          <a:custGeom>
            <a:avLst/>
            <a:gdLst/>
            <a:ahLst/>
            <a:cxnLst/>
            <a:rect l="l" t="t" r="r" b="b"/>
            <a:pathLst>
              <a:path w="24774" h="5414" extrusionOk="0">
                <a:moveTo>
                  <a:pt x="4713" y="0"/>
                </a:moveTo>
                <a:lnTo>
                  <a:pt x="0" y="2739"/>
                </a:lnTo>
                <a:lnTo>
                  <a:pt x="4713" y="5414"/>
                </a:lnTo>
                <a:lnTo>
                  <a:pt x="4713" y="3503"/>
                </a:lnTo>
                <a:lnTo>
                  <a:pt x="23946" y="3503"/>
                </a:lnTo>
                <a:cubicBezTo>
                  <a:pt x="24391" y="3503"/>
                  <a:pt x="24774" y="3185"/>
                  <a:pt x="24774" y="2739"/>
                </a:cubicBezTo>
                <a:cubicBezTo>
                  <a:pt x="24774" y="2293"/>
                  <a:pt x="24391" y="1911"/>
                  <a:pt x="23946" y="1911"/>
                </a:cubicBezTo>
                <a:lnTo>
                  <a:pt x="4713" y="1911"/>
                </a:lnTo>
                <a:lnTo>
                  <a:pt x="4713"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2"/>
          <p:cNvSpPr/>
          <p:nvPr/>
        </p:nvSpPr>
        <p:spPr>
          <a:xfrm>
            <a:off x="3688919" y="3380771"/>
            <a:ext cx="169645" cy="437069"/>
          </a:xfrm>
          <a:custGeom>
            <a:avLst/>
            <a:gdLst/>
            <a:ahLst/>
            <a:cxnLst/>
            <a:rect l="l" t="t" r="r" b="b"/>
            <a:pathLst>
              <a:path w="7070" h="18215" extrusionOk="0">
                <a:moveTo>
                  <a:pt x="0" y="0"/>
                </a:moveTo>
                <a:cubicBezTo>
                  <a:pt x="0" y="2866"/>
                  <a:pt x="1911" y="4777"/>
                  <a:pt x="3503" y="6305"/>
                </a:cubicBezTo>
                <a:cubicBezTo>
                  <a:pt x="4522" y="7324"/>
                  <a:pt x="5413" y="8279"/>
                  <a:pt x="5541" y="9107"/>
                </a:cubicBezTo>
                <a:cubicBezTo>
                  <a:pt x="5413" y="9935"/>
                  <a:pt x="4522" y="10890"/>
                  <a:pt x="3503" y="11846"/>
                </a:cubicBezTo>
                <a:cubicBezTo>
                  <a:pt x="1911" y="13438"/>
                  <a:pt x="0" y="15348"/>
                  <a:pt x="0" y="18214"/>
                </a:cubicBezTo>
                <a:lnTo>
                  <a:pt x="1592" y="18214"/>
                </a:lnTo>
                <a:cubicBezTo>
                  <a:pt x="1592" y="16049"/>
                  <a:pt x="3121" y="14520"/>
                  <a:pt x="4585" y="13056"/>
                </a:cubicBezTo>
                <a:cubicBezTo>
                  <a:pt x="5859" y="11846"/>
                  <a:pt x="7005" y="10636"/>
                  <a:pt x="7069" y="9235"/>
                </a:cubicBezTo>
                <a:lnTo>
                  <a:pt x="7069" y="9107"/>
                </a:lnTo>
                <a:lnTo>
                  <a:pt x="7069" y="9044"/>
                </a:lnTo>
                <a:cubicBezTo>
                  <a:pt x="7005" y="7579"/>
                  <a:pt x="5859" y="6433"/>
                  <a:pt x="4585" y="5223"/>
                </a:cubicBezTo>
                <a:cubicBezTo>
                  <a:pt x="3121" y="3694"/>
                  <a:pt x="1592" y="2166"/>
                  <a:pt x="15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22"/>
          <p:cNvSpPr/>
          <p:nvPr/>
        </p:nvSpPr>
        <p:spPr>
          <a:xfrm>
            <a:off x="3875336" y="3379235"/>
            <a:ext cx="171180" cy="438605"/>
          </a:xfrm>
          <a:custGeom>
            <a:avLst/>
            <a:gdLst/>
            <a:ahLst/>
            <a:cxnLst/>
            <a:rect l="l" t="t" r="r" b="b"/>
            <a:pathLst>
              <a:path w="7134" h="18279" extrusionOk="0">
                <a:moveTo>
                  <a:pt x="5541" y="1"/>
                </a:moveTo>
                <a:cubicBezTo>
                  <a:pt x="5541" y="2230"/>
                  <a:pt x="4013" y="3758"/>
                  <a:pt x="2484" y="5223"/>
                </a:cubicBezTo>
                <a:cubicBezTo>
                  <a:pt x="1274" y="6433"/>
                  <a:pt x="128" y="7643"/>
                  <a:pt x="1" y="9044"/>
                </a:cubicBezTo>
                <a:lnTo>
                  <a:pt x="1" y="9171"/>
                </a:lnTo>
                <a:lnTo>
                  <a:pt x="1" y="9235"/>
                </a:lnTo>
                <a:cubicBezTo>
                  <a:pt x="128" y="10700"/>
                  <a:pt x="1274" y="11846"/>
                  <a:pt x="2484" y="13056"/>
                </a:cubicBezTo>
                <a:cubicBezTo>
                  <a:pt x="4013" y="14521"/>
                  <a:pt x="5541" y="16113"/>
                  <a:pt x="5541" y="18278"/>
                </a:cubicBezTo>
                <a:lnTo>
                  <a:pt x="7133" y="18278"/>
                </a:lnTo>
                <a:cubicBezTo>
                  <a:pt x="7133" y="15412"/>
                  <a:pt x="5159" y="13502"/>
                  <a:pt x="3631" y="11910"/>
                </a:cubicBezTo>
                <a:cubicBezTo>
                  <a:pt x="2612" y="10891"/>
                  <a:pt x="1656" y="9935"/>
                  <a:pt x="1593" y="9108"/>
                </a:cubicBezTo>
                <a:cubicBezTo>
                  <a:pt x="1656" y="8280"/>
                  <a:pt x="2612" y="7388"/>
                  <a:pt x="3631" y="6369"/>
                </a:cubicBezTo>
                <a:cubicBezTo>
                  <a:pt x="5223" y="4777"/>
                  <a:pt x="7133" y="2867"/>
                  <a:pt x="71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22"/>
          <p:cNvSpPr/>
          <p:nvPr/>
        </p:nvSpPr>
        <p:spPr>
          <a:xfrm>
            <a:off x="3779068" y="3467873"/>
            <a:ext cx="177275" cy="111577"/>
          </a:xfrm>
          <a:custGeom>
            <a:avLst/>
            <a:gdLst/>
            <a:ahLst/>
            <a:cxnLst/>
            <a:rect l="l" t="t" r="r" b="b"/>
            <a:pathLst>
              <a:path w="7388" h="4650" extrusionOk="0">
                <a:moveTo>
                  <a:pt x="1" y="0"/>
                </a:moveTo>
                <a:cubicBezTo>
                  <a:pt x="574" y="637"/>
                  <a:pt x="1274" y="1338"/>
                  <a:pt x="1975" y="1975"/>
                </a:cubicBezTo>
                <a:cubicBezTo>
                  <a:pt x="2548" y="2548"/>
                  <a:pt x="3057" y="3248"/>
                  <a:pt x="3439" y="4013"/>
                </a:cubicBezTo>
                <a:cubicBezTo>
                  <a:pt x="3567" y="4204"/>
                  <a:pt x="3630" y="4458"/>
                  <a:pt x="3694" y="4649"/>
                </a:cubicBezTo>
                <a:cubicBezTo>
                  <a:pt x="3694" y="4586"/>
                  <a:pt x="3758" y="4458"/>
                  <a:pt x="3758" y="4395"/>
                </a:cubicBezTo>
                <a:cubicBezTo>
                  <a:pt x="3885" y="4013"/>
                  <a:pt x="4076" y="3694"/>
                  <a:pt x="4267" y="3376"/>
                </a:cubicBezTo>
                <a:cubicBezTo>
                  <a:pt x="4713" y="2803"/>
                  <a:pt x="5159" y="2229"/>
                  <a:pt x="5668" y="1720"/>
                </a:cubicBezTo>
                <a:cubicBezTo>
                  <a:pt x="6242" y="1147"/>
                  <a:pt x="6878" y="574"/>
                  <a:pt x="73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2"/>
          <p:cNvSpPr/>
          <p:nvPr/>
        </p:nvSpPr>
        <p:spPr>
          <a:xfrm>
            <a:off x="3867706" y="3617626"/>
            <a:ext cx="24" cy="24"/>
          </a:xfrm>
          <a:custGeom>
            <a:avLst/>
            <a:gdLst/>
            <a:ahLst/>
            <a:cxnLst/>
            <a:rect l="l" t="t" r="r" b="b"/>
            <a:pathLst>
              <a:path w="1" h="1" extrusionOk="0">
                <a:moveTo>
                  <a:pt x="0" y="0"/>
                </a:move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22"/>
          <p:cNvSpPr/>
          <p:nvPr/>
        </p:nvSpPr>
        <p:spPr>
          <a:xfrm>
            <a:off x="3650719" y="3330334"/>
            <a:ext cx="429415" cy="38224"/>
          </a:xfrm>
          <a:custGeom>
            <a:avLst/>
            <a:gdLst/>
            <a:ahLst/>
            <a:cxnLst/>
            <a:rect l="l" t="t" r="r" b="b"/>
            <a:pathLst>
              <a:path w="17896" h="1593" extrusionOk="0">
                <a:moveTo>
                  <a:pt x="0" y="1"/>
                </a:moveTo>
                <a:lnTo>
                  <a:pt x="0" y="1593"/>
                </a:lnTo>
                <a:lnTo>
                  <a:pt x="17895" y="1593"/>
                </a:lnTo>
                <a:lnTo>
                  <a:pt x="1789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2"/>
          <p:cNvSpPr/>
          <p:nvPr/>
        </p:nvSpPr>
        <p:spPr>
          <a:xfrm>
            <a:off x="3650719" y="3830030"/>
            <a:ext cx="429415" cy="38224"/>
          </a:xfrm>
          <a:custGeom>
            <a:avLst/>
            <a:gdLst/>
            <a:ahLst/>
            <a:cxnLst/>
            <a:rect l="l" t="t" r="r" b="b"/>
            <a:pathLst>
              <a:path w="17896" h="1593" extrusionOk="0">
                <a:moveTo>
                  <a:pt x="0" y="1"/>
                </a:moveTo>
                <a:lnTo>
                  <a:pt x="0" y="1593"/>
                </a:lnTo>
                <a:lnTo>
                  <a:pt x="17895" y="1593"/>
                </a:lnTo>
                <a:lnTo>
                  <a:pt x="1789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22"/>
          <p:cNvSpPr/>
          <p:nvPr/>
        </p:nvSpPr>
        <p:spPr>
          <a:xfrm>
            <a:off x="12309" y="4484061"/>
            <a:ext cx="155896" cy="203262"/>
          </a:xfrm>
          <a:custGeom>
            <a:avLst/>
            <a:gdLst/>
            <a:ahLst/>
            <a:cxnLst/>
            <a:rect l="l" t="t" r="r" b="b"/>
            <a:pathLst>
              <a:path w="6497" h="8471" extrusionOk="0">
                <a:moveTo>
                  <a:pt x="6496" y="0"/>
                </a:moveTo>
                <a:lnTo>
                  <a:pt x="0" y="3057"/>
                </a:lnTo>
                <a:lnTo>
                  <a:pt x="0" y="5413"/>
                </a:lnTo>
                <a:lnTo>
                  <a:pt x="6496" y="8470"/>
                </a:lnTo>
                <a:lnTo>
                  <a:pt x="6496" y="6560"/>
                </a:lnTo>
                <a:lnTo>
                  <a:pt x="1402" y="4267"/>
                </a:lnTo>
                <a:lnTo>
                  <a:pt x="6496" y="1911"/>
                </a:lnTo>
                <a:lnTo>
                  <a:pt x="649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2"/>
          <p:cNvSpPr/>
          <p:nvPr/>
        </p:nvSpPr>
        <p:spPr>
          <a:xfrm>
            <a:off x="192632" y="4384722"/>
            <a:ext cx="198679" cy="365252"/>
          </a:xfrm>
          <a:custGeom>
            <a:avLst/>
            <a:gdLst/>
            <a:ahLst/>
            <a:cxnLst/>
            <a:rect l="l" t="t" r="r" b="b"/>
            <a:pathLst>
              <a:path w="8280" h="15222" extrusionOk="0">
                <a:moveTo>
                  <a:pt x="6114" y="1"/>
                </a:moveTo>
                <a:lnTo>
                  <a:pt x="0" y="15221"/>
                </a:lnTo>
                <a:lnTo>
                  <a:pt x="2165" y="15221"/>
                </a:lnTo>
                <a:lnTo>
                  <a:pt x="827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2"/>
          <p:cNvSpPr/>
          <p:nvPr/>
        </p:nvSpPr>
        <p:spPr>
          <a:xfrm>
            <a:off x="3801989" y="4086729"/>
            <a:ext cx="230760" cy="230784"/>
          </a:xfrm>
          <a:custGeom>
            <a:avLst/>
            <a:gdLst/>
            <a:ahLst/>
            <a:cxnLst/>
            <a:rect l="l" t="t" r="r" b="b"/>
            <a:pathLst>
              <a:path w="9617" h="9618" extrusionOk="0">
                <a:moveTo>
                  <a:pt x="1" y="1"/>
                </a:moveTo>
                <a:lnTo>
                  <a:pt x="1"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10;p22">
            <a:extLst>
              <a:ext uri="{FF2B5EF4-FFF2-40B4-BE49-F238E27FC236}">
                <a16:creationId xmlns:a16="http://schemas.microsoft.com/office/drawing/2014/main" id="{CF744313-7EB5-B9F1-F8F9-0361E014E49E}"/>
              </a:ext>
            </a:extLst>
          </p:cNvPr>
          <p:cNvSpPr txBox="1">
            <a:spLocks/>
          </p:cNvSpPr>
          <p:nvPr/>
        </p:nvSpPr>
        <p:spPr>
          <a:xfrm>
            <a:off x="5237375" y="3666240"/>
            <a:ext cx="3129600" cy="606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rgbClr val="FFFFFF"/>
              </a:buClr>
              <a:buSzPts val="1200"/>
              <a:buFont typeface="Roboto Light"/>
              <a:buNone/>
              <a:defRPr sz="1200" b="0" i="0" u="none" strike="noStrike" cap="none">
                <a:solidFill>
                  <a:srgbClr val="FFFFFF"/>
                </a:solidFill>
                <a:latin typeface="Roboto Light"/>
                <a:ea typeface="Roboto Light"/>
                <a:cs typeface="Roboto Light"/>
                <a:sym typeface="Roboto Light"/>
              </a:defRPr>
            </a:lvl1pPr>
            <a:lvl2pPr marL="914400" marR="0" lvl="1" indent="-317500" algn="r" rtl="0">
              <a:lnSpc>
                <a:spcPct val="100000"/>
              </a:lnSpc>
              <a:spcBef>
                <a:spcPts val="0"/>
              </a:spcBef>
              <a:spcAft>
                <a:spcPts val="0"/>
              </a:spcAft>
              <a:buClr>
                <a:srgbClr val="48FFD5"/>
              </a:buClr>
              <a:buSzPts val="1200"/>
              <a:buFont typeface="Roboto Light"/>
              <a:buNone/>
              <a:defRPr sz="1200" b="0" i="0" u="none" strike="noStrike" cap="none">
                <a:solidFill>
                  <a:srgbClr val="48FFD5"/>
                </a:solidFill>
                <a:latin typeface="Roboto Light"/>
                <a:ea typeface="Roboto Light"/>
                <a:cs typeface="Roboto Light"/>
                <a:sym typeface="Roboto Light"/>
              </a:defRPr>
            </a:lvl2pPr>
            <a:lvl3pPr marL="1371600" marR="0" lvl="2" indent="-317500" algn="r" rtl="0">
              <a:lnSpc>
                <a:spcPct val="100000"/>
              </a:lnSpc>
              <a:spcBef>
                <a:spcPts val="0"/>
              </a:spcBef>
              <a:spcAft>
                <a:spcPts val="0"/>
              </a:spcAft>
              <a:buClr>
                <a:srgbClr val="48FFD5"/>
              </a:buClr>
              <a:buSzPts val="1200"/>
              <a:buFont typeface="Roboto Light"/>
              <a:buNone/>
              <a:defRPr sz="1200" b="0" i="0" u="none" strike="noStrike" cap="none">
                <a:solidFill>
                  <a:srgbClr val="48FFD5"/>
                </a:solidFill>
                <a:latin typeface="Roboto Light"/>
                <a:ea typeface="Roboto Light"/>
                <a:cs typeface="Roboto Light"/>
                <a:sym typeface="Roboto Light"/>
              </a:defRPr>
            </a:lvl3pPr>
            <a:lvl4pPr marL="1828800" marR="0" lvl="3" indent="-317500" algn="r" rtl="0">
              <a:lnSpc>
                <a:spcPct val="100000"/>
              </a:lnSpc>
              <a:spcBef>
                <a:spcPts val="0"/>
              </a:spcBef>
              <a:spcAft>
                <a:spcPts val="0"/>
              </a:spcAft>
              <a:buClr>
                <a:srgbClr val="48FFD5"/>
              </a:buClr>
              <a:buSzPts val="1200"/>
              <a:buFont typeface="Roboto Light"/>
              <a:buNone/>
              <a:defRPr sz="1200" b="0" i="0" u="none" strike="noStrike" cap="none">
                <a:solidFill>
                  <a:srgbClr val="48FFD5"/>
                </a:solidFill>
                <a:latin typeface="Roboto Light"/>
                <a:ea typeface="Roboto Light"/>
                <a:cs typeface="Roboto Light"/>
                <a:sym typeface="Roboto Light"/>
              </a:defRPr>
            </a:lvl4pPr>
            <a:lvl5pPr marL="2286000" marR="0" lvl="4" indent="-317500" algn="r" rtl="0">
              <a:lnSpc>
                <a:spcPct val="100000"/>
              </a:lnSpc>
              <a:spcBef>
                <a:spcPts val="0"/>
              </a:spcBef>
              <a:spcAft>
                <a:spcPts val="0"/>
              </a:spcAft>
              <a:buClr>
                <a:srgbClr val="48FFD5"/>
              </a:buClr>
              <a:buSzPts val="1200"/>
              <a:buFont typeface="Roboto Light"/>
              <a:buNone/>
              <a:defRPr sz="1200" b="0" i="0" u="none" strike="noStrike" cap="none">
                <a:solidFill>
                  <a:srgbClr val="48FFD5"/>
                </a:solidFill>
                <a:latin typeface="Roboto Light"/>
                <a:ea typeface="Roboto Light"/>
                <a:cs typeface="Roboto Light"/>
                <a:sym typeface="Roboto Light"/>
              </a:defRPr>
            </a:lvl5pPr>
            <a:lvl6pPr marL="2743200" marR="0" lvl="5" indent="-317500" algn="r" rtl="0">
              <a:lnSpc>
                <a:spcPct val="100000"/>
              </a:lnSpc>
              <a:spcBef>
                <a:spcPts val="0"/>
              </a:spcBef>
              <a:spcAft>
                <a:spcPts val="0"/>
              </a:spcAft>
              <a:buClr>
                <a:srgbClr val="48FFD5"/>
              </a:buClr>
              <a:buSzPts val="1200"/>
              <a:buFont typeface="Roboto Light"/>
              <a:buNone/>
              <a:defRPr sz="1200" b="0" i="0" u="none" strike="noStrike" cap="none">
                <a:solidFill>
                  <a:srgbClr val="48FFD5"/>
                </a:solidFill>
                <a:latin typeface="Roboto Light"/>
                <a:ea typeface="Roboto Light"/>
                <a:cs typeface="Roboto Light"/>
                <a:sym typeface="Roboto Light"/>
              </a:defRPr>
            </a:lvl6pPr>
            <a:lvl7pPr marL="3200400" marR="0" lvl="6" indent="-317500" algn="r" rtl="0">
              <a:lnSpc>
                <a:spcPct val="100000"/>
              </a:lnSpc>
              <a:spcBef>
                <a:spcPts val="0"/>
              </a:spcBef>
              <a:spcAft>
                <a:spcPts val="0"/>
              </a:spcAft>
              <a:buClr>
                <a:srgbClr val="48FFD5"/>
              </a:buClr>
              <a:buSzPts val="1200"/>
              <a:buFont typeface="Roboto Light"/>
              <a:buNone/>
              <a:defRPr sz="1200" b="0" i="0" u="none" strike="noStrike" cap="none">
                <a:solidFill>
                  <a:srgbClr val="48FFD5"/>
                </a:solidFill>
                <a:latin typeface="Roboto Light"/>
                <a:ea typeface="Roboto Light"/>
                <a:cs typeface="Roboto Light"/>
                <a:sym typeface="Roboto Light"/>
              </a:defRPr>
            </a:lvl7pPr>
            <a:lvl8pPr marL="3657600" marR="0" lvl="7" indent="-317500" algn="r" rtl="0">
              <a:lnSpc>
                <a:spcPct val="100000"/>
              </a:lnSpc>
              <a:spcBef>
                <a:spcPts val="0"/>
              </a:spcBef>
              <a:spcAft>
                <a:spcPts val="0"/>
              </a:spcAft>
              <a:buClr>
                <a:srgbClr val="48FFD5"/>
              </a:buClr>
              <a:buSzPts val="1200"/>
              <a:buFont typeface="Roboto Light"/>
              <a:buNone/>
              <a:defRPr sz="1200" b="0" i="0" u="none" strike="noStrike" cap="none">
                <a:solidFill>
                  <a:srgbClr val="48FFD5"/>
                </a:solidFill>
                <a:latin typeface="Roboto Light"/>
                <a:ea typeface="Roboto Light"/>
                <a:cs typeface="Roboto Light"/>
                <a:sym typeface="Roboto Light"/>
              </a:defRPr>
            </a:lvl8pPr>
            <a:lvl9pPr marL="4114800" marR="0" lvl="8" indent="-317500" algn="r" rtl="0">
              <a:lnSpc>
                <a:spcPct val="100000"/>
              </a:lnSpc>
              <a:spcBef>
                <a:spcPts val="0"/>
              </a:spcBef>
              <a:spcAft>
                <a:spcPts val="0"/>
              </a:spcAft>
              <a:buClr>
                <a:srgbClr val="48FFD5"/>
              </a:buClr>
              <a:buSzPts val="1200"/>
              <a:buFont typeface="Roboto Light"/>
              <a:buNone/>
              <a:defRPr sz="1200" b="0" i="0" u="none" strike="noStrike" cap="none">
                <a:solidFill>
                  <a:srgbClr val="48FFD5"/>
                </a:solidFill>
                <a:latin typeface="Roboto Light"/>
                <a:ea typeface="Roboto Light"/>
                <a:cs typeface="Roboto Light"/>
                <a:sym typeface="Roboto Light"/>
              </a:defRPr>
            </a:lvl9pPr>
          </a:lstStyle>
          <a:p>
            <a:pPr marL="0" indent="0"/>
            <a:r>
              <a:rPr lang="pt-PT" dirty="0">
                <a:latin typeface="Avenir Next LT Pro" panose="020B0504020202020204" pitchFamily="34" charset="0"/>
                <a:ea typeface="Simplicity" panose="02000603000000000000" pitchFamily="2" charset="0"/>
              </a:rPr>
              <a:t>Comunicação de Dados e Redes ||</a:t>
            </a:r>
          </a:p>
          <a:p>
            <a:pPr marL="0" indent="0"/>
            <a:r>
              <a:rPr lang="pt-PT" dirty="0">
                <a:latin typeface="Avenir Next LT Pro" panose="020B0504020202020204" pitchFamily="34" charset="0"/>
                <a:ea typeface="Simplicity" panose="02000603000000000000" pitchFamily="2" charset="0"/>
              </a:rPr>
              <a:t>Segurança de Redes E Sistemas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02"/>
        <p:cNvGrpSpPr/>
        <p:nvPr/>
      </p:nvGrpSpPr>
      <p:grpSpPr>
        <a:xfrm>
          <a:off x="0" y="0"/>
          <a:ext cx="0" cy="0"/>
          <a:chOff x="0" y="0"/>
          <a:chExt cx="0" cy="0"/>
        </a:xfrm>
      </p:grpSpPr>
      <p:sp>
        <p:nvSpPr>
          <p:cNvPr id="703" name="Google Shape;703;p35"/>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3200" dirty="0">
                <a:latin typeface="Share Tech" panose="00000500000000000000" pitchFamily="2" charset="0"/>
              </a:rPr>
              <a:t>Ligação Física (Exterior)</a:t>
            </a:r>
            <a:endParaRPr sz="3200" dirty="0">
              <a:latin typeface="Share Tech" panose="00000500000000000000" pitchFamily="2" charset="0"/>
            </a:endParaRPr>
          </a:p>
        </p:txBody>
      </p:sp>
      <p:cxnSp>
        <p:nvCxnSpPr>
          <p:cNvPr id="746" name="Google Shape;746;p35"/>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pic>
        <p:nvPicPr>
          <p:cNvPr id="3" name="Imagem 2">
            <a:extLst>
              <a:ext uri="{FF2B5EF4-FFF2-40B4-BE49-F238E27FC236}">
                <a16:creationId xmlns:a16="http://schemas.microsoft.com/office/drawing/2014/main" id="{9DAC0EAB-3EE3-CE28-D575-C37F80B09783}"/>
              </a:ext>
            </a:extLst>
          </p:cNvPr>
          <p:cNvPicPr>
            <a:picLocks noChangeAspect="1"/>
          </p:cNvPicPr>
          <p:nvPr/>
        </p:nvPicPr>
        <p:blipFill>
          <a:blip r:embed="rId3"/>
          <a:stretch>
            <a:fillRect/>
          </a:stretch>
        </p:blipFill>
        <p:spPr>
          <a:xfrm>
            <a:off x="2970097" y="1410627"/>
            <a:ext cx="3203806" cy="3424758"/>
          </a:xfrm>
          <a:prstGeom prst="rect">
            <a:avLst/>
          </a:prstGeom>
        </p:spPr>
      </p:pic>
    </p:spTree>
    <p:extLst>
      <p:ext uri="{BB962C8B-B14F-4D97-AF65-F5344CB8AC3E}">
        <p14:creationId xmlns:p14="http://schemas.microsoft.com/office/powerpoint/2010/main" val="25074424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02"/>
        <p:cNvGrpSpPr/>
        <p:nvPr/>
      </p:nvGrpSpPr>
      <p:grpSpPr>
        <a:xfrm>
          <a:off x="0" y="0"/>
          <a:ext cx="0" cy="0"/>
          <a:chOff x="0" y="0"/>
          <a:chExt cx="0" cy="0"/>
        </a:xfrm>
      </p:grpSpPr>
      <p:sp>
        <p:nvSpPr>
          <p:cNvPr id="703" name="Google Shape;703;p35"/>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3200" dirty="0">
                <a:latin typeface="Share Tech" panose="00000500000000000000" pitchFamily="2" charset="0"/>
              </a:rPr>
              <a:t>Ligação Física (Edifício 1)</a:t>
            </a:r>
            <a:endParaRPr sz="3200" dirty="0">
              <a:latin typeface="Share Tech" panose="00000500000000000000" pitchFamily="2" charset="0"/>
            </a:endParaRPr>
          </a:p>
        </p:txBody>
      </p:sp>
      <p:cxnSp>
        <p:nvCxnSpPr>
          <p:cNvPr id="746" name="Google Shape;746;p35"/>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pic>
        <p:nvPicPr>
          <p:cNvPr id="4" name="Vídeo 2">
            <a:hlinkClick r:id="" action="ppaction://media"/>
            <a:extLst>
              <a:ext uri="{FF2B5EF4-FFF2-40B4-BE49-F238E27FC236}">
                <a16:creationId xmlns:a16="http://schemas.microsoft.com/office/drawing/2014/main" id="{048BFC7A-9E40-DA7D-F85B-C1CBA092EFEF}"/>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t="-7329" b="7329"/>
          <a:stretch/>
        </p:blipFill>
        <p:spPr>
          <a:xfrm>
            <a:off x="1515454" y="1311586"/>
            <a:ext cx="6113092" cy="3438614"/>
          </a:xfrm>
          <a:prstGeom prst="rect">
            <a:avLst/>
          </a:prstGeom>
        </p:spPr>
      </p:pic>
    </p:spTree>
    <p:extLst>
      <p:ext uri="{BB962C8B-B14F-4D97-AF65-F5344CB8AC3E}">
        <p14:creationId xmlns:p14="http://schemas.microsoft.com/office/powerpoint/2010/main" val="3468689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15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02"/>
        <p:cNvGrpSpPr/>
        <p:nvPr/>
      </p:nvGrpSpPr>
      <p:grpSpPr>
        <a:xfrm>
          <a:off x="0" y="0"/>
          <a:ext cx="0" cy="0"/>
          <a:chOff x="0" y="0"/>
          <a:chExt cx="0" cy="0"/>
        </a:xfrm>
      </p:grpSpPr>
      <p:sp>
        <p:nvSpPr>
          <p:cNvPr id="703" name="Google Shape;703;p35"/>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3200" dirty="0">
                <a:latin typeface="Share Tech" panose="00000500000000000000" pitchFamily="2" charset="0"/>
              </a:rPr>
              <a:t>Ligação Física (Edifício 2)</a:t>
            </a:r>
            <a:endParaRPr sz="3200" dirty="0">
              <a:latin typeface="Share Tech" panose="00000500000000000000" pitchFamily="2" charset="0"/>
            </a:endParaRPr>
          </a:p>
        </p:txBody>
      </p:sp>
      <p:cxnSp>
        <p:nvCxnSpPr>
          <p:cNvPr id="746" name="Google Shape;746;p35"/>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pic>
        <p:nvPicPr>
          <p:cNvPr id="3" name="Vídeo 2">
            <a:hlinkClick r:id="" action="ppaction://media"/>
            <a:extLst>
              <a:ext uri="{FF2B5EF4-FFF2-40B4-BE49-F238E27FC236}">
                <a16:creationId xmlns:a16="http://schemas.microsoft.com/office/drawing/2014/main" id="{B6CBF16A-044D-A223-3AF1-157FC765E3AE}"/>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t="-7329" b="7329"/>
          <a:stretch/>
        </p:blipFill>
        <p:spPr>
          <a:xfrm>
            <a:off x="1514668" y="1361986"/>
            <a:ext cx="6113091" cy="3438614"/>
          </a:xfrm>
          <a:prstGeom prst="rect">
            <a:avLst/>
          </a:prstGeom>
        </p:spPr>
      </p:pic>
    </p:spTree>
    <p:extLst>
      <p:ext uri="{BB962C8B-B14F-4D97-AF65-F5344CB8AC3E}">
        <p14:creationId xmlns:p14="http://schemas.microsoft.com/office/powerpoint/2010/main" val="1929635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371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02"/>
        <p:cNvGrpSpPr/>
        <p:nvPr/>
      </p:nvGrpSpPr>
      <p:grpSpPr>
        <a:xfrm>
          <a:off x="0" y="0"/>
          <a:ext cx="0" cy="0"/>
          <a:chOff x="0" y="0"/>
          <a:chExt cx="0" cy="0"/>
        </a:xfrm>
      </p:grpSpPr>
      <p:sp>
        <p:nvSpPr>
          <p:cNvPr id="703" name="Google Shape;703;p35"/>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3200" dirty="0">
                <a:latin typeface="Share Tech" panose="00000500000000000000" pitchFamily="2" charset="0"/>
              </a:rPr>
              <a:t>Ligação Física (Data Center)</a:t>
            </a:r>
            <a:endParaRPr sz="3200" dirty="0">
              <a:latin typeface="Share Tech" panose="00000500000000000000" pitchFamily="2" charset="0"/>
            </a:endParaRPr>
          </a:p>
        </p:txBody>
      </p:sp>
      <p:cxnSp>
        <p:nvCxnSpPr>
          <p:cNvPr id="746" name="Google Shape;746;p35"/>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pic>
        <p:nvPicPr>
          <p:cNvPr id="4" name="Vídeo 2">
            <a:hlinkClick r:id="" action="ppaction://media"/>
            <a:extLst>
              <a:ext uri="{FF2B5EF4-FFF2-40B4-BE49-F238E27FC236}">
                <a16:creationId xmlns:a16="http://schemas.microsoft.com/office/drawing/2014/main" id="{3FE596C6-299D-6A83-D074-022528C60373}"/>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t="4" b="6824"/>
          <a:stretch/>
        </p:blipFill>
        <p:spPr>
          <a:xfrm>
            <a:off x="1515454" y="1570787"/>
            <a:ext cx="6113092" cy="3204000"/>
          </a:xfrm>
          <a:prstGeom prst="rect">
            <a:avLst/>
          </a:prstGeom>
        </p:spPr>
      </p:pic>
    </p:spTree>
    <p:extLst>
      <p:ext uri="{BB962C8B-B14F-4D97-AF65-F5344CB8AC3E}">
        <p14:creationId xmlns:p14="http://schemas.microsoft.com/office/powerpoint/2010/main" val="165613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406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6" name="Google Shape;446;p29"/>
          <p:cNvSpPr/>
          <p:nvPr/>
        </p:nvSpPr>
        <p:spPr>
          <a:xfrm rot="10800000">
            <a:off x="5452465" y="1876207"/>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9"/>
          <p:cNvSpPr/>
          <p:nvPr/>
        </p:nvSpPr>
        <p:spPr>
          <a:xfrm rot="10800000">
            <a:off x="5452465" y="2578576"/>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29"/>
          <p:cNvSpPr/>
          <p:nvPr/>
        </p:nvSpPr>
        <p:spPr>
          <a:xfrm rot="10800000">
            <a:off x="5452465" y="3280932"/>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9"/>
          <p:cNvSpPr txBox="1">
            <a:spLocks noGrp="1"/>
          </p:cNvSpPr>
          <p:nvPr>
            <p:ph type="ctrTitle" idx="4"/>
          </p:nvPr>
        </p:nvSpPr>
        <p:spPr>
          <a:xfrm>
            <a:off x="256200" y="637927"/>
            <a:ext cx="7833900" cy="606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sz="3200" dirty="0">
                <a:solidFill>
                  <a:srgbClr val="FFFFFF"/>
                </a:solidFill>
                <a:latin typeface="Share Tech" panose="00000500000000000000" pitchFamily="2" charset="0"/>
              </a:rPr>
              <a:t>Subnetting</a:t>
            </a:r>
            <a:endParaRPr sz="3200" dirty="0">
              <a:solidFill>
                <a:srgbClr val="FFFFFF"/>
              </a:solidFill>
              <a:latin typeface="Share Tech" panose="00000500000000000000" pitchFamily="2" charset="0"/>
            </a:endParaRPr>
          </a:p>
        </p:txBody>
      </p:sp>
      <p:cxnSp>
        <p:nvCxnSpPr>
          <p:cNvPr id="458" name="Google Shape;458;p29"/>
          <p:cNvCxnSpPr/>
          <p:nvPr/>
        </p:nvCxnSpPr>
        <p:spPr>
          <a:xfrm>
            <a:off x="5882725" y="1195336"/>
            <a:ext cx="3340500" cy="0"/>
          </a:xfrm>
          <a:prstGeom prst="straightConnector1">
            <a:avLst/>
          </a:prstGeom>
          <a:noFill/>
          <a:ln w="9525" cap="flat" cmpd="sng">
            <a:solidFill>
              <a:schemeClr val="accent1"/>
            </a:solidFill>
            <a:prstDash val="solid"/>
            <a:round/>
            <a:headEnd type="none" w="med" len="med"/>
            <a:tailEnd type="none" w="med" len="med"/>
          </a:ln>
        </p:spPr>
      </p:cxnSp>
      <p:sp>
        <p:nvSpPr>
          <p:cNvPr id="459" name="Google Shape;459;p29"/>
          <p:cNvSpPr/>
          <p:nvPr/>
        </p:nvSpPr>
        <p:spPr>
          <a:xfrm>
            <a:off x="2634654" y="3249946"/>
            <a:ext cx="621066" cy="619705"/>
          </a:xfrm>
          <a:custGeom>
            <a:avLst/>
            <a:gdLst/>
            <a:ahLst/>
            <a:cxnLst/>
            <a:rect l="l" t="t" r="r" b="b"/>
            <a:pathLst>
              <a:path w="41529" h="41438" extrusionOk="0">
                <a:moveTo>
                  <a:pt x="3025" y="1"/>
                </a:moveTo>
                <a:lnTo>
                  <a:pt x="0" y="41438"/>
                </a:lnTo>
                <a:lnTo>
                  <a:pt x="41529" y="41438"/>
                </a:lnTo>
                <a:lnTo>
                  <a:pt x="38504" y="1"/>
                </a:lnTo>
                <a:close/>
              </a:path>
            </a:pathLst>
          </a:custGeom>
          <a:solidFill>
            <a:srgbClr val="1612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9"/>
          <p:cNvSpPr/>
          <p:nvPr/>
        </p:nvSpPr>
        <p:spPr>
          <a:xfrm>
            <a:off x="2492071" y="3754486"/>
            <a:ext cx="906228" cy="115168"/>
          </a:xfrm>
          <a:custGeom>
            <a:avLst/>
            <a:gdLst/>
            <a:ahLst/>
            <a:cxnLst/>
            <a:rect l="l" t="t" r="r" b="b"/>
            <a:pathLst>
              <a:path w="60597" h="7701" extrusionOk="0">
                <a:moveTo>
                  <a:pt x="0" y="0"/>
                </a:moveTo>
                <a:lnTo>
                  <a:pt x="0" y="7701"/>
                </a:lnTo>
                <a:lnTo>
                  <a:pt x="60597" y="7701"/>
                </a:lnTo>
                <a:lnTo>
                  <a:pt x="60597" y="0"/>
                </a:lnTo>
                <a:close/>
              </a:path>
            </a:pathLst>
          </a:custGeom>
          <a:solidFill>
            <a:srgbClr val="1612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9"/>
          <p:cNvSpPr/>
          <p:nvPr/>
        </p:nvSpPr>
        <p:spPr>
          <a:xfrm>
            <a:off x="1402108" y="1357975"/>
            <a:ext cx="3086129" cy="2093521"/>
          </a:xfrm>
          <a:custGeom>
            <a:avLst/>
            <a:gdLst/>
            <a:ahLst/>
            <a:cxnLst/>
            <a:rect l="l" t="t" r="r" b="b"/>
            <a:pathLst>
              <a:path w="206361" h="139988" extrusionOk="0">
                <a:moveTo>
                  <a:pt x="5501" y="0"/>
                </a:moveTo>
                <a:cubicBezTo>
                  <a:pt x="2476" y="0"/>
                  <a:pt x="1" y="2475"/>
                  <a:pt x="1" y="5500"/>
                </a:cubicBezTo>
                <a:lnTo>
                  <a:pt x="1" y="134487"/>
                </a:lnTo>
                <a:cubicBezTo>
                  <a:pt x="1" y="137512"/>
                  <a:pt x="2476" y="139987"/>
                  <a:pt x="5501" y="139987"/>
                </a:cubicBezTo>
                <a:lnTo>
                  <a:pt x="200860" y="139987"/>
                </a:lnTo>
                <a:cubicBezTo>
                  <a:pt x="203885" y="139987"/>
                  <a:pt x="206360" y="137512"/>
                  <a:pt x="206360" y="134487"/>
                </a:cubicBezTo>
                <a:lnTo>
                  <a:pt x="206360" y="5500"/>
                </a:lnTo>
                <a:cubicBezTo>
                  <a:pt x="206360" y="2475"/>
                  <a:pt x="203885" y="0"/>
                  <a:pt x="2008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9"/>
          <p:cNvSpPr/>
          <p:nvPr/>
        </p:nvSpPr>
        <p:spPr>
          <a:xfrm>
            <a:off x="1483001" y="1440228"/>
            <a:ext cx="2924346" cy="1643839"/>
          </a:xfrm>
          <a:custGeom>
            <a:avLst/>
            <a:gdLst/>
            <a:ahLst/>
            <a:cxnLst/>
            <a:rect l="l" t="t" r="r" b="b"/>
            <a:pathLst>
              <a:path w="195543" h="109919" extrusionOk="0">
                <a:moveTo>
                  <a:pt x="0" y="0"/>
                </a:moveTo>
                <a:lnTo>
                  <a:pt x="0" y="109918"/>
                </a:lnTo>
                <a:lnTo>
                  <a:pt x="195543" y="109918"/>
                </a:lnTo>
                <a:lnTo>
                  <a:pt x="195543"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29"/>
          <p:cNvSpPr/>
          <p:nvPr/>
        </p:nvSpPr>
        <p:spPr>
          <a:xfrm>
            <a:off x="1402108" y="3173181"/>
            <a:ext cx="3086129" cy="278328"/>
          </a:xfrm>
          <a:custGeom>
            <a:avLst/>
            <a:gdLst/>
            <a:ahLst/>
            <a:cxnLst/>
            <a:rect l="l" t="t" r="r" b="b"/>
            <a:pathLst>
              <a:path w="206361" h="18611" extrusionOk="0">
                <a:moveTo>
                  <a:pt x="1" y="0"/>
                </a:moveTo>
                <a:lnTo>
                  <a:pt x="1" y="13110"/>
                </a:lnTo>
                <a:cubicBezTo>
                  <a:pt x="1" y="16135"/>
                  <a:pt x="2476" y="18610"/>
                  <a:pt x="5501" y="18610"/>
                </a:cubicBezTo>
                <a:lnTo>
                  <a:pt x="200860" y="18610"/>
                </a:lnTo>
                <a:cubicBezTo>
                  <a:pt x="203885" y="18610"/>
                  <a:pt x="206360" y="16135"/>
                  <a:pt x="206360" y="13110"/>
                </a:cubicBezTo>
                <a:lnTo>
                  <a:pt x="206360"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29"/>
          <p:cNvSpPr/>
          <p:nvPr/>
        </p:nvSpPr>
        <p:spPr>
          <a:xfrm>
            <a:off x="1483001" y="1440228"/>
            <a:ext cx="2924346" cy="120657"/>
          </a:xfrm>
          <a:custGeom>
            <a:avLst/>
            <a:gdLst/>
            <a:ahLst/>
            <a:cxnLst/>
            <a:rect l="l" t="t" r="r" b="b"/>
            <a:pathLst>
              <a:path w="195543" h="8068" extrusionOk="0">
                <a:moveTo>
                  <a:pt x="0" y="0"/>
                </a:moveTo>
                <a:lnTo>
                  <a:pt x="0" y="8068"/>
                </a:lnTo>
                <a:lnTo>
                  <a:pt x="195543" y="8068"/>
                </a:lnTo>
                <a:lnTo>
                  <a:pt x="195543"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29"/>
          <p:cNvSpPr/>
          <p:nvPr/>
        </p:nvSpPr>
        <p:spPr>
          <a:xfrm>
            <a:off x="1483001" y="1560871"/>
            <a:ext cx="2924346" cy="119296"/>
          </a:xfrm>
          <a:custGeom>
            <a:avLst/>
            <a:gdLst/>
            <a:ahLst/>
            <a:cxnLst/>
            <a:rect l="l" t="t" r="r" b="b"/>
            <a:pathLst>
              <a:path w="195543" h="7977" extrusionOk="0">
                <a:moveTo>
                  <a:pt x="0" y="1"/>
                </a:moveTo>
                <a:lnTo>
                  <a:pt x="0" y="7977"/>
                </a:lnTo>
                <a:lnTo>
                  <a:pt x="195543" y="7977"/>
                </a:lnTo>
                <a:lnTo>
                  <a:pt x="19554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29"/>
          <p:cNvSpPr/>
          <p:nvPr/>
        </p:nvSpPr>
        <p:spPr>
          <a:xfrm>
            <a:off x="3858959" y="1560871"/>
            <a:ext cx="548415" cy="119296"/>
          </a:xfrm>
          <a:custGeom>
            <a:avLst/>
            <a:gdLst/>
            <a:ahLst/>
            <a:cxnLst/>
            <a:rect l="l" t="t" r="r" b="b"/>
            <a:pathLst>
              <a:path w="36671" h="7977" extrusionOk="0">
                <a:moveTo>
                  <a:pt x="1" y="1"/>
                </a:moveTo>
                <a:lnTo>
                  <a:pt x="1" y="7977"/>
                </a:lnTo>
                <a:lnTo>
                  <a:pt x="36671" y="7977"/>
                </a:lnTo>
                <a:lnTo>
                  <a:pt x="36671"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9"/>
          <p:cNvSpPr/>
          <p:nvPr/>
        </p:nvSpPr>
        <p:spPr>
          <a:xfrm>
            <a:off x="3453135" y="1560871"/>
            <a:ext cx="407210" cy="119296"/>
          </a:xfrm>
          <a:custGeom>
            <a:avLst/>
            <a:gdLst/>
            <a:ahLst/>
            <a:cxnLst/>
            <a:rect l="l" t="t" r="r" b="b"/>
            <a:pathLst>
              <a:path w="27229" h="7977" extrusionOk="0">
                <a:moveTo>
                  <a:pt x="1" y="1"/>
                </a:moveTo>
                <a:lnTo>
                  <a:pt x="1" y="7977"/>
                </a:lnTo>
                <a:lnTo>
                  <a:pt x="27228" y="7977"/>
                </a:lnTo>
                <a:lnTo>
                  <a:pt x="2722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9"/>
          <p:cNvSpPr/>
          <p:nvPr/>
        </p:nvSpPr>
        <p:spPr>
          <a:xfrm>
            <a:off x="3056913" y="1784345"/>
            <a:ext cx="1257222" cy="316717"/>
          </a:xfrm>
          <a:custGeom>
            <a:avLst/>
            <a:gdLst/>
            <a:ahLst/>
            <a:cxnLst/>
            <a:rect l="l" t="t" r="r" b="b"/>
            <a:pathLst>
              <a:path w="84067" h="21178" extrusionOk="0">
                <a:moveTo>
                  <a:pt x="1" y="1"/>
                </a:moveTo>
                <a:lnTo>
                  <a:pt x="1" y="21178"/>
                </a:lnTo>
                <a:lnTo>
                  <a:pt x="84067" y="21178"/>
                </a:lnTo>
                <a:lnTo>
                  <a:pt x="840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9"/>
          <p:cNvSpPr/>
          <p:nvPr/>
        </p:nvSpPr>
        <p:spPr>
          <a:xfrm>
            <a:off x="3056913" y="2190167"/>
            <a:ext cx="963835" cy="67193"/>
          </a:xfrm>
          <a:custGeom>
            <a:avLst/>
            <a:gdLst/>
            <a:ahLst/>
            <a:cxnLst/>
            <a:rect l="l" t="t" r="r" b="b"/>
            <a:pathLst>
              <a:path w="64449" h="4493" extrusionOk="0">
                <a:moveTo>
                  <a:pt x="1" y="0"/>
                </a:moveTo>
                <a:lnTo>
                  <a:pt x="1" y="4493"/>
                </a:lnTo>
                <a:lnTo>
                  <a:pt x="64448" y="4493"/>
                </a:lnTo>
                <a:lnTo>
                  <a:pt x="644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29"/>
          <p:cNvSpPr/>
          <p:nvPr/>
        </p:nvSpPr>
        <p:spPr>
          <a:xfrm>
            <a:off x="3056913" y="2336861"/>
            <a:ext cx="1257222" cy="67193"/>
          </a:xfrm>
          <a:custGeom>
            <a:avLst/>
            <a:gdLst/>
            <a:ahLst/>
            <a:cxnLst/>
            <a:rect l="l" t="t" r="r" b="b"/>
            <a:pathLst>
              <a:path w="84067" h="4493" extrusionOk="0">
                <a:moveTo>
                  <a:pt x="1" y="1"/>
                </a:moveTo>
                <a:lnTo>
                  <a:pt x="1" y="4493"/>
                </a:lnTo>
                <a:lnTo>
                  <a:pt x="84067" y="4493"/>
                </a:lnTo>
                <a:lnTo>
                  <a:pt x="840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29"/>
          <p:cNvSpPr/>
          <p:nvPr/>
        </p:nvSpPr>
        <p:spPr>
          <a:xfrm>
            <a:off x="3056913" y="2483556"/>
            <a:ext cx="1257222" cy="67193"/>
          </a:xfrm>
          <a:custGeom>
            <a:avLst/>
            <a:gdLst/>
            <a:ahLst/>
            <a:cxnLst/>
            <a:rect l="l" t="t" r="r" b="b"/>
            <a:pathLst>
              <a:path w="84067" h="4493" extrusionOk="0">
                <a:moveTo>
                  <a:pt x="1" y="1"/>
                </a:moveTo>
                <a:lnTo>
                  <a:pt x="1" y="4493"/>
                </a:lnTo>
                <a:lnTo>
                  <a:pt x="84067" y="4493"/>
                </a:lnTo>
                <a:lnTo>
                  <a:pt x="840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29"/>
          <p:cNvSpPr/>
          <p:nvPr/>
        </p:nvSpPr>
        <p:spPr>
          <a:xfrm>
            <a:off x="3056913" y="2630251"/>
            <a:ext cx="1257222" cy="67208"/>
          </a:xfrm>
          <a:custGeom>
            <a:avLst/>
            <a:gdLst/>
            <a:ahLst/>
            <a:cxnLst/>
            <a:rect l="l" t="t" r="r" b="b"/>
            <a:pathLst>
              <a:path w="84067" h="4494" extrusionOk="0">
                <a:moveTo>
                  <a:pt x="1" y="1"/>
                </a:moveTo>
                <a:lnTo>
                  <a:pt x="1" y="4493"/>
                </a:lnTo>
                <a:lnTo>
                  <a:pt x="84067" y="4493"/>
                </a:lnTo>
                <a:lnTo>
                  <a:pt x="840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9"/>
          <p:cNvSpPr/>
          <p:nvPr/>
        </p:nvSpPr>
        <p:spPr>
          <a:xfrm>
            <a:off x="3056913" y="2776960"/>
            <a:ext cx="699236" cy="67193"/>
          </a:xfrm>
          <a:custGeom>
            <a:avLst/>
            <a:gdLst/>
            <a:ahLst/>
            <a:cxnLst/>
            <a:rect l="l" t="t" r="r" b="b"/>
            <a:pathLst>
              <a:path w="46756" h="4493" extrusionOk="0">
                <a:moveTo>
                  <a:pt x="1" y="0"/>
                </a:moveTo>
                <a:lnTo>
                  <a:pt x="1" y="4492"/>
                </a:lnTo>
                <a:lnTo>
                  <a:pt x="46755" y="4492"/>
                </a:lnTo>
                <a:lnTo>
                  <a:pt x="467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9"/>
          <p:cNvSpPr/>
          <p:nvPr/>
        </p:nvSpPr>
        <p:spPr>
          <a:xfrm>
            <a:off x="3839771" y="2785186"/>
            <a:ext cx="124770" cy="117920"/>
          </a:xfrm>
          <a:custGeom>
            <a:avLst/>
            <a:gdLst/>
            <a:ahLst/>
            <a:cxnLst/>
            <a:rect l="l" t="t" r="r" b="b"/>
            <a:pathLst>
              <a:path w="8343" h="7885" extrusionOk="0">
                <a:moveTo>
                  <a:pt x="4217" y="0"/>
                </a:moveTo>
                <a:lnTo>
                  <a:pt x="2934" y="2567"/>
                </a:lnTo>
                <a:lnTo>
                  <a:pt x="0" y="3025"/>
                </a:lnTo>
                <a:lnTo>
                  <a:pt x="2109" y="5042"/>
                </a:lnTo>
                <a:lnTo>
                  <a:pt x="1650" y="7884"/>
                </a:lnTo>
                <a:lnTo>
                  <a:pt x="4217" y="6509"/>
                </a:lnTo>
                <a:lnTo>
                  <a:pt x="6692" y="7884"/>
                </a:lnTo>
                <a:lnTo>
                  <a:pt x="6234" y="5042"/>
                </a:lnTo>
                <a:lnTo>
                  <a:pt x="8343" y="3025"/>
                </a:lnTo>
                <a:lnTo>
                  <a:pt x="5501" y="2567"/>
                </a:lnTo>
                <a:lnTo>
                  <a:pt x="42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9"/>
          <p:cNvSpPr/>
          <p:nvPr/>
        </p:nvSpPr>
        <p:spPr>
          <a:xfrm>
            <a:off x="4002917" y="2785186"/>
            <a:ext cx="123409" cy="117920"/>
          </a:xfrm>
          <a:custGeom>
            <a:avLst/>
            <a:gdLst/>
            <a:ahLst/>
            <a:cxnLst/>
            <a:rect l="l" t="t" r="r" b="b"/>
            <a:pathLst>
              <a:path w="8252" h="7885" extrusionOk="0">
                <a:moveTo>
                  <a:pt x="4126" y="0"/>
                </a:moveTo>
                <a:lnTo>
                  <a:pt x="2842" y="2567"/>
                </a:lnTo>
                <a:lnTo>
                  <a:pt x="1" y="3025"/>
                </a:lnTo>
                <a:lnTo>
                  <a:pt x="2109" y="5042"/>
                </a:lnTo>
                <a:lnTo>
                  <a:pt x="1559" y="7884"/>
                </a:lnTo>
                <a:lnTo>
                  <a:pt x="1559" y="7884"/>
                </a:lnTo>
                <a:lnTo>
                  <a:pt x="4126" y="6509"/>
                </a:lnTo>
                <a:lnTo>
                  <a:pt x="6693" y="7884"/>
                </a:lnTo>
                <a:lnTo>
                  <a:pt x="6234" y="5042"/>
                </a:lnTo>
                <a:lnTo>
                  <a:pt x="8251" y="3025"/>
                </a:lnTo>
                <a:lnTo>
                  <a:pt x="5409" y="2567"/>
                </a:lnTo>
                <a:lnTo>
                  <a:pt x="412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9"/>
          <p:cNvSpPr/>
          <p:nvPr/>
        </p:nvSpPr>
        <p:spPr>
          <a:xfrm>
            <a:off x="4166063" y="2785186"/>
            <a:ext cx="123409" cy="117920"/>
          </a:xfrm>
          <a:custGeom>
            <a:avLst/>
            <a:gdLst/>
            <a:ahLst/>
            <a:cxnLst/>
            <a:rect l="l" t="t" r="r" b="b"/>
            <a:pathLst>
              <a:path w="8252" h="7885" extrusionOk="0">
                <a:moveTo>
                  <a:pt x="4126" y="0"/>
                </a:moveTo>
                <a:lnTo>
                  <a:pt x="2843" y="2567"/>
                </a:lnTo>
                <a:lnTo>
                  <a:pt x="1" y="3025"/>
                </a:lnTo>
                <a:lnTo>
                  <a:pt x="2018" y="5042"/>
                </a:lnTo>
                <a:lnTo>
                  <a:pt x="1559" y="7884"/>
                </a:lnTo>
                <a:lnTo>
                  <a:pt x="4126" y="6509"/>
                </a:lnTo>
                <a:lnTo>
                  <a:pt x="6693" y="7884"/>
                </a:lnTo>
                <a:lnTo>
                  <a:pt x="6143" y="5042"/>
                </a:lnTo>
                <a:lnTo>
                  <a:pt x="8252" y="3025"/>
                </a:lnTo>
                <a:lnTo>
                  <a:pt x="5410" y="2567"/>
                </a:lnTo>
                <a:lnTo>
                  <a:pt x="412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29"/>
          <p:cNvSpPr/>
          <p:nvPr/>
        </p:nvSpPr>
        <p:spPr>
          <a:xfrm>
            <a:off x="3960415" y="1473129"/>
            <a:ext cx="65817" cy="55498"/>
          </a:xfrm>
          <a:custGeom>
            <a:avLst/>
            <a:gdLst/>
            <a:ahLst/>
            <a:cxnLst/>
            <a:rect l="l" t="t" r="r" b="b"/>
            <a:pathLst>
              <a:path w="4401" h="3711" extrusionOk="0">
                <a:moveTo>
                  <a:pt x="2567" y="1"/>
                </a:moveTo>
                <a:cubicBezTo>
                  <a:pt x="917" y="1"/>
                  <a:pt x="1" y="2018"/>
                  <a:pt x="1192" y="3209"/>
                </a:cubicBezTo>
                <a:cubicBezTo>
                  <a:pt x="1566" y="3555"/>
                  <a:pt x="2022" y="3710"/>
                  <a:pt x="2470" y="3710"/>
                </a:cubicBezTo>
                <a:cubicBezTo>
                  <a:pt x="3451" y="3710"/>
                  <a:pt x="4401" y="2966"/>
                  <a:pt x="4401" y="1834"/>
                </a:cubicBezTo>
                <a:cubicBezTo>
                  <a:pt x="4401" y="826"/>
                  <a:pt x="3576" y="1"/>
                  <a:pt x="25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29"/>
          <p:cNvSpPr/>
          <p:nvPr/>
        </p:nvSpPr>
        <p:spPr>
          <a:xfrm>
            <a:off x="4082434" y="1473129"/>
            <a:ext cx="64456" cy="55498"/>
          </a:xfrm>
          <a:custGeom>
            <a:avLst/>
            <a:gdLst/>
            <a:ahLst/>
            <a:cxnLst/>
            <a:rect l="l" t="t" r="r" b="b"/>
            <a:pathLst>
              <a:path w="4310" h="3711" extrusionOk="0">
                <a:moveTo>
                  <a:pt x="2476" y="1"/>
                </a:moveTo>
                <a:cubicBezTo>
                  <a:pt x="826" y="1"/>
                  <a:pt x="1" y="2018"/>
                  <a:pt x="1192" y="3209"/>
                </a:cubicBezTo>
                <a:cubicBezTo>
                  <a:pt x="1566" y="3555"/>
                  <a:pt x="2013" y="3710"/>
                  <a:pt x="2449" y="3710"/>
                </a:cubicBezTo>
                <a:cubicBezTo>
                  <a:pt x="3403" y="3710"/>
                  <a:pt x="4309" y="2966"/>
                  <a:pt x="4309" y="1834"/>
                </a:cubicBezTo>
                <a:cubicBezTo>
                  <a:pt x="4309" y="826"/>
                  <a:pt x="3484" y="1"/>
                  <a:pt x="24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9"/>
          <p:cNvSpPr/>
          <p:nvPr/>
        </p:nvSpPr>
        <p:spPr>
          <a:xfrm>
            <a:off x="4204453" y="1473129"/>
            <a:ext cx="64456" cy="55498"/>
          </a:xfrm>
          <a:custGeom>
            <a:avLst/>
            <a:gdLst/>
            <a:ahLst/>
            <a:cxnLst/>
            <a:rect l="l" t="t" r="r" b="b"/>
            <a:pathLst>
              <a:path w="4310" h="3711" extrusionOk="0">
                <a:moveTo>
                  <a:pt x="2476" y="1"/>
                </a:moveTo>
                <a:cubicBezTo>
                  <a:pt x="826" y="1"/>
                  <a:pt x="1" y="2018"/>
                  <a:pt x="1101" y="3209"/>
                </a:cubicBezTo>
                <a:cubicBezTo>
                  <a:pt x="1475" y="3555"/>
                  <a:pt x="1930" y="3710"/>
                  <a:pt x="2379" y="3710"/>
                </a:cubicBezTo>
                <a:cubicBezTo>
                  <a:pt x="3360" y="3710"/>
                  <a:pt x="4309" y="2966"/>
                  <a:pt x="4309" y="1834"/>
                </a:cubicBezTo>
                <a:cubicBezTo>
                  <a:pt x="4309" y="826"/>
                  <a:pt x="3484" y="1"/>
                  <a:pt x="24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9"/>
          <p:cNvSpPr/>
          <p:nvPr/>
        </p:nvSpPr>
        <p:spPr>
          <a:xfrm>
            <a:off x="1578968" y="1784345"/>
            <a:ext cx="471636" cy="473012"/>
          </a:xfrm>
          <a:custGeom>
            <a:avLst/>
            <a:gdLst/>
            <a:ahLst/>
            <a:cxnLst/>
            <a:rect l="l" t="t" r="r" b="b"/>
            <a:pathLst>
              <a:path w="31537" h="31629" extrusionOk="0">
                <a:moveTo>
                  <a:pt x="1" y="1"/>
                </a:moveTo>
                <a:lnTo>
                  <a:pt x="1" y="31629"/>
                </a:lnTo>
                <a:lnTo>
                  <a:pt x="31537" y="31629"/>
                </a:lnTo>
                <a:lnTo>
                  <a:pt x="3153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9"/>
          <p:cNvSpPr/>
          <p:nvPr/>
        </p:nvSpPr>
        <p:spPr>
          <a:xfrm>
            <a:off x="1578968" y="2347839"/>
            <a:ext cx="471636" cy="135732"/>
          </a:xfrm>
          <a:custGeom>
            <a:avLst/>
            <a:gdLst/>
            <a:ahLst/>
            <a:cxnLst/>
            <a:rect l="l" t="t" r="r" b="b"/>
            <a:pathLst>
              <a:path w="31537" h="9076" extrusionOk="0">
                <a:moveTo>
                  <a:pt x="1" y="0"/>
                </a:moveTo>
                <a:lnTo>
                  <a:pt x="1" y="9076"/>
                </a:lnTo>
                <a:lnTo>
                  <a:pt x="31537" y="9076"/>
                </a:lnTo>
                <a:lnTo>
                  <a:pt x="3153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9"/>
          <p:cNvSpPr/>
          <p:nvPr/>
        </p:nvSpPr>
        <p:spPr>
          <a:xfrm>
            <a:off x="1578968" y="2550735"/>
            <a:ext cx="471636" cy="50742"/>
          </a:xfrm>
          <a:custGeom>
            <a:avLst/>
            <a:gdLst/>
            <a:ahLst/>
            <a:cxnLst/>
            <a:rect l="l" t="t" r="r" b="b"/>
            <a:pathLst>
              <a:path w="31537" h="3393" extrusionOk="0">
                <a:moveTo>
                  <a:pt x="1" y="1"/>
                </a:moveTo>
                <a:lnTo>
                  <a:pt x="1" y="3393"/>
                </a:lnTo>
                <a:lnTo>
                  <a:pt x="31537" y="3393"/>
                </a:lnTo>
                <a:lnTo>
                  <a:pt x="31537"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9"/>
          <p:cNvSpPr/>
          <p:nvPr/>
        </p:nvSpPr>
        <p:spPr>
          <a:xfrm>
            <a:off x="1578968" y="2663167"/>
            <a:ext cx="471636" cy="50742"/>
          </a:xfrm>
          <a:custGeom>
            <a:avLst/>
            <a:gdLst/>
            <a:ahLst/>
            <a:cxnLst/>
            <a:rect l="l" t="t" r="r" b="b"/>
            <a:pathLst>
              <a:path w="31537" h="3393" extrusionOk="0">
                <a:moveTo>
                  <a:pt x="1" y="0"/>
                </a:moveTo>
                <a:lnTo>
                  <a:pt x="1" y="3392"/>
                </a:lnTo>
                <a:lnTo>
                  <a:pt x="31537" y="3392"/>
                </a:lnTo>
                <a:lnTo>
                  <a:pt x="31537"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9"/>
          <p:cNvSpPr/>
          <p:nvPr/>
        </p:nvSpPr>
        <p:spPr>
          <a:xfrm>
            <a:off x="1578968" y="2776960"/>
            <a:ext cx="471636" cy="50742"/>
          </a:xfrm>
          <a:custGeom>
            <a:avLst/>
            <a:gdLst/>
            <a:ahLst/>
            <a:cxnLst/>
            <a:rect l="l" t="t" r="r" b="b"/>
            <a:pathLst>
              <a:path w="31537" h="3393" extrusionOk="0">
                <a:moveTo>
                  <a:pt x="1" y="0"/>
                </a:moveTo>
                <a:lnTo>
                  <a:pt x="1" y="3392"/>
                </a:lnTo>
                <a:lnTo>
                  <a:pt x="31537" y="3392"/>
                </a:lnTo>
                <a:lnTo>
                  <a:pt x="31537"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9"/>
          <p:cNvSpPr/>
          <p:nvPr/>
        </p:nvSpPr>
        <p:spPr>
          <a:xfrm>
            <a:off x="1578968" y="2889378"/>
            <a:ext cx="471636" cy="50742"/>
          </a:xfrm>
          <a:custGeom>
            <a:avLst/>
            <a:gdLst/>
            <a:ahLst/>
            <a:cxnLst/>
            <a:rect l="l" t="t" r="r" b="b"/>
            <a:pathLst>
              <a:path w="31537" h="3393" extrusionOk="0">
                <a:moveTo>
                  <a:pt x="1" y="0"/>
                </a:moveTo>
                <a:lnTo>
                  <a:pt x="1" y="3392"/>
                </a:lnTo>
                <a:lnTo>
                  <a:pt x="31537" y="3392"/>
                </a:lnTo>
                <a:lnTo>
                  <a:pt x="31537"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9"/>
          <p:cNvSpPr/>
          <p:nvPr/>
        </p:nvSpPr>
        <p:spPr>
          <a:xfrm>
            <a:off x="2179478" y="1784345"/>
            <a:ext cx="765023" cy="473012"/>
          </a:xfrm>
          <a:custGeom>
            <a:avLst/>
            <a:gdLst/>
            <a:ahLst/>
            <a:cxnLst/>
            <a:rect l="l" t="t" r="r" b="b"/>
            <a:pathLst>
              <a:path w="51155" h="31629" extrusionOk="0">
                <a:moveTo>
                  <a:pt x="0" y="1"/>
                </a:moveTo>
                <a:lnTo>
                  <a:pt x="0" y="31629"/>
                </a:lnTo>
                <a:lnTo>
                  <a:pt x="51155" y="31629"/>
                </a:lnTo>
                <a:lnTo>
                  <a:pt x="51155"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29"/>
          <p:cNvSpPr/>
          <p:nvPr/>
        </p:nvSpPr>
        <p:spPr>
          <a:xfrm>
            <a:off x="2179478" y="2347839"/>
            <a:ext cx="765023" cy="135732"/>
          </a:xfrm>
          <a:custGeom>
            <a:avLst/>
            <a:gdLst/>
            <a:ahLst/>
            <a:cxnLst/>
            <a:rect l="l" t="t" r="r" b="b"/>
            <a:pathLst>
              <a:path w="51155" h="9076" extrusionOk="0">
                <a:moveTo>
                  <a:pt x="0" y="0"/>
                </a:moveTo>
                <a:lnTo>
                  <a:pt x="0" y="9076"/>
                </a:lnTo>
                <a:lnTo>
                  <a:pt x="51155" y="9076"/>
                </a:lnTo>
                <a:lnTo>
                  <a:pt x="511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9"/>
          <p:cNvSpPr/>
          <p:nvPr/>
        </p:nvSpPr>
        <p:spPr>
          <a:xfrm>
            <a:off x="2179478" y="2550735"/>
            <a:ext cx="765023" cy="50742"/>
          </a:xfrm>
          <a:custGeom>
            <a:avLst/>
            <a:gdLst/>
            <a:ahLst/>
            <a:cxnLst/>
            <a:rect l="l" t="t" r="r" b="b"/>
            <a:pathLst>
              <a:path w="51155" h="3393" extrusionOk="0">
                <a:moveTo>
                  <a:pt x="0" y="1"/>
                </a:moveTo>
                <a:lnTo>
                  <a:pt x="0" y="3393"/>
                </a:lnTo>
                <a:lnTo>
                  <a:pt x="51155" y="3393"/>
                </a:lnTo>
                <a:lnTo>
                  <a:pt x="51155"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9"/>
          <p:cNvSpPr/>
          <p:nvPr/>
        </p:nvSpPr>
        <p:spPr>
          <a:xfrm>
            <a:off x="2179478" y="2663167"/>
            <a:ext cx="765023" cy="50742"/>
          </a:xfrm>
          <a:custGeom>
            <a:avLst/>
            <a:gdLst/>
            <a:ahLst/>
            <a:cxnLst/>
            <a:rect l="l" t="t" r="r" b="b"/>
            <a:pathLst>
              <a:path w="51155" h="3393" extrusionOk="0">
                <a:moveTo>
                  <a:pt x="0" y="0"/>
                </a:moveTo>
                <a:lnTo>
                  <a:pt x="0" y="3392"/>
                </a:lnTo>
                <a:lnTo>
                  <a:pt x="51155" y="3392"/>
                </a:lnTo>
                <a:lnTo>
                  <a:pt x="51155"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29"/>
          <p:cNvSpPr/>
          <p:nvPr/>
        </p:nvSpPr>
        <p:spPr>
          <a:xfrm>
            <a:off x="2179478" y="2776960"/>
            <a:ext cx="765023" cy="50742"/>
          </a:xfrm>
          <a:custGeom>
            <a:avLst/>
            <a:gdLst/>
            <a:ahLst/>
            <a:cxnLst/>
            <a:rect l="l" t="t" r="r" b="b"/>
            <a:pathLst>
              <a:path w="51155" h="3393" extrusionOk="0">
                <a:moveTo>
                  <a:pt x="0" y="0"/>
                </a:moveTo>
                <a:lnTo>
                  <a:pt x="0" y="3392"/>
                </a:lnTo>
                <a:lnTo>
                  <a:pt x="51155" y="3392"/>
                </a:lnTo>
                <a:lnTo>
                  <a:pt x="51155"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29"/>
          <p:cNvSpPr/>
          <p:nvPr/>
        </p:nvSpPr>
        <p:spPr>
          <a:xfrm>
            <a:off x="2179478" y="2889378"/>
            <a:ext cx="471636" cy="50742"/>
          </a:xfrm>
          <a:custGeom>
            <a:avLst/>
            <a:gdLst/>
            <a:ahLst/>
            <a:cxnLst/>
            <a:rect l="l" t="t" r="r" b="b"/>
            <a:pathLst>
              <a:path w="31537" h="3393" extrusionOk="0">
                <a:moveTo>
                  <a:pt x="0" y="0"/>
                </a:moveTo>
                <a:lnTo>
                  <a:pt x="0" y="3392"/>
                </a:lnTo>
                <a:lnTo>
                  <a:pt x="31536" y="3392"/>
                </a:lnTo>
                <a:lnTo>
                  <a:pt x="31536"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29"/>
          <p:cNvSpPr/>
          <p:nvPr/>
        </p:nvSpPr>
        <p:spPr>
          <a:xfrm>
            <a:off x="975721" y="2775585"/>
            <a:ext cx="2085295" cy="1140678"/>
          </a:xfrm>
          <a:custGeom>
            <a:avLst/>
            <a:gdLst/>
            <a:ahLst/>
            <a:cxnLst/>
            <a:rect l="l" t="t" r="r" b="b"/>
            <a:pathLst>
              <a:path w="139438" h="76274" extrusionOk="0">
                <a:moveTo>
                  <a:pt x="5776" y="0"/>
                </a:moveTo>
                <a:cubicBezTo>
                  <a:pt x="2568" y="0"/>
                  <a:pt x="1" y="2659"/>
                  <a:pt x="1" y="5868"/>
                </a:cubicBezTo>
                <a:lnTo>
                  <a:pt x="1" y="76274"/>
                </a:lnTo>
                <a:lnTo>
                  <a:pt x="139438" y="76274"/>
                </a:lnTo>
                <a:lnTo>
                  <a:pt x="139438" y="5868"/>
                </a:lnTo>
                <a:cubicBezTo>
                  <a:pt x="139346" y="2659"/>
                  <a:pt x="136871" y="92"/>
                  <a:pt x="1336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9"/>
          <p:cNvSpPr/>
          <p:nvPr/>
        </p:nvSpPr>
        <p:spPr>
          <a:xfrm>
            <a:off x="1030562" y="2839951"/>
            <a:ext cx="1975630" cy="1076311"/>
          </a:xfrm>
          <a:custGeom>
            <a:avLst/>
            <a:gdLst/>
            <a:ahLst/>
            <a:cxnLst/>
            <a:rect l="l" t="t" r="r" b="b"/>
            <a:pathLst>
              <a:path w="132105" h="71970" extrusionOk="0">
                <a:moveTo>
                  <a:pt x="2686" y="1"/>
                </a:moveTo>
                <a:cubicBezTo>
                  <a:pt x="1199" y="1"/>
                  <a:pt x="1" y="1250"/>
                  <a:pt x="1" y="2755"/>
                </a:cubicBezTo>
                <a:lnTo>
                  <a:pt x="1" y="71970"/>
                </a:lnTo>
                <a:lnTo>
                  <a:pt x="132104" y="71970"/>
                </a:lnTo>
                <a:lnTo>
                  <a:pt x="132104" y="2755"/>
                </a:lnTo>
                <a:cubicBezTo>
                  <a:pt x="132104" y="1197"/>
                  <a:pt x="130821" y="5"/>
                  <a:pt x="129354" y="5"/>
                </a:cubicBezTo>
                <a:lnTo>
                  <a:pt x="2843" y="5"/>
                </a:lnTo>
                <a:cubicBezTo>
                  <a:pt x="2790" y="2"/>
                  <a:pt x="2738" y="1"/>
                  <a:pt x="2686"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9"/>
          <p:cNvSpPr/>
          <p:nvPr/>
        </p:nvSpPr>
        <p:spPr>
          <a:xfrm>
            <a:off x="781050" y="3916256"/>
            <a:ext cx="2474649" cy="174136"/>
          </a:xfrm>
          <a:custGeom>
            <a:avLst/>
            <a:gdLst/>
            <a:ahLst/>
            <a:cxnLst/>
            <a:rect l="l" t="t" r="r" b="b"/>
            <a:pathLst>
              <a:path w="165473" h="11644" extrusionOk="0">
                <a:moveTo>
                  <a:pt x="0" y="1"/>
                </a:moveTo>
                <a:lnTo>
                  <a:pt x="0" y="4859"/>
                </a:lnTo>
                <a:cubicBezTo>
                  <a:pt x="0" y="8618"/>
                  <a:pt x="3025" y="11643"/>
                  <a:pt x="6784" y="11643"/>
                </a:cubicBezTo>
                <a:lnTo>
                  <a:pt x="158689" y="11643"/>
                </a:lnTo>
                <a:cubicBezTo>
                  <a:pt x="162448" y="11643"/>
                  <a:pt x="165473" y="8618"/>
                  <a:pt x="165473" y="4859"/>
                </a:cubicBezTo>
                <a:lnTo>
                  <a:pt x="1654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9"/>
          <p:cNvSpPr/>
          <p:nvPr/>
        </p:nvSpPr>
        <p:spPr>
          <a:xfrm>
            <a:off x="1786000" y="3892945"/>
            <a:ext cx="464786" cy="79524"/>
          </a:xfrm>
          <a:custGeom>
            <a:avLst/>
            <a:gdLst/>
            <a:ahLst/>
            <a:cxnLst/>
            <a:rect l="l" t="t" r="r" b="b"/>
            <a:pathLst>
              <a:path w="31079" h="3760" extrusionOk="0">
                <a:moveTo>
                  <a:pt x="1" y="1"/>
                </a:moveTo>
                <a:lnTo>
                  <a:pt x="1" y="3759"/>
                </a:lnTo>
                <a:lnTo>
                  <a:pt x="31078" y="3759"/>
                </a:lnTo>
                <a:lnTo>
                  <a:pt x="31078"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9"/>
          <p:cNvSpPr/>
          <p:nvPr/>
        </p:nvSpPr>
        <p:spPr>
          <a:xfrm>
            <a:off x="781050" y="3916256"/>
            <a:ext cx="2474649" cy="174136"/>
          </a:xfrm>
          <a:custGeom>
            <a:avLst/>
            <a:gdLst/>
            <a:ahLst/>
            <a:cxnLst/>
            <a:rect l="l" t="t" r="r" b="b"/>
            <a:pathLst>
              <a:path w="165473" h="11644" extrusionOk="0">
                <a:moveTo>
                  <a:pt x="0" y="1"/>
                </a:moveTo>
                <a:lnTo>
                  <a:pt x="0" y="2384"/>
                </a:lnTo>
                <a:cubicBezTo>
                  <a:pt x="0" y="7518"/>
                  <a:pt x="4125" y="11643"/>
                  <a:pt x="9259" y="11643"/>
                </a:cubicBezTo>
                <a:lnTo>
                  <a:pt x="156214" y="11643"/>
                </a:lnTo>
                <a:cubicBezTo>
                  <a:pt x="161347" y="11643"/>
                  <a:pt x="165473" y="7518"/>
                  <a:pt x="165473" y="2384"/>
                </a:cubicBezTo>
                <a:lnTo>
                  <a:pt x="165473" y="1"/>
                </a:lnTo>
                <a:lnTo>
                  <a:pt x="165381" y="1"/>
                </a:lnTo>
                <a:cubicBezTo>
                  <a:pt x="164556" y="4401"/>
                  <a:pt x="160706" y="7701"/>
                  <a:pt x="156214" y="7701"/>
                </a:cubicBezTo>
                <a:lnTo>
                  <a:pt x="9259" y="7701"/>
                </a:lnTo>
                <a:cubicBezTo>
                  <a:pt x="4767" y="7701"/>
                  <a:pt x="825" y="4401"/>
                  <a:pt x="92"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29"/>
          <p:cNvSpPr/>
          <p:nvPr/>
        </p:nvSpPr>
        <p:spPr>
          <a:xfrm>
            <a:off x="1030562" y="2839951"/>
            <a:ext cx="1975630" cy="80966"/>
          </a:xfrm>
          <a:custGeom>
            <a:avLst/>
            <a:gdLst/>
            <a:ahLst/>
            <a:cxnLst/>
            <a:rect l="l" t="t" r="r" b="b"/>
            <a:pathLst>
              <a:path w="132105" h="5414" extrusionOk="0">
                <a:moveTo>
                  <a:pt x="2686" y="1"/>
                </a:moveTo>
                <a:cubicBezTo>
                  <a:pt x="1199" y="1"/>
                  <a:pt x="1" y="1250"/>
                  <a:pt x="1" y="2755"/>
                </a:cubicBezTo>
                <a:lnTo>
                  <a:pt x="1" y="5414"/>
                </a:lnTo>
                <a:lnTo>
                  <a:pt x="132104" y="5414"/>
                </a:lnTo>
                <a:lnTo>
                  <a:pt x="132104" y="2755"/>
                </a:lnTo>
                <a:cubicBezTo>
                  <a:pt x="132104" y="1197"/>
                  <a:pt x="130821" y="5"/>
                  <a:pt x="129354" y="5"/>
                </a:cubicBezTo>
                <a:lnTo>
                  <a:pt x="2843" y="5"/>
                </a:lnTo>
                <a:cubicBezTo>
                  <a:pt x="2790" y="2"/>
                  <a:pt x="2738" y="1"/>
                  <a:pt x="26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29"/>
          <p:cNvSpPr/>
          <p:nvPr/>
        </p:nvSpPr>
        <p:spPr>
          <a:xfrm>
            <a:off x="1030562" y="2920903"/>
            <a:ext cx="1975630" cy="80907"/>
          </a:xfrm>
          <a:custGeom>
            <a:avLst/>
            <a:gdLst/>
            <a:ahLst/>
            <a:cxnLst/>
            <a:rect l="l" t="t" r="r" b="b"/>
            <a:pathLst>
              <a:path w="132105" h="5410" extrusionOk="0">
                <a:moveTo>
                  <a:pt x="1" y="1"/>
                </a:moveTo>
                <a:lnTo>
                  <a:pt x="1" y="5410"/>
                </a:lnTo>
                <a:lnTo>
                  <a:pt x="132104" y="5410"/>
                </a:lnTo>
                <a:lnTo>
                  <a:pt x="13210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29"/>
          <p:cNvSpPr/>
          <p:nvPr/>
        </p:nvSpPr>
        <p:spPr>
          <a:xfrm>
            <a:off x="2636015" y="2920903"/>
            <a:ext cx="370196" cy="80907"/>
          </a:xfrm>
          <a:custGeom>
            <a:avLst/>
            <a:gdLst/>
            <a:ahLst/>
            <a:cxnLst/>
            <a:rect l="l" t="t" r="r" b="b"/>
            <a:pathLst>
              <a:path w="24754" h="5410" extrusionOk="0">
                <a:moveTo>
                  <a:pt x="1" y="1"/>
                </a:moveTo>
                <a:lnTo>
                  <a:pt x="1" y="5410"/>
                </a:lnTo>
                <a:lnTo>
                  <a:pt x="24753" y="5410"/>
                </a:lnTo>
                <a:lnTo>
                  <a:pt x="24753"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29"/>
          <p:cNvSpPr/>
          <p:nvPr/>
        </p:nvSpPr>
        <p:spPr>
          <a:xfrm>
            <a:off x="2360451" y="2920903"/>
            <a:ext cx="275576" cy="80907"/>
          </a:xfrm>
          <a:custGeom>
            <a:avLst/>
            <a:gdLst/>
            <a:ahLst/>
            <a:cxnLst/>
            <a:rect l="l" t="t" r="r" b="b"/>
            <a:pathLst>
              <a:path w="18427" h="5410" extrusionOk="0">
                <a:moveTo>
                  <a:pt x="0" y="1"/>
                </a:moveTo>
                <a:lnTo>
                  <a:pt x="0" y="5410"/>
                </a:lnTo>
                <a:lnTo>
                  <a:pt x="18427" y="5410"/>
                </a:lnTo>
                <a:lnTo>
                  <a:pt x="18427"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9"/>
          <p:cNvSpPr/>
          <p:nvPr/>
        </p:nvSpPr>
        <p:spPr>
          <a:xfrm>
            <a:off x="2093097" y="3071726"/>
            <a:ext cx="850027" cy="213886"/>
          </a:xfrm>
          <a:custGeom>
            <a:avLst/>
            <a:gdLst/>
            <a:ahLst/>
            <a:cxnLst/>
            <a:rect l="l" t="t" r="r" b="b"/>
            <a:pathLst>
              <a:path w="56839" h="14302" extrusionOk="0">
                <a:moveTo>
                  <a:pt x="1" y="0"/>
                </a:moveTo>
                <a:lnTo>
                  <a:pt x="1" y="14301"/>
                </a:lnTo>
                <a:lnTo>
                  <a:pt x="56839" y="14301"/>
                </a:lnTo>
                <a:lnTo>
                  <a:pt x="5683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9"/>
          <p:cNvSpPr/>
          <p:nvPr/>
        </p:nvSpPr>
        <p:spPr>
          <a:xfrm>
            <a:off x="2093097" y="3345928"/>
            <a:ext cx="651245" cy="45254"/>
          </a:xfrm>
          <a:custGeom>
            <a:avLst/>
            <a:gdLst/>
            <a:ahLst/>
            <a:cxnLst/>
            <a:rect l="l" t="t" r="r" b="b"/>
            <a:pathLst>
              <a:path w="43547" h="3026" extrusionOk="0">
                <a:moveTo>
                  <a:pt x="1" y="0"/>
                </a:moveTo>
                <a:lnTo>
                  <a:pt x="1" y="3025"/>
                </a:lnTo>
                <a:lnTo>
                  <a:pt x="43546" y="3025"/>
                </a:lnTo>
                <a:lnTo>
                  <a:pt x="4354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9"/>
          <p:cNvSpPr/>
          <p:nvPr/>
        </p:nvSpPr>
        <p:spPr>
          <a:xfrm>
            <a:off x="2093097" y="3444631"/>
            <a:ext cx="850027" cy="45254"/>
          </a:xfrm>
          <a:custGeom>
            <a:avLst/>
            <a:gdLst/>
            <a:ahLst/>
            <a:cxnLst/>
            <a:rect l="l" t="t" r="r" b="b"/>
            <a:pathLst>
              <a:path w="56839" h="3026" extrusionOk="0">
                <a:moveTo>
                  <a:pt x="1" y="1"/>
                </a:moveTo>
                <a:lnTo>
                  <a:pt x="1" y="3026"/>
                </a:lnTo>
                <a:lnTo>
                  <a:pt x="56839" y="3026"/>
                </a:lnTo>
                <a:lnTo>
                  <a:pt x="568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29"/>
          <p:cNvSpPr/>
          <p:nvPr/>
        </p:nvSpPr>
        <p:spPr>
          <a:xfrm>
            <a:off x="2093097" y="3543350"/>
            <a:ext cx="850027" cy="46630"/>
          </a:xfrm>
          <a:custGeom>
            <a:avLst/>
            <a:gdLst/>
            <a:ahLst/>
            <a:cxnLst/>
            <a:rect l="l" t="t" r="r" b="b"/>
            <a:pathLst>
              <a:path w="56839" h="3118" extrusionOk="0">
                <a:moveTo>
                  <a:pt x="1" y="0"/>
                </a:moveTo>
                <a:lnTo>
                  <a:pt x="1" y="3117"/>
                </a:lnTo>
                <a:lnTo>
                  <a:pt x="56839" y="3117"/>
                </a:lnTo>
                <a:lnTo>
                  <a:pt x="568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29"/>
          <p:cNvSpPr/>
          <p:nvPr/>
        </p:nvSpPr>
        <p:spPr>
          <a:xfrm>
            <a:off x="2093097" y="3643430"/>
            <a:ext cx="850027" cy="45254"/>
          </a:xfrm>
          <a:custGeom>
            <a:avLst/>
            <a:gdLst/>
            <a:ahLst/>
            <a:cxnLst/>
            <a:rect l="l" t="t" r="r" b="b"/>
            <a:pathLst>
              <a:path w="56839" h="3026" extrusionOk="0">
                <a:moveTo>
                  <a:pt x="1" y="0"/>
                </a:moveTo>
                <a:lnTo>
                  <a:pt x="1" y="3026"/>
                </a:lnTo>
                <a:lnTo>
                  <a:pt x="56839" y="3026"/>
                </a:lnTo>
                <a:lnTo>
                  <a:pt x="568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9"/>
          <p:cNvSpPr/>
          <p:nvPr/>
        </p:nvSpPr>
        <p:spPr>
          <a:xfrm>
            <a:off x="2093097" y="3742148"/>
            <a:ext cx="473012" cy="45254"/>
          </a:xfrm>
          <a:custGeom>
            <a:avLst/>
            <a:gdLst/>
            <a:ahLst/>
            <a:cxnLst/>
            <a:rect l="l" t="t" r="r" b="b"/>
            <a:pathLst>
              <a:path w="31629" h="3026" extrusionOk="0">
                <a:moveTo>
                  <a:pt x="1" y="0"/>
                </a:moveTo>
                <a:lnTo>
                  <a:pt x="1" y="3025"/>
                </a:lnTo>
                <a:lnTo>
                  <a:pt x="31628" y="3025"/>
                </a:lnTo>
                <a:lnTo>
                  <a:pt x="3162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9"/>
          <p:cNvSpPr/>
          <p:nvPr/>
        </p:nvSpPr>
        <p:spPr>
          <a:xfrm>
            <a:off x="2622316" y="3747622"/>
            <a:ext cx="83643" cy="79531"/>
          </a:xfrm>
          <a:custGeom>
            <a:avLst/>
            <a:gdLst/>
            <a:ahLst/>
            <a:cxnLst/>
            <a:rect l="l" t="t" r="r" b="b"/>
            <a:pathLst>
              <a:path w="5593" h="5318" extrusionOk="0">
                <a:moveTo>
                  <a:pt x="2842" y="1"/>
                </a:moveTo>
                <a:lnTo>
                  <a:pt x="1925" y="1743"/>
                </a:lnTo>
                <a:lnTo>
                  <a:pt x="0" y="2018"/>
                </a:lnTo>
                <a:lnTo>
                  <a:pt x="1467" y="3393"/>
                </a:lnTo>
                <a:lnTo>
                  <a:pt x="1100" y="5318"/>
                </a:lnTo>
                <a:lnTo>
                  <a:pt x="1100" y="5318"/>
                </a:lnTo>
                <a:lnTo>
                  <a:pt x="2842" y="4401"/>
                </a:lnTo>
                <a:lnTo>
                  <a:pt x="4584" y="5318"/>
                </a:lnTo>
                <a:lnTo>
                  <a:pt x="4217" y="3393"/>
                </a:lnTo>
                <a:lnTo>
                  <a:pt x="5592" y="2018"/>
                </a:lnTo>
                <a:lnTo>
                  <a:pt x="3667" y="1743"/>
                </a:lnTo>
                <a:lnTo>
                  <a:pt x="284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29"/>
          <p:cNvSpPr/>
          <p:nvPr/>
        </p:nvSpPr>
        <p:spPr>
          <a:xfrm>
            <a:off x="2731997" y="3747622"/>
            <a:ext cx="83643" cy="79531"/>
          </a:xfrm>
          <a:custGeom>
            <a:avLst/>
            <a:gdLst/>
            <a:ahLst/>
            <a:cxnLst/>
            <a:rect l="l" t="t" r="r" b="b"/>
            <a:pathLst>
              <a:path w="5593" h="5318" extrusionOk="0">
                <a:moveTo>
                  <a:pt x="2842" y="1"/>
                </a:moveTo>
                <a:lnTo>
                  <a:pt x="2017" y="1743"/>
                </a:lnTo>
                <a:lnTo>
                  <a:pt x="0" y="2018"/>
                </a:lnTo>
                <a:lnTo>
                  <a:pt x="1467" y="3393"/>
                </a:lnTo>
                <a:lnTo>
                  <a:pt x="1100" y="5318"/>
                </a:lnTo>
                <a:lnTo>
                  <a:pt x="2842" y="4401"/>
                </a:lnTo>
                <a:lnTo>
                  <a:pt x="4584" y="5318"/>
                </a:lnTo>
                <a:lnTo>
                  <a:pt x="4217" y="3393"/>
                </a:lnTo>
                <a:lnTo>
                  <a:pt x="5592" y="2018"/>
                </a:lnTo>
                <a:lnTo>
                  <a:pt x="3667" y="1743"/>
                </a:lnTo>
                <a:lnTo>
                  <a:pt x="284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29"/>
          <p:cNvSpPr/>
          <p:nvPr/>
        </p:nvSpPr>
        <p:spPr>
          <a:xfrm>
            <a:off x="2843039" y="3747622"/>
            <a:ext cx="83643" cy="79531"/>
          </a:xfrm>
          <a:custGeom>
            <a:avLst/>
            <a:gdLst/>
            <a:ahLst/>
            <a:cxnLst/>
            <a:rect l="l" t="t" r="r" b="b"/>
            <a:pathLst>
              <a:path w="5593" h="5318" extrusionOk="0">
                <a:moveTo>
                  <a:pt x="2751" y="1"/>
                </a:moveTo>
                <a:lnTo>
                  <a:pt x="1926" y="1743"/>
                </a:lnTo>
                <a:lnTo>
                  <a:pt x="1" y="2018"/>
                </a:lnTo>
                <a:lnTo>
                  <a:pt x="1376" y="3393"/>
                </a:lnTo>
                <a:lnTo>
                  <a:pt x="1009" y="5318"/>
                </a:lnTo>
                <a:lnTo>
                  <a:pt x="2751" y="4401"/>
                </a:lnTo>
                <a:lnTo>
                  <a:pt x="4493" y="5318"/>
                </a:lnTo>
                <a:lnTo>
                  <a:pt x="4126" y="3393"/>
                </a:lnTo>
                <a:lnTo>
                  <a:pt x="5593" y="2018"/>
                </a:lnTo>
                <a:lnTo>
                  <a:pt x="3668" y="1743"/>
                </a:lnTo>
                <a:lnTo>
                  <a:pt x="275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29"/>
          <p:cNvSpPr/>
          <p:nvPr/>
        </p:nvSpPr>
        <p:spPr>
          <a:xfrm>
            <a:off x="2704569" y="2861950"/>
            <a:ext cx="43893" cy="37447"/>
          </a:xfrm>
          <a:custGeom>
            <a:avLst/>
            <a:gdLst/>
            <a:ahLst/>
            <a:cxnLst/>
            <a:rect l="l" t="t" r="r" b="b"/>
            <a:pathLst>
              <a:path w="2935" h="2504" extrusionOk="0">
                <a:moveTo>
                  <a:pt x="1651" y="1"/>
                </a:moveTo>
                <a:cubicBezTo>
                  <a:pt x="551" y="1"/>
                  <a:pt x="1" y="1284"/>
                  <a:pt x="734" y="2109"/>
                </a:cubicBezTo>
                <a:cubicBezTo>
                  <a:pt x="1005" y="2381"/>
                  <a:pt x="1336" y="2503"/>
                  <a:pt x="1658" y="2503"/>
                </a:cubicBezTo>
                <a:cubicBezTo>
                  <a:pt x="2315" y="2503"/>
                  <a:pt x="2934" y="1993"/>
                  <a:pt x="2934" y="1193"/>
                </a:cubicBezTo>
                <a:cubicBezTo>
                  <a:pt x="2934" y="551"/>
                  <a:pt x="2384" y="1"/>
                  <a:pt x="16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9"/>
          <p:cNvSpPr/>
          <p:nvPr/>
        </p:nvSpPr>
        <p:spPr>
          <a:xfrm>
            <a:off x="2785462" y="2861950"/>
            <a:ext cx="45254" cy="37447"/>
          </a:xfrm>
          <a:custGeom>
            <a:avLst/>
            <a:gdLst/>
            <a:ahLst/>
            <a:cxnLst/>
            <a:rect l="l" t="t" r="r" b="b"/>
            <a:pathLst>
              <a:path w="3026" h="2504" extrusionOk="0">
                <a:moveTo>
                  <a:pt x="1742" y="1"/>
                </a:moveTo>
                <a:cubicBezTo>
                  <a:pt x="642" y="1"/>
                  <a:pt x="0" y="1376"/>
                  <a:pt x="825" y="2109"/>
                </a:cubicBezTo>
                <a:cubicBezTo>
                  <a:pt x="1097" y="2381"/>
                  <a:pt x="1428" y="2503"/>
                  <a:pt x="1749" y="2503"/>
                </a:cubicBezTo>
                <a:cubicBezTo>
                  <a:pt x="2406" y="2503"/>
                  <a:pt x="3026" y="1993"/>
                  <a:pt x="3026" y="1193"/>
                </a:cubicBezTo>
                <a:cubicBezTo>
                  <a:pt x="3026" y="551"/>
                  <a:pt x="2384" y="1"/>
                  <a:pt x="174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9"/>
          <p:cNvSpPr/>
          <p:nvPr/>
        </p:nvSpPr>
        <p:spPr>
          <a:xfrm>
            <a:off x="2869091" y="2861950"/>
            <a:ext cx="42517" cy="37447"/>
          </a:xfrm>
          <a:custGeom>
            <a:avLst/>
            <a:gdLst/>
            <a:ahLst/>
            <a:cxnLst/>
            <a:rect l="l" t="t" r="r" b="b"/>
            <a:pathLst>
              <a:path w="2843" h="2504" extrusionOk="0">
                <a:moveTo>
                  <a:pt x="1651" y="1"/>
                </a:moveTo>
                <a:cubicBezTo>
                  <a:pt x="551" y="1"/>
                  <a:pt x="1" y="1284"/>
                  <a:pt x="734" y="2109"/>
                </a:cubicBezTo>
                <a:cubicBezTo>
                  <a:pt x="1005" y="2381"/>
                  <a:pt x="1326" y="2503"/>
                  <a:pt x="1635" y="2503"/>
                </a:cubicBezTo>
                <a:cubicBezTo>
                  <a:pt x="2264" y="2503"/>
                  <a:pt x="2842" y="1993"/>
                  <a:pt x="2842" y="1193"/>
                </a:cubicBezTo>
                <a:cubicBezTo>
                  <a:pt x="2842" y="551"/>
                  <a:pt x="2292" y="1"/>
                  <a:pt x="16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9"/>
          <p:cNvSpPr/>
          <p:nvPr/>
        </p:nvSpPr>
        <p:spPr>
          <a:xfrm>
            <a:off x="1095004" y="3071726"/>
            <a:ext cx="319454" cy="319454"/>
          </a:xfrm>
          <a:custGeom>
            <a:avLst/>
            <a:gdLst/>
            <a:ahLst/>
            <a:cxnLst/>
            <a:rect l="l" t="t" r="r" b="b"/>
            <a:pathLst>
              <a:path w="21361" h="21361" extrusionOk="0">
                <a:moveTo>
                  <a:pt x="1" y="0"/>
                </a:moveTo>
                <a:lnTo>
                  <a:pt x="1" y="21360"/>
                </a:lnTo>
                <a:lnTo>
                  <a:pt x="21361" y="21360"/>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9"/>
          <p:cNvSpPr/>
          <p:nvPr/>
        </p:nvSpPr>
        <p:spPr>
          <a:xfrm>
            <a:off x="1095004" y="3451496"/>
            <a:ext cx="319454" cy="91869"/>
          </a:xfrm>
          <a:custGeom>
            <a:avLst/>
            <a:gdLst/>
            <a:ahLst/>
            <a:cxnLst/>
            <a:rect l="l" t="t" r="r" b="b"/>
            <a:pathLst>
              <a:path w="21361" h="6143" extrusionOk="0">
                <a:moveTo>
                  <a:pt x="1" y="0"/>
                </a:moveTo>
                <a:lnTo>
                  <a:pt x="1" y="6142"/>
                </a:lnTo>
                <a:lnTo>
                  <a:pt x="21361" y="614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9"/>
          <p:cNvSpPr/>
          <p:nvPr/>
        </p:nvSpPr>
        <p:spPr>
          <a:xfrm>
            <a:off x="1095004" y="3589965"/>
            <a:ext cx="319454" cy="34292"/>
          </a:xfrm>
          <a:custGeom>
            <a:avLst/>
            <a:gdLst/>
            <a:ahLst/>
            <a:cxnLst/>
            <a:rect l="l" t="t" r="r" b="b"/>
            <a:pathLst>
              <a:path w="21361" h="2293" extrusionOk="0">
                <a:moveTo>
                  <a:pt x="1" y="0"/>
                </a:moveTo>
                <a:lnTo>
                  <a:pt x="1" y="2292"/>
                </a:lnTo>
                <a:lnTo>
                  <a:pt x="21361" y="229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29"/>
          <p:cNvSpPr/>
          <p:nvPr/>
        </p:nvSpPr>
        <p:spPr>
          <a:xfrm>
            <a:off x="1095004" y="3665369"/>
            <a:ext cx="319454" cy="34292"/>
          </a:xfrm>
          <a:custGeom>
            <a:avLst/>
            <a:gdLst/>
            <a:ahLst/>
            <a:cxnLst/>
            <a:rect l="l" t="t" r="r" b="b"/>
            <a:pathLst>
              <a:path w="21361" h="2293" extrusionOk="0">
                <a:moveTo>
                  <a:pt x="1" y="0"/>
                </a:moveTo>
                <a:lnTo>
                  <a:pt x="1" y="2292"/>
                </a:lnTo>
                <a:lnTo>
                  <a:pt x="21361" y="229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29"/>
          <p:cNvSpPr/>
          <p:nvPr/>
        </p:nvSpPr>
        <p:spPr>
          <a:xfrm>
            <a:off x="1095004" y="3742148"/>
            <a:ext cx="319454" cy="34277"/>
          </a:xfrm>
          <a:custGeom>
            <a:avLst/>
            <a:gdLst/>
            <a:ahLst/>
            <a:cxnLst/>
            <a:rect l="l" t="t" r="r" b="b"/>
            <a:pathLst>
              <a:path w="21361" h="2292" extrusionOk="0">
                <a:moveTo>
                  <a:pt x="1" y="0"/>
                </a:moveTo>
                <a:lnTo>
                  <a:pt x="1" y="2292"/>
                </a:lnTo>
                <a:lnTo>
                  <a:pt x="21361" y="2292"/>
                </a:lnTo>
                <a:lnTo>
                  <a:pt x="2136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29"/>
          <p:cNvSpPr/>
          <p:nvPr/>
        </p:nvSpPr>
        <p:spPr>
          <a:xfrm>
            <a:off x="1095004" y="3817552"/>
            <a:ext cx="319454" cy="34277"/>
          </a:xfrm>
          <a:custGeom>
            <a:avLst/>
            <a:gdLst/>
            <a:ahLst/>
            <a:cxnLst/>
            <a:rect l="l" t="t" r="r" b="b"/>
            <a:pathLst>
              <a:path w="21361" h="2292" extrusionOk="0">
                <a:moveTo>
                  <a:pt x="1" y="0"/>
                </a:moveTo>
                <a:lnTo>
                  <a:pt x="1" y="2292"/>
                </a:lnTo>
                <a:lnTo>
                  <a:pt x="21361" y="229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9"/>
          <p:cNvSpPr/>
          <p:nvPr/>
        </p:nvSpPr>
        <p:spPr>
          <a:xfrm>
            <a:off x="1500827" y="3071726"/>
            <a:ext cx="516875" cy="319454"/>
          </a:xfrm>
          <a:custGeom>
            <a:avLst/>
            <a:gdLst/>
            <a:ahLst/>
            <a:cxnLst/>
            <a:rect l="l" t="t" r="r" b="b"/>
            <a:pathLst>
              <a:path w="34562" h="21361" extrusionOk="0">
                <a:moveTo>
                  <a:pt x="0" y="0"/>
                </a:moveTo>
                <a:lnTo>
                  <a:pt x="0" y="21360"/>
                </a:lnTo>
                <a:lnTo>
                  <a:pt x="34562" y="21360"/>
                </a:lnTo>
                <a:lnTo>
                  <a:pt x="3456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9"/>
          <p:cNvSpPr/>
          <p:nvPr/>
        </p:nvSpPr>
        <p:spPr>
          <a:xfrm>
            <a:off x="1500827" y="3451496"/>
            <a:ext cx="516875" cy="91869"/>
          </a:xfrm>
          <a:custGeom>
            <a:avLst/>
            <a:gdLst/>
            <a:ahLst/>
            <a:cxnLst/>
            <a:rect l="l" t="t" r="r" b="b"/>
            <a:pathLst>
              <a:path w="34562" h="6143" extrusionOk="0">
                <a:moveTo>
                  <a:pt x="0" y="0"/>
                </a:moveTo>
                <a:lnTo>
                  <a:pt x="0" y="6142"/>
                </a:lnTo>
                <a:lnTo>
                  <a:pt x="34562" y="6142"/>
                </a:lnTo>
                <a:lnTo>
                  <a:pt x="3456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9"/>
          <p:cNvSpPr/>
          <p:nvPr/>
        </p:nvSpPr>
        <p:spPr>
          <a:xfrm>
            <a:off x="1500827" y="3589965"/>
            <a:ext cx="516875" cy="34292"/>
          </a:xfrm>
          <a:custGeom>
            <a:avLst/>
            <a:gdLst/>
            <a:ahLst/>
            <a:cxnLst/>
            <a:rect l="l" t="t" r="r" b="b"/>
            <a:pathLst>
              <a:path w="34562" h="2293" extrusionOk="0">
                <a:moveTo>
                  <a:pt x="0" y="0"/>
                </a:moveTo>
                <a:lnTo>
                  <a:pt x="0" y="2292"/>
                </a:lnTo>
                <a:lnTo>
                  <a:pt x="34562" y="2292"/>
                </a:lnTo>
                <a:lnTo>
                  <a:pt x="345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9"/>
          <p:cNvSpPr/>
          <p:nvPr/>
        </p:nvSpPr>
        <p:spPr>
          <a:xfrm>
            <a:off x="1500827" y="3665369"/>
            <a:ext cx="516875" cy="34292"/>
          </a:xfrm>
          <a:custGeom>
            <a:avLst/>
            <a:gdLst/>
            <a:ahLst/>
            <a:cxnLst/>
            <a:rect l="l" t="t" r="r" b="b"/>
            <a:pathLst>
              <a:path w="34562" h="2293" extrusionOk="0">
                <a:moveTo>
                  <a:pt x="0" y="0"/>
                </a:moveTo>
                <a:lnTo>
                  <a:pt x="0" y="2292"/>
                </a:lnTo>
                <a:lnTo>
                  <a:pt x="34562" y="2292"/>
                </a:lnTo>
                <a:lnTo>
                  <a:pt x="345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9"/>
          <p:cNvSpPr/>
          <p:nvPr/>
        </p:nvSpPr>
        <p:spPr>
          <a:xfrm>
            <a:off x="1500827" y="3742148"/>
            <a:ext cx="516875" cy="34277"/>
          </a:xfrm>
          <a:custGeom>
            <a:avLst/>
            <a:gdLst/>
            <a:ahLst/>
            <a:cxnLst/>
            <a:rect l="l" t="t" r="r" b="b"/>
            <a:pathLst>
              <a:path w="34562" h="2292" extrusionOk="0">
                <a:moveTo>
                  <a:pt x="0" y="0"/>
                </a:moveTo>
                <a:lnTo>
                  <a:pt x="0" y="2292"/>
                </a:lnTo>
                <a:lnTo>
                  <a:pt x="34562" y="2292"/>
                </a:lnTo>
                <a:lnTo>
                  <a:pt x="345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9"/>
          <p:cNvSpPr/>
          <p:nvPr/>
        </p:nvSpPr>
        <p:spPr>
          <a:xfrm>
            <a:off x="1500827" y="3817552"/>
            <a:ext cx="319454" cy="34277"/>
          </a:xfrm>
          <a:custGeom>
            <a:avLst/>
            <a:gdLst/>
            <a:ahLst/>
            <a:cxnLst/>
            <a:rect l="l" t="t" r="r" b="b"/>
            <a:pathLst>
              <a:path w="21361" h="2292" extrusionOk="0">
                <a:moveTo>
                  <a:pt x="0" y="0"/>
                </a:moveTo>
                <a:lnTo>
                  <a:pt x="0" y="2292"/>
                </a:lnTo>
                <a:lnTo>
                  <a:pt x="21360" y="2292"/>
                </a:lnTo>
                <a:lnTo>
                  <a:pt x="213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29"/>
          <p:cNvSpPr/>
          <p:nvPr/>
        </p:nvSpPr>
        <p:spPr>
          <a:xfrm>
            <a:off x="3299591" y="3340439"/>
            <a:ext cx="1243508" cy="749948"/>
          </a:xfrm>
          <a:custGeom>
            <a:avLst/>
            <a:gdLst/>
            <a:ahLst/>
            <a:cxnLst/>
            <a:rect l="l" t="t" r="r" b="b"/>
            <a:pathLst>
              <a:path w="83150" h="50147" extrusionOk="0">
                <a:moveTo>
                  <a:pt x="2201" y="0"/>
                </a:moveTo>
                <a:cubicBezTo>
                  <a:pt x="917" y="0"/>
                  <a:pt x="0" y="917"/>
                  <a:pt x="0" y="2201"/>
                </a:cubicBezTo>
                <a:lnTo>
                  <a:pt x="0" y="47946"/>
                </a:lnTo>
                <a:cubicBezTo>
                  <a:pt x="0" y="49138"/>
                  <a:pt x="917" y="50146"/>
                  <a:pt x="2201" y="50146"/>
                </a:cubicBezTo>
                <a:lnTo>
                  <a:pt x="80949" y="50146"/>
                </a:lnTo>
                <a:cubicBezTo>
                  <a:pt x="82233" y="50146"/>
                  <a:pt x="83149" y="49138"/>
                  <a:pt x="83149" y="47946"/>
                </a:cubicBezTo>
                <a:lnTo>
                  <a:pt x="83149" y="2201"/>
                </a:lnTo>
                <a:cubicBezTo>
                  <a:pt x="83149" y="917"/>
                  <a:pt x="82233" y="0"/>
                  <a:pt x="809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29"/>
          <p:cNvSpPr/>
          <p:nvPr/>
        </p:nvSpPr>
        <p:spPr>
          <a:xfrm>
            <a:off x="3332492" y="3377453"/>
            <a:ext cx="1126979" cy="674545"/>
          </a:xfrm>
          <a:custGeom>
            <a:avLst/>
            <a:gdLst/>
            <a:ahLst/>
            <a:cxnLst/>
            <a:rect l="l" t="t" r="r" b="b"/>
            <a:pathLst>
              <a:path w="75358" h="45105" extrusionOk="0">
                <a:moveTo>
                  <a:pt x="1742" y="1"/>
                </a:moveTo>
                <a:cubicBezTo>
                  <a:pt x="734" y="1"/>
                  <a:pt x="1" y="826"/>
                  <a:pt x="1" y="1834"/>
                </a:cubicBezTo>
                <a:lnTo>
                  <a:pt x="1" y="43363"/>
                </a:lnTo>
                <a:cubicBezTo>
                  <a:pt x="1" y="44279"/>
                  <a:pt x="734" y="45104"/>
                  <a:pt x="1742" y="45104"/>
                </a:cubicBezTo>
                <a:lnTo>
                  <a:pt x="75357" y="45104"/>
                </a:lnTo>
                <a:lnTo>
                  <a:pt x="75357"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29"/>
          <p:cNvSpPr/>
          <p:nvPr/>
        </p:nvSpPr>
        <p:spPr>
          <a:xfrm>
            <a:off x="4466330" y="3688331"/>
            <a:ext cx="61719" cy="52791"/>
          </a:xfrm>
          <a:custGeom>
            <a:avLst/>
            <a:gdLst/>
            <a:ahLst/>
            <a:cxnLst/>
            <a:rect l="l" t="t" r="r" b="b"/>
            <a:pathLst>
              <a:path w="4127" h="3530" extrusionOk="0">
                <a:moveTo>
                  <a:pt x="2293" y="1"/>
                </a:moveTo>
                <a:cubicBezTo>
                  <a:pt x="734" y="1"/>
                  <a:pt x="1" y="1926"/>
                  <a:pt x="1101" y="3026"/>
                </a:cubicBezTo>
                <a:cubicBezTo>
                  <a:pt x="1449" y="3374"/>
                  <a:pt x="1872" y="3530"/>
                  <a:pt x="2289" y="3530"/>
                </a:cubicBezTo>
                <a:cubicBezTo>
                  <a:pt x="3188" y="3530"/>
                  <a:pt x="4064" y="2807"/>
                  <a:pt x="4126" y="1743"/>
                </a:cubicBezTo>
                <a:cubicBezTo>
                  <a:pt x="4126" y="826"/>
                  <a:pt x="3301" y="1"/>
                  <a:pt x="2293"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29"/>
          <p:cNvSpPr/>
          <p:nvPr/>
        </p:nvSpPr>
        <p:spPr>
          <a:xfrm>
            <a:off x="3332492" y="3377453"/>
            <a:ext cx="1126979" cy="57592"/>
          </a:xfrm>
          <a:custGeom>
            <a:avLst/>
            <a:gdLst/>
            <a:ahLst/>
            <a:cxnLst/>
            <a:rect l="l" t="t" r="r" b="b"/>
            <a:pathLst>
              <a:path w="75358" h="3851" extrusionOk="0">
                <a:moveTo>
                  <a:pt x="1742" y="1"/>
                </a:moveTo>
                <a:cubicBezTo>
                  <a:pt x="734" y="1"/>
                  <a:pt x="1" y="826"/>
                  <a:pt x="1" y="1834"/>
                </a:cubicBezTo>
                <a:lnTo>
                  <a:pt x="1" y="3851"/>
                </a:lnTo>
                <a:lnTo>
                  <a:pt x="75357" y="3851"/>
                </a:lnTo>
                <a:lnTo>
                  <a:pt x="75357"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29"/>
          <p:cNvSpPr/>
          <p:nvPr/>
        </p:nvSpPr>
        <p:spPr>
          <a:xfrm>
            <a:off x="4283970" y="3392543"/>
            <a:ext cx="27442" cy="23629"/>
          </a:xfrm>
          <a:custGeom>
            <a:avLst/>
            <a:gdLst/>
            <a:ahLst/>
            <a:cxnLst/>
            <a:rect l="l" t="t" r="r" b="b"/>
            <a:pathLst>
              <a:path w="1835" h="1580" extrusionOk="0">
                <a:moveTo>
                  <a:pt x="1101" y="0"/>
                </a:moveTo>
                <a:cubicBezTo>
                  <a:pt x="368" y="0"/>
                  <a:pt x="1" y="917"/>
                  <a:pt x="459" y="1375"/>
                </a:cubicBezTo>
                <a:cubicBezTo>
                  <a:pt x="630" y="1517"/>
                  <a:pt x="826" y="1580"/>
                  <a:pt x="1017" y="1580"/>
                </a:cubicBezTo>
                <a:cubicBezTo>
                  <a:pt x="1441" y="1580"/>
                  <a:pt x="1834" y="1268"/>
                  <a:pt x="1834" y="825"/>
                </a:cubicBezTo>
                <a:cubicBezTo>
                  <a:pt x="1834" y="367"/>
                  <a:pt x="1468" y="0"/>
                  <a:pt x="11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9"/>
          <p:cNvSpPr/>
          <p:nvPr/>
        </p:nvSpPr>
        <p:spPr>
          <a:xfrm>
            <a:off x="4341562" y="3392543"/>
            <a:ext cx="27427" cy="23629"/>
          </a:xfrm>
          <a:custGeom>
            <a:avLst/>
            <a:gdLst/>
            <a:ahLst/>
            <a:cxnLst/>
            <a:rect l="l" t="t" r="r" b="b"/>
            <a:pathLst>
              <a:path w="1834" h="1580" extrusionOk="0">
                <a:moveTo>
                  <a:pt x="1100" y="0"/>
                </a:moveTo>
                <a:cubicBezTo>
                  <a:pt x="367" y="0"/>
                  <a:pt x="0" y="917"/>
                  <a:pt x="459" y="1375"/>
                </a:cubicBezTo>
                <a:cubicBezTo>
                  <a:pt x="629" y="1517"/>
                  <a:pt x="826" y="1580"/>
                  <a:pt x="1016" y="1580"/>
                </a:cubicBezTo>
                <a:cubicBezTo>
                  <a:pt x="1441" y="1580"/>
                  <a:pt x="1834" y="1268"/>
                  <a:pt x="1834" y="825"/>
                </a:cubicBezTo>
                <a:cubicBezTo>
                  <a:pt x="1834" y="367"/>
                  <a:pt x="1467" y="0"/>
                  <a:pt x="1100"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9"/>
          <p:cNvSpPr/>
          <p:nvPr/>
        </p:nvSpPr>
        <p:spPr>
          <a:xfrm>
            <a:off x="4400515" y="3392543"/>
            <a:ext cx="27427" cy="23629"/>
          </a:xfrm>
          <a:custGeom>
            <a:avLst/>
            <a:gdLst/>
            <a:ahLst/>
            <a:cxnLst/>
            <a:rect l="l" t="t" r="r" b="b"/>
            <a:pathLst>
              <a:path w="1834" h="1580" extrusionOk="0">
                <a:moveTo>
                  <a:pt x="1009" y="0"/>
                </a:moveTo>
                <a:cubicBezTo>
                  <a:pt x="367" y="0"/>
                  <a:pt x="0" y="917"/>
                  <a:pt x="459" y="1375"/>
                </a:cubicBezTo>
                <a:cubicBezTo>
                  <a:pt x="629" y="1517"/>
                  <a:pt x="826" y="1580"/>
                  <a:pt x="1016" y="1580"/>
                </a:cubicBezTo>
                <a:cubicBezTo>
                  <a:pt x="1441" y="1580"/>
                  <a:pt x="1834" y="1268"/>
                  <a:pt x="1834" y="825"/>
                </a:cubicBezTo>
                <a:cubicBezTo>
                  <a:pt x="1834" y="367"/>
                  <a:pt x="1467" y="0"/>
                  <a:pt x="10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9"/>
          <p:cNvSpPr/>
          <p:nvPr/>
        </p:nvSpPr>
        <p:spPr>
          <a:xfrm>
            <a:off x="3332492" y="3435030"/>
            <a:ext cx="1126979" cy="46630"/>
          </a:xfrm>
          <a:custGeom>
            <a:avLst/>
            <a:gdLst/>
            <a:ahLst/>
            <a:cxnLst/>
            <a:rect l="l" t="t" r="r" b="b"/>
            <a:pathLst>
              <a:path w="75358" h="3118" extrusionOk="0">
                <a:moveTo>
                  <a:pt x="1" y="1"/>
                </a:moveTo>
                <a:lnTo>
                  <a:pt x="1" y="3118"/>
                </a:lnTo>
                <a:lnTo>
                  <a:pt x="75357" y="3118"/>
                </a:lnTo>
                <a:lnTo>
                  <a:pt x="7535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9"/>
          <p:cNvSpPr/>
          <p:nvPr/>
        </p:nvSpPr>
        <p:spPr>
          <a:xfrm>
            <a:off x="4248332" y="3435030"/>
            <a:ext cx="211150" cy="46630"/>
          </a:xfrm>
          <a:custGeom>
            <a:avLst/>
            <a:gdLst/>
            <a:ahLst/>
            <a:cxnLst/>
            <a:rect l="l" t="t" r="r" b="b"/>
            <a:pathLst>
              <a:path w="14119" h="3118" extrusionOk="0">
                <a:moveTo>
                  <a:pt x="0" y="1"/>
                </a:moveTo>
                <a:lnTo>
                  <a:pt x="0" y="3118"/>
                </a:lnTo>
                <a:lnTo>
                  <a:pt x="14118" y="3118"/>
                </a:lnTo>
                <a:lnTo>
                  <a:pt x="14118"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29"/>
          <p:cNvSpPr/>
          <p:nvPr/>
        </p:nvSpPr>
        <p:spPr>
          <a:xfrm>
            <a:off x="4090659" y="3435030"/>
            <a:ext cx="157686" cy="46630"/>
          </a:xfrm>
          <a:custGeom>
            <a:avLst/>
            <a:gdLst/>
            <a:ahLst/>
            <a:cxnLst/>
            <a:rect l="l" t="t" r="r" b="b"/>
            <a:pathLst>
              <a:path w="10544" h="3118" extrusionOk="0">
                <a:moveTo>
                  <a:pt x="1" y="1"/>
                </a:moveTo>
                <a:lnTo>
                  <a:pt x="1" y="3118"/>
                </a:lnTo>
                <a:lnTo>
                  <a:pt x="10543" y="3118"/>
                </a:lnTo>
                <a:lnTo>
                  <a:pt x="1054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29"/>
          <p:cNvSpPr/>
          <p:nvPr/>
        </p:nvSpPr>
        <p:spPr>
          <a:xfrm>
            <a:off x="3938475" y="3521411"/>
            <a:ext cx="485350" cy="122033"/>
          </a:xfrm>
          <a:custGeom>
            <a:avLst/>
            <a:gdLst/>
            <a:ahLst/>
            <a:cxnLst/>
            <a:rect l="l" t="t" r="r" b="b"/>
            <a:pathLst>
              <a:path w="32454" h="8160" extrusionOk="0">
                <a:moveTo>
                  <a:pt x="1" y="0"/>
                </a:moveTo>
                <a:lnTo>
                  <a:pt x="1" y="8159"/>
                </a:lnTo>
                <a:lnTo>
                  <a:pt x="32454" y="8159"/>
                </a:lnTo>
                <a:lnTo>
                  <a:pt x="3245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29"/>
          <p:cNvSpPr/>
          <p:nvPr/>
        </p:nvSpPr>
        <p:spPr>
          <a:xfrm>
            <a:off x="3938475" y="3677707"/>
            <a:ext cx="371557" cy="26067"/>
          </a:xfrm>
          <a:custGeom>
            <a:avLst/>
            <a:gdLst/>
            <a:ahLst/>
            <a:cxnLst/>
            <a:rect l="l" t="t" r="r" b="b"/>
            <a:pathLst>
              <a:path w="24845" h="1743" extrusionOk="0">
                <a:moveTo>
                  <a:pt x="1" y="0"/>
                </a:moveTo>
                <a:lnTo>
                  <a:pt x="1" y="1742"/>
                </a:lnTo>
                <a:lnTo>
                  <a:pt x="24845" y="1742"/>
                </a:lnTo>
                <a:lnTo>
                  <a:pt x="2484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29"/>
          <p:cNvSpPr/>
          <p:nvPr/>
        </p:nvSpPr>
        <p:spPr>
          <a:xfrm>
            <a:off x="3938475" y="3733908"/>
            <a:ext cx="485350" cy="26067"/>
          </a:xfrm>
          <a:custGeom>
            <a:avLst/>
            <a:gdLst/>
            <a:ahLst/>
            <a:cxnLst/>
            <a:rect l="l" t="t" r="r" b="b"/>
            <a:pathLst>
              <a:path w="32454" h="1743" extrusionOk="0">
                <a:moveTo>
                  <a:pt x="1" y="1"/>
                </a:moveTo>
                <a:lnTo>
                  <a:pt x="1" y="1743"/>
                </a:lnTo>
                <a:lnTo>
                  <a:pt x="32454" y="1743"/>
                </a:lnTo>
                <a:lnTo>
                  <a:pt x="3245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29"/>
          <p:cNvSpPr/>
          <p:nvPr/>
        </p:nvSpPr>
        <p:spPr>
          <a:xfrm>
            <a:off x="3938475" y="3790124"/>
            <a:ext cx="485350" cy="26067"/>
          </a:xfrm>
          <a:custGeom>
            <a:avLst/>
            <a:gdLst/>
            <a:ahLst/>
            <a:cxnLst/>
            <a:rect l="l" t="t" r="r" b="b"/>
            <a:pathLst>
              <a:path w="32454" h="1743" extrusionOk="0">
                <a:moveTo>
                  <a:pt x="1" y="1"/>
                </a:moveTo>
                <a:lnTo>
                  <a:pt x="1" y="1742"/>
                </a:lnTo>
                <a:lnTo>
                  <a:pt x="32454" y="1742"/>
                </a:lnTo>
                <a:lnTo>
                  <a:pt x="324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29"/>
          <p:cNvSpPr/>
          <p:nvPr/>
        </p:nvSpPr>
        <p:spPr>
          <a:xfrm>
            <a:off x="3938475" y="3847702"/>
            <a:ext cx="485350" cy="24706"/>
          </a:xfrm>
          <a:custGeom>
            <a:avLst/>
            <a:gdLst/>
            <a:ahLst/>
            <a:cxnLst/>
            <a:rect l="l" t="t" r="r" b="b"/>
            <a:pathLst>
              <a:path w="32454" h="1652" extrusionOk="0">
                <a:moveTo>
                  <a:pt x="1" y="1"/>
                </a:moveTo>
                <a:lnTo>
                  <a:pt x="1" y="1651"/>
                </a:lnTo>
                <a:lnTo>
                  <a:pt x="32454" y="1651"/>
                </a:lnTo>
                <a:lnTo>
                  <a:pt x="324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29"/>
          <p:cNvSpPr/>
          <p:nvPr/>
        </p:nvSpPr>
        <p:spPr>
          <a:xfrm>
            <a:off x="3938475" y="3903918"/>
            <a:ext cx="270102" cy="26067"/>
          </a:xfrm>
          <a:custGeom>
            <a:avLst/>
            <a:gdLst/>
            <a:ahLst/>
            <a:cxnLst/>
            <a:rect l="l" t="t" r="r" b="b"/>
            <a:pathLst>
              <a:path w="18061" h="1743" extrusionOk="0">
                <a:moveTo>
                  <a:pt x="1" y="1"/>
                </a:moveTo>
                <a:lnTo>
                  <a:pt x="1" y="1742"/>
                </a:lnTo>
                <a:lnTo>
                  <a:pt x="18061" y="1742"/>
                </a:lnTo>
                <a:lnTo>
                  <a:pt x="1806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29"/>
          <p:cNvSpPr/>
          <p:nvPr/>
        </p:nvSpPr>
        <p:spPr>
          <a:xfrm>
            <a:off x="4240106" y="3906655"/>
            <a:ext cx="47991" cy="45269"/>
          </a:xfrm>
          <a:custGeom>
            <a:avLst/>
            <a:gdLst/>
            <a:ahLst/>
            <a:cxnLst/>
            <a:rect l="l" t="t" r="r" b="b"/>
            <a:pathLst>
              <a:path w="3209" h="3027" extrusionOk="0">
                <a:moveTo>
                  <a:pt x="1650" y="1"/>
                </a:moveTo>
                <a:lnTo>
                  <a:pt x="1100" y="1009"/>
                </a:lnTo>
                <a:lnTo>
                  <a:pt x="0" y="1193"/>
                </a:lnTo>
                <a:lnTo>
                  <a:pt x="825" y="1926"/>
                </a:lnTo>
                <a:lnTo>
                  <a:pt x="642" y="3026"/>
                </a:lnTo>
                <a:lnTo>
                  <a:pt x="1650" y="2476"/>
                </a:lnTo>
                <a:lnTo>
                  <a:pt x="2659" y="3026"/>
                </a:lnTo>
                <a:lnTo>
                  <a:pt x="2475" y="1926"/>
                </a:lnTo>
                <a:lnTo>
                  <a:pt x="3209" y="1193"/>
                </a:lnTo>
                <a:lnTo>
                  <a:pt x="2109" y="1009"/>
                </a:lnTo>
                <a:lnTo>
                  <a:pt x="165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29"/>
          <p:cNvSpPr/>
          <p:nvPr/>
        </p:nvSpPr>
        <p:spPr>
          <a:xfrm>
            <a:off x="4303172" y="3906655"/>
            <a:ext cx="47991" cy="45269"/>
          </a:xfrm>
          <a:custGeom>
            <a:avLst/>
            <a:gdLst/>
            <a:ahLst/>
            <a:cxnLst/>
            <a:rect l="l" t="t" r="r" b="b"/>
            <a:pathLst>
              <a:path w="3209" h="3027" extrusionOk="0">
                <a:moveTo>
                  <a:pt x="1650" y="1"/>
                </a:moveTo>
                <a:lnTo>
                  <a:pt x="1100" y="1009"/>
                </a:lnTo>
                <a:lnTo>
                  <a:pt x="0" y="1193"/>
                </a:lnTo>
                <a:lnTo>
                  <a:pt x="825" y="1926"/>
                </a:lnTo>
                <a:lnTo>
                  <a:pt x="642" y="3026"/>
                </a:lnTo>
                <a:lnTo>
                  <a:pt x="1650" y="2476"/>
                </a:lnTo>
                <a:lnTo>
                  <a:pt x="2567" y="3026"/>
                </a:lnTo>
                <a:lnTo>
                  <a:pt x="2384" y="1926"/>
                </a:lnTo>
                <a:lnTo>
                  <a:pt x="3209" y="1193"/>
                </a:lnTo>
                <a:lnTo>
                  <a:pt x="2109" y="1009"/>
                </a:lnTo>
                <a:lnTo>
                  <a:pt x="165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29"/>
          <p:cNvSpPr/>
          <p:nvPr/>
        </p:nvSpPr>
        <p:spPr>
          <a:xfrm>
            <a:off x="4366238" y="3903905"/>
            <a:ext cx="47991" cy="45269"/>
          </a:xfrm>
          <a:custGeom>
            <a:avLst/>
            <a:gdLst/>
            <a:ahLst/>
            <a:cxnLst/>
            <a:rect l="l" t="t" r="r" b="b"/>
            <a:pathLst>
              <a:path w="3209" h="3027" extrusionOk="0">
                <a:moveTo>
                  <a:pt x="1559" y="1"/>
                </a:moveTo>
                <a:lnTo>
                  <a:pt x="1100" y="1009"/>
                </a:lnTo>
                <a:lnTo>
                  <a:pt x="0" y="1193"/>
                </a:lnTo>
                <a:lnTo>
                  <a:pt x="825" y="1926"/>
                </a:lnTo>
                <a:lnTo>
                  <a:pt x="642" y="3026"/>
                </a:lnTo>
                <a:lnTo>
                  <a:pt x="642" y="3026"/>
                </a:lnTo>
                <a:lnTo>
                  <a:pt x="1559" y="2476"/>
                </a:lnTo>
                <a:lnTo>
                  <a:pt x="2567" y="3026"/>
                </a:lnTo>
                <a:lnTo>
                  <a:pt x="2384" y="1926"/>
                </a:lnTo>
                <a:lnTo>
                  <a:pt x="3209" y="1193"/>
                </a:lnTo>
                <a:lnTo>
                  <a:pt x="2109" y="1009"/>
                </a:lnTo>
                <a:lnTo>
                  <a:pt x="155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29"/>
          <p:cNvSpPr/>
          <p:nvPr/>
        </p:nvSpPr>
        <p:spPr>
          <a:xfrm>
            <a:off x="3368145" y="3521411"/>
            <a:ext cx="182346" cy="182361"/>
          </a:xfrm>
          <a:custGeom>
            <a:avLst/>
            <a:gdLst/>
            <a:ahLst/>
            <a:cxnLst/>
            <a:rect l="l" t="t" r="r" b="b"/>
            <a:pathLst>
              <a:path w="12193" h="12194" extrusionOk="0">
                <a:moveTo>
                  <a:pt x="0" y="0"/>
                </a:moveTo>
                <a:lnTo>
                  <a:pt x="0" y="12193"/>
                </a:lnTo>
                <a:lnTo>
                  <a:pt x="12193" y="12193"/>
                </a:lnTo>
                <a:lnTo>
                  <a:pt x="121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29"/>
          <p:cNvSpPr/>
          <p:nvPr/>
        </p:nvSpPr>
        <p:spPr>
          <a:xfrm>
            <a:off x="3368145" y="3738036"/>
            <a:ext cx="182346" cy="52103"/>
          </a:xfrm>
          <a:custGeom>
            <a:avLst/>
            <a:gdLst/>
            <a:ahLst/>
            <a:cxnLst/>
            <a:rect l="l" t="t" r="r" b="b"/>
            <a:pathLst>
              <a:path w="12193" h="3484" extrusionOk="0">
                <a:moveTo>
                  <a:pt x="0" y="0"/>
                </a:moveTo>
                <a:lnTo>
                  <a:pt x="0" y="3484"/>
                </a:lnTo>
                <a:lnTo>
                  <a:pt x="12193" y="3484"/>
                </a:lnTo>
                <a:lnTo>
                  <a:pt x="1219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29"/>
          <p:cNvSpPr/>
          <p:nvPr/>
        </p:nvSpPr>
        <p:spPr>
          <a:xfrm>
            <a:off x="3368145" y="3816176"/>
            <a:ext cx="182346" cy="19202"/>
          </a:xfrm>
          <a:custGeom>
            <a:avLst/>
            <a:gdLst/>
            <a:ahLst/>
            <a:cxnLst/>
            <a:rect l="l" t="t" r="r" b="b"/>
            <a:pathLst>
              <a:path w="12193" h="1284" extrusionOk="0">
                <a:moveTo>
                  <a:pt x="0" y="0"/>
                </a:moveTo>
                <a:lnTo>
                  <a:pt x="0" y="1284"/>
                </a:lnTo>
                <a:lnTo>
                  <a:pt x="12193" y="1284"/>
                </a:lnTo>
                <a:lnTo>
                  <a:pt x="121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29"/>
          <p:cNvSpPr/>
          <p:nvPr/>
        </p:nvSpPr>
        <p:spPr>
          <a:xfrm>
            <a:off x="3368145" y="3860054"/>
            <a:ext cx="182346" cy="19202"/>
          </a:xfrm>
          <a:custGeom>
            <a:avLst/>
            <a:gdLst/>
            <a:ahLst/>
            <a:cxnLst/>
            <a:rect l="l" t="t" r="r" b="b"/>
            <a:pathLst>
              <a:path w="12193" h="1284" extrusionOk="0">
                <a:moveTo>
                  <a:pt x="0" y="0"/>
                </a:moveTo>
                <a:lnTo>
                  <a:pt x="0" y="1283"/>
                </a:lnTo>
                <a:lnTo>
                  <a:pt x="12193" y="1283"/>
                </a:lnTo>
                <a:lnTo>
                  <a:pt x="121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29"/>
          <p:cNvSpPr/>
          <p:nvPr/>
        </p:nvSpPr>
        <p:spPr>
          <a:xfrm>
            <a:off x="3368145" y="3903918"/>
            <a:ext cx="182346" cy="19217"/>
          </a:xfrm>
          <a:custGeom>
            <a:avLst/>
            <a:gdLst/>
            <a:ahLst/>
            <a:cxnLst/>
            <a:rect l="l" t="t" r="r" b="b"/>
            <a:pathLst>
              <a:path w="12193" h="1285" extrusionOk="0">
                <a:moveTo>
                  <a:pt x="0" y="1"/>
                </a:moveTo>
                <a:lnTo>
                  <a:pt x="0" y="1284"/>
                </a:lnTo>
                <a:lnTo>
                  <a:pt x="12193" y="1284"/>
                </a:lnTo>
                <a:lnTo>
                  <a:pt x="121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29"/>
          <p:cNvSpPr/>
          <p:nvPr/>
        </p:nvSpPr>
        <p:spPr>
          <a:xfrm>
            <a:off x="3368145" y="3946420"/>
            <a:ext cx="182346" cy="20578"/>
          </a:xfrm>
          <a:custGeom>
            <a:avLst/>
            <a:gdLst/>
            <a:ahLst/>
            <a:cxnLst/>
            <a:rect l="l" t="t" r="r" b="b"/>
            <a:pathLst>
              <a:path w="12193" h="1376" extrusionOk="0">
                <a:moveTo>
                  <a:pt x="0" y="1"/>
                </a:moveTo>
                <a:lnTo>
                  <a:pt x="0" y="1376"/>
                </a:lnTo>
                <a:lnTo>
                  <a:pt x="12193" y="1376"/>
                </a:lnTo>
                <a:lnTo>
                  <a:pt x="121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29"/>
          <p:cNvSpPr/>
          <p:nvPr/>
        </p:nvSpPr>
        <p:spPr>
          <a:xfrm>
            <a:off x="3599846" y="3521411"/>
            <a:ext cx="296139" cy="182361"/>
          </a:xfrm>
          <a:custGeom>
            <a:avLst/>
            <a:gdLst/>
            <a:ahLst/>
            <a:cxnLst/>
            <a:rect l="l" t="t" r="r" b="b"/>
            <a:pathLst>
              <a:path w="19802" h="12194" extrusionOk="0">
                <a:moveTo>
                  <a:pt x="0" y="0"/>
                </a:moveTo>
                <a:lnTo>
                  <a:pt x="0" y="12193"/>
                </a:lnTo>
                <a:lnTo>
                  <a:pt x="19802" y="12193"/>
                </a:lnTo>
                <a:lnTo>
                  <a:pt x="198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29"/>
          <p:cNvSpPr/>
          <p:nvPr/>
        </p:nvSpPr>
        <p:spPr>
          <a:xfrm>
            <a:off x="3599846" y="3738036"/>
            <a:ext cx="296139" cy="52103"/>
          </a:xfrm>
          <a:custGeom>
            <a:avLst/>
            <a:gdLst/>
            <a:ahLst/>
            <a:cxnLst/>
            <a:rect l="l" t="t" r="r" b="b"/>
            <a:pathLst>
              <a:path w="19802" h="3484" extrusionOk="0">
                <a:moveTo>
                  <a:pt x="0" y="0"/>
                </a:moveTo>
                <a:lnTo>
                  <a:pt x="0" y="3484"/>
                </a:lnTo>
                <a:lnTo>
                  <a:pt x="19802" y="3484"/>
                </a:lnTo>
                <a:lnTo>
                  <a:pt x="1980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29"/>
          <p:cNvSpPr/>
          <p:nvPr/>
        </p:nvSpPr>
        <p:spPr>
          <a:xfrm>
            <a:off x="3599846" y="3816176"/>
            <a:ext cx="296139" cy="19202"/>
          </a:xfrm>
          <a:custGeom>
            <a:avLst/>
            <a:gdLst/>
            <a:ahLst/>
            <a:cxnLst/>
            <a:rect l="l" t="t" r="r" b="b"/>
            <a:pathLst>
              <a:path w="19802" h="1284" extrusionOk="0">
                <a:moveTo>
                  <a:pt x="0" y="0"/>
                </a:moveTo>
                <a:lnTo>
                  <a:pt x="0" y="1284"/>
                </a:lnTo>
                <a:lnTo>
                  <a:pt x="19802" y="1284"/>
                </a:lnTo>
                <a:lnTo>
                  <a:pt x="198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29"/>
          <p:cNvSpPr/>
          <p:nvPr/>
        </p:nvSpPr>
        <p:spPr>
          <a:xfrm>
            <a:off x="3599846" y="3860054"/>
            <a:ext cx="296139" cy="19202"/>
          </a:xfrm>
          <a:custGeom>
            <a:avLst/>
            <a:gdLst/>
            <a:ahLst/>
            <a:cxnLst/>
            <a:rect l="l" t="t" r="r" b="b"/>
            <a:pathLst>
              <a:path w="19802" h="1284" extrusionOk="0">
                <a:moveTo>
                  <a:pt x="0" y="0"/>
                </a:moveTo>
                <a:lnTo>
                  <a:pt x="0" y="1283"/>
                </a:lnTo>
                <a:lnTo>
                  <a:pt x="19802" y="1283"/>
                </a:lnTo>
                <a:lnTo>
                  <a:pt x="1980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29"/>
          <p:cNvSpPr/>
          <p:nvPr/>
        </p:nvSpPr>
        <p:spPr>
          <a:xfrm>
            <a:off x="3599846" y="3903918"/>
            <a:ext cx="296139" cy="19217"/>
          </a:xfrm>
          <a:custGeom>
            <a:avLst/>
            <a:gdLst/>
            <a:ahLst/>
            <a:cxnLst/>
            <a:rect l="l" t="t" r="r" b="b"/>
            <a:pathLst>
              <a:path w="19802" h="1285" extrusionOk="0">
                <a:moveTo>
                  <a:pt x="0" y="1"/>
                </a:moveTo>
                <a:lnTo>
                  <a:pt x="0" y="1284"/>
                </a:lnTo>
                <a:lnTo>
                  <a:pt x="19802" y="1284"/>
                </a:lnTo>
                <a:lnTo>
                  <a:pt x="1980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29"/>
          <p:cNvSpPr/>
          <p:nvPr/>
        </p:nvSpPr>
        <p:spPr>
          <a:xfrm>
            <a:off x="3599846" y="3946420"/>
            <a:ext cx="182346" cy="20578"/>
          </a:xfrm>
          <a:custGeom>
            <a:avLst/>
            <a:gdLst/>
            <a:ahLst/>
            <a:cxnLst/>
            <a:rect l="l" t="t" r="r" b="b"/>
            <a:pathLst>
              <a:path w="12193" h="1376" extrusionOk="0">
                <a:moveTo>
                  <a:pt x="0" y="1"/>
                </a:moveTo>
                <a:lnTo>
                  <a:pt x="0" y="1376"/>
                </a:lnTo>
                <a:lnTo>
                  <a:pt x="12193" y="1376"/>
                </a:lnTo>
                <a:lnTo>
                  <a:pt x="121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29"/>
          <p:cNvSpPr txBox="1">
            <a:spLocks noGrp="1"/>
          </p:cNvSpPr>
          <p:nvPr>
            <p:ph type="ctrTitle"/>
          </p:nvPr>
        </p:nvSpPr>
        <p:spPr>
          <a:xfrm>
            <a:off x="5577715" y="1876206"/>
            <a:ext cx="2076000" cy="381001"/>
          </a:xfrm>
          <a:prstGeom prst="rect">
            <a:avLst/>
          </a:prstGeom>
        </p:spPr>
        <p:txBody>
          <a:bodyPr spcFirstLastPara="1" wrap="square" lIns="91425" tIns="91425" rIns="91425" bIns="91425" anchor="b" anchorCtr="0">
            <a:noAutofit/>
          </a:bodyPr>
          <a:lstStyle/>
          <a:p>
            <a:r>
              <a:rPr lang="pt-PT" sz="1200" b="1" dirty="0">
                <a:solidFill>
                  <a:srgbClr val="0E2A47"/>
                </a:solidFill>
                <a:latin typeface="Avenir Next LT Pro" panose="020B0504020202020204" pitchFamily="34" charset="0"/>
              </a:rPr>
              <a:t>Escolha da gama de ip</a:t>
            </a:r>
            <a:endParaRPr sz="1200" b="1" dirty="0">
              <a:solidFill>
                <a:srgbClr val="0E2A47"/>
              </a:solidFill>
              <a:latin typeface="Avenir Next LT Pro" panose="020B0504020202020204" pitchFamily="34" charset="0"/>
            </a:endParaRPr>
          </a:p>
        </p:txBody>
      </p:sp>
      <p:sp>
        <p:nvSpPr>
          <p:cNvPr id="557" name="Google Shape;557;p29"/>
          <p:cNvSpPr txBox="1">
            <a:spLocks noGrp="1"/>
          </p:cNvSpPr>
          <p:nvPr>
            <p:ph type="ctrTitle" idx="2"/>
          </p:nvPr>
        </p:nvSpPr>
        <p:spPr>
          <a:xfrm>
            <a:off x="5577715" y="3288906"/>
            <a:ext cx="2076000" cy="378644"/>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sz="1200" b="1" dirty="0">
                <a:solidFill>
                  <a:srgbClr val="0E2A47"/>
                </a:solidFill>
                <a:latin typeface="Avenir Next LT Pro" panose="020B0504020202020204" pitchFamily="34" charset="0"/>
              </a:rPr>
              <a:t>Resultado</a:t>
            </a:r>
            <a:endParaRPr b="1" dirty="0">
              <a:solidFill>
                <a:srgbClr val="0E2A47"/>
              </a:solidFill>
              <a:latin typeface="Avenir Next LT Pro" panose="020B0504020202020204" pitchFamily="34" charset="0"/>
            </a:endParaRPr>
          </a:p>
        </p:txBody>
      </p:sp>
      <p:sp>
        <p:nvSpPr>
          <p:cNvPr id="558" name="Google Shape;558;p29"/>
          <p:cNvSpPr txBox="1">
            <a:spLocks noGrp="1"/>
          </p:cNvSpPr>
          <p:nvPr>
            <p:ph type="ctrTitle" idx="3"/>
          </p:nvPr>
        </p:nvSpPr>
        <p:spPr>
          <a:xfrm>
            <a:off x="5577715" y="2601477"/>
            <a:ext cx="2076000" cy="367954"/>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sz="1200" b="1" dirty="0">
                <a:solidFill>
                  <a:srgbClr val="0E2A47"/>
                </a:solidFill>
                <a:latin typeface="Avenir Next LT Pro" panose="020B0504020202020204" pitchFamily="34" charset="0"/>
              </a:rPr>
              <a:t>Divisão</a:t>
            </a:r>
            <a:endParaRPr b="1" dirty="0">
              <a:solidFill>
                <a:srgbClr val="0E2A47"/>
              </a:solidFill>
              <a:latin typeface="Avenir Next LT Pro" panose="020B0504020202020204" pitchFamily="34" charset="0"/>
            </a:endParaRPr>
          </a:p>
        </p:txBody>
      </p:sp>
      <p:sp>
        <p:nvSpPr>
          <p:cNvPr id="450" name="Google Shape;450;p29"/>
          <p:cNvSpPr/>
          <p:nvPr/>
        </p:nvSpPr>
        <p:spPr>
          <a:xfrm>
            <a:off x="7903950" y="1854756"/>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29"/>
          <p:cNvSpPr/>
          <p:nvPr/>
        </p:nvSpPr>
        <p:spPr>
          <a:xfrm>
            <a:off x="7903950" y="2557125"/>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5" name="Google Shape;6305;p53">
            <a:extLst>
              <a:ext uri="{FF2B5EF4-FFF2-40B4-BE49-F238E27FC236}">
                <a16:creationId xmlns:a16="http://schemas.microsoft.com/office/drawing/2014/main" id="{EC39599A-05F2-FA5B-8BEB-EF9B58FB4D86}"/>
              </a:ext>
            </a:extLst>
          </p:cNvPr>
          <p:cNvGrpSpPr/>
          <p:nvPr/>
        </p:nvGrpSpPr>
        <p:grpSpPr>
          <a:xfrm>
            <a:off x="8020927" y="1935052"/>
            <a:ext cx="189946" cy="263309"/>
            <a:chOff x="-38860325" y="3221750"/>
            <a:chExt cx="228425" cy="316650"/>
          </a:xfrm>
          <a:solidFill>
            <a:srgbClr val="0E2A47"/>
          </a:solidFill>
        </p:grpSpPr>
        <p:sp>
          <p:nvSpPr>
            <p:cNvPr id="116" name="Google Shape;6306;p53">
              <a:extLst>
                <a:ext uri="{FF2B5EF4-FFF2-40B4-BE49-F238E27FC236}">
                  <a16:creationId xmlns:a16="http://schemas.microsoft.com/office/drawing/2014/main" id="{796CAFDB-1D88-99DD-7846-9A4D6B3D6DAA}"/>
                </a:ext>
              </a:extLst>
            </p:cNvPr>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6307;p53">
              <a:extLst>
                <a:ext uri="{FF2B5EF4-FFF2-40B4-BE49-F238E27FC236}">
                  <a16:creationId xmlns:a16="http://schemas.microsoft.com/office/drawing/2014/main" id="{F710C4D0-0226-715C-9DCC-97AD409F770E}"/>
                </a:ext>
              </a:extLst>
            </p:cNvPr>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6308;p53">
              <a:extLst>
                <a:ext uri="{FF2B5EF4-FFF2-40B4-BE49-F238E27FC236}">
                  <a16:creationId xmlns:a16="http://schemas.microsoft.com/office/drawing/2014/main" id="{81B9E29A-2B3F-DFAD-9E17-E1964610339E}"/>
                </a:ext>
              </a:extLst>
            </p:cNvPr>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6309;p53">
              <a:extLst>
                <a:ext uri="{FF2B5EF4-FFF2-40B4-BE49-F238E27FC236}">
                  <a16:creationId xmlns:a16="http://schemas.microsoft.com/office/drawing/2014/main" id="{D5024FC7-DAE8-41E9-983D-4E9740CA88F4}"/>
                </a:ext>
              </a:extLst>
            </p:cNvPr>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4" name="Google Shape;454;p29"/>
          <p:cNvSpPr/>
          <p:nvPr/>
        </p:nvSpPr>
        <p:spPr>
          <a:xfrm>
            <a:off x="7903950" y="3259481"/>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0" name="Google Shape;1012;p37">
            <a:extLst>
              <a:ext uri="{FF2B5EF4-FFF2-40B4-BE49-F238E27FC236}">
                <a16:creationId xmlns:a16="http://schemas.microsoft.com/office/drawing/2014/main" id="{5B4E2D4B-84AE-A8D9-47A7-5AC09087503E}"/>
              </a:ext>
            </a:extLst>
          </p:cNvPr>
          <p:cNvGrpSpPr/>
          <p:nvPr/>
        </p:nvGrpSpPr>
        <p:grpSpPr>
          <a:xfrm>
            <a:off x="7998097" y="2621717"/>
            <a:ext cx="235606" cy="294716"/>
            <a:chOff x="2905736" y="2888729"/>
            <a:chExt cx="235606" cy="294716"/>
          </a:xfrm>
          <a:solidFill>
            <a:srgbClr val="0E2A47"/>
          </a:solidFill>
        </p:grpSpPr>
        <p:sp>
          <p:nvSpPr>
            <p:cNvPr id="121" name="Google Shape;1013;p37">
              <a:extLst>
                <a:ext uri="{FF2B5EF4-FFF2-40B4-BE49-F238E27FC236}">
                  <a16:creationId xmlns:a16="http://schemas.microsoft.com/office/drawing/2014/main" id="{25A0D3B5-274F-23C5-4067-0A8E4F5DF489}"/>
                </a:ext>
              </a:extLst>
            </p:cNvPr>
            <p:cNvSpPr/>
            <p:nvPr/>
          </p:nvSpPr>
          <p:spPr>
            <a:xfrm>
              <a:off x="2956513" y="2888729"/>
              <a:ext cx="184830" cy="184830"/>
            </a:xfrm>
            <a:custGeom>
              <a:avLst/>
              <a:gdLst/>
              <a:ahLst/>
              <a:cxnLst/>
              <a:rect l="l" t="t" r="r" b="b"/>
              <a:pathLst>
                <a:path w="11579" h="11579" extrusionOk="0">
                  <a:moveTo>
                    <a:pt x="5761" y="1819"/>
                  </a:moveTo>
                  <a:cubicBezTo>
                    <a:pt x="7989" y="1819"/>
                    <a:pt x="10085" y="3763"/>
                    <a:pt x="9649" y="6415"/>
                  </a:cubicBezTo>
                  <a:cubicBezTo>
                    <a:pt x="9388" y="8084"/>
                    <a:pt x="8084" y="9388"/>
                    <a:pt x="6468" y="9701"/>
                  </a:cubicBezTo>
                  <a:cubicBezTo>
                    <a:pt x="6229" y="9740"/>
                    <a:pt x="5996" y="9759"/>
                    <a:pt x="5769" y="9759"/>
                  </a:cubicBezTo>
                  <a:cubicBezTo>
                    <a:pt x="2380" y="9759"/>
                    <a:pt x="431" y="5567"/>
                    <a:pt x="2973" y="3025"/>
                  </a:cubicBezTo>
                  <a:cubicBezTo>
                    <a:pt x="3796" y="2187"/>
                    <a:pt x="4791" y="1819"/>
                    <a:pt x="5761" y="1819"/>
                  </a:cubicBezTo>
                  <a:close/>
                  <a:moveTo>
                    <a:pt x="4799" y="0"/>
                  </a:moveTo>
                  <a:cubicBezTo>
                    <a:pt x="4642" y="0"/>
                    <a:pt x="4486" y="157"/>
                    <a:pt x="4486" y="313"/>
                  </a:cubicBezTo>
                  <a:lnTo>
                    <a:pt x="4486" y="626"/>
                  </a:lnTo>
                  <a:cubicBezTo>
                    <a:pt x="4486" y="731"/>
                    <a:pt x="4381" y="835"/>
                    <a:pt x="4277" y="887"/>
                  </a:cubicBezTo>
                  <a:cubicBezTo>
                    <a:pt x="3964" y="991"/>
                    <a:pt x="3651" y="1096"/>
                    <a:pt x="3390" y="1252"/>
                  </a:cubicBezTo>
                  <a:cubicBezTo>
                    <a:pt x="3326" y="1274"/>
                    <a:pt x="3270" y="1286"/>
                    <a:pt x="3219" y="1286"/>
                  </a:cubicBezTo>
                  <a:cubicBezTo>
                    <a:pt x="3148" y="1286"/>
                    <a:pt x="3086" y="1261"/>
                    <a:pt x="3025" y="1200"/>
                  </a:cubicBezTo>
                  <a:lnTo>
                    <a:pt x="2817" y="991"/>
                  </a:lnTo>
                  <a:cubicBezTo>
                    <a:pt x="2765" y="939"/>
                    <a:pt x="2686" y="913"/>
                    <a:pt x="2608" y="913"/>
                  </a:cubicBezTo>
                  <a:cubicBezTo>
                    <a:pt x="2530" y="913"/>
                    <a:pt x="2452" y="939"/>
                    <a:pt x="2400" y="991"/>
                  </a:cubicBezTo>
                  <a:lnTo>
                    <a:pt x="991" y="2399"/>
                  </a:lnTo>
                  <a:cubicBezTo>
                    <a:pt x="887" y="2504"/>
                    <a:pt x="887" y="2712"/>
                    <a:pt x="991" y="2817"/>
                  </a:cubicBezTo>
                  <a:lnTo>
                    <a:pt x="1200" y="3025"/>
                  </a:lnTo>
                  <a:cubicBezTo>
                    <a:pt x="1304" y="3130"/>
                    <a:pt x="1304" y="3286"/>
                    <a:pt x="1252" y="3390"/>
                  </a:cubicBezTo>
                  <a:cubicBezTo>
                    <a:pt x="1096" y="3703"/>
                    <a:pt x="991" y="3964"/>
                    <a:pt x="887" y="4277"/>
                  </a:cubicBezTo>
                  <a:cubicBezTo>
                    <a:pt x="835" y="4433"/>
                    <a:pt x="731" y="4486"/>
                    <a:pt x="574" y="4538"/>
                  </a:cubicBezTo>
                  <a:lnTo>
                    <a:pt x="313" y="4538"/>
                  </a:lnTo>
                  <a:cubicBezTo>
                    <a:pt x="105" y="4538"/>
                    <a:pt x="0" y="4642"/>
                    <a:pt x="0" y="4799"/>
                  </a:cubicBezTo>
                  <a:lnTo>
                    <a:pt x="0" y="6780"/>
                  </a:lnTo>
                  <a:cubicBezTo>
                    <a:pt x="0" y="6937"/>
                    <a:pt x="105" y="7093"/>
                    <a:pt x="313" y="7093"/>
                  </a:cubicBezTo>
                  <a:lnTo>
                    <a:pt x="574" y="7093"/>
                  </a:lnTo>
                  <a:cubicBezTo>
                    <a:pt x="731" y="7093"/>
                    <a:pt x="835" y="7198"/>
                    <a:pt x="887" y="7302"/>
                  </a:cubicBezTo>
                  <a:cubicBezTo>
                    <a:pt x="991" y="7615"/>
                    <a:pt x="1096" y="7928"/>
                    <a:pt x="1252" y="8188"/>
                  </a:cubicBezTo>
                  <a:cubicBezTo>
                    <a:pt x="1304" y="8293"/>
                    <a:pt x="1304" y="8449"/>
                    <a:pt x="1200" y="8554"/>
                  </a:cubicBezTo>
                  <a:lnTo>
                    <a:pt x="991" y="8762"/>
                  </a:lnTo>
                  <a:cubicBezTo>
                    <a:pt x="887" y="8866"/>
                    <a:pt x="887" y="9075"/>
                    <a:pt x="991" y="9179"/>
                  </a:cubicBezTo>
                  <a:lnTo>
                    <a:pt x="2400" y="10588"/>
                  </a:lnTo>
                  <a:cubicBezTo>
                    <a:pt x="2452" y="10640"/>
                    <a:pt x="2517" y="10666"/>
                    <a:pt x="2589" y="10666"/>
                  </a:cubicBezTo>
                  <a:cubicBezTo>
                    <a:pt x="2660" y="10666"/>
                    <a:pt x="2739" y="10640"/>
                    <a:pt x="2817" y="10588"/>
                  </a:cubicBezTo>
                  <a:lnTo>
                    <a:pt x="3025" y="10379"/>
                  </a:lnTo>
                  <a:cubicBezTo>
                    <a:pt x="3086" y="10318"/>
                    <a:pt x="3165" y="10293"/>
                    <a:pt x="3241" y="10293"/>
                  </a:cubicBezTo>
                  <a:cubicBezTo>
                    <a:pt x="3295" y="10293"/>
                    <a:pt x="3347" y="10305"/>
                    <a:pt x="3390" y="10327"/>
                  </a:cubicBezTo>
                  <a:cubicBezTo>
                    <a:pt x="3651" y="10483"/>
                    <a:pt x="3964" y="10588"/>
                    <a:pt x="4277" y="10692"/>
                  </a:cubicBezTo>
                  <a:cubicBezTo>
                    <a:pt x="4381" y="10744"/>
                    <a:pt x="4486" y="10848"/>
                    <a:pt x="4486" y="11005"/>
                  </a:cubicBezTo>
                  <a:lnTo>
                    <a:pt x="4486" y="11318"/>
                  </a:lnTo>
                  <a:cubicBezTo>
                    <a:pt x="4486" y="11474"/>
                    <a:pt x="4642" y="11578"/>
                    <a:pt x="4799" y="11578"/>
                  </a:cubicBezTo>
                  <a:lnTo>
                    <a:pt x="6780" y="11578"/>
                  </a:lnTo>
                  <a:cubicBezTo>
                    <a:pt x="6937" y="11578"/>
                    <a:pt x="7041" y="11474"/>
                    <a:pt x="7041" y="11318"/>
                  </a:cubicBezTo>
                  <a:lnTo>
                    <a:pt x="7041" y="10953"/>
                  </a:lnTo>
                  <a:cubicBezTo>
                    <a:pt x="7041" y="10796"/>
                    <a:pt x="7146" y="10692"/>
                    <a:pt x="7302" y="10640"/>
                  </a:cubicBezTo>
                  <a:cubicBezTo>
                    <a:pt x="7615" y="10588"/>
                    <a:pt x="7876" y="10431"/>
                    <a:pt x="8189" y="10327"/>
                  </a:cubicBezTo>
                  <a:cubicBezTo>
                    <a:pt x="8233" y="10283"/>
                    <a:pt x="8286" y="10267"/>
                    <a:pt x="8341" y="10267"/>
                  </a:cubicBezTo>
                  <a:cubicBezTo>
                    <a:pt x="8416" y="10267"/>
                    <a:pt x="8493" y="10297"/>
                    <a:pt x="8554" y="10327"/>
                  </a:cubicBezTo>
                  <a:lnTo>
                    <a:pt x="8762" y="10588"/>
                  </a:lnTo>
                  <a:cubicBezTo>
                    <a:pt x="8814" y="10640"/>
                    <a:pt x="8893" y="10666"/>
                    <a:pt x="8971" y="10666"/>
                  </a:cubicBezTo>
                  <a:cubicBezTo>
                    <a:pt x="9049" y="10666"/>
                    <a:pt x="9127" y="10640"/>
                    <a:pt x="9180" y="10588"/>
                  </a:cubicBezTo>
                  <a:lnTo>
                    <a:pt x="10588" y="9179"/>
                  </a:lnTo>
                  <a:cubicBezTo>
                    <a:pt x="10692" y="9075"/>
                    <a:pt x="10692" y="8866"/>
                    <a:pt x="10588" y="8762"/>
                  </a:cubicBezTo>
                  <a:lnTo>
                    <a:pt x="10379" y="8554"/>
                  </a:lnTo>
                  <a:cubicBezTo>
                    <a:pt x="10275" y="8449"/>
                    <a:pt x="10275" y="8293"/>
                    <a:pt x="10327" y="8188"/>
                  </a:cubicBezTo>
                  <a:cubicBezTo>
                    <a:pt x="10483" y="7928"/>
                    <a:pt x="10588" y="7615"/>
                    <a:pt x="10692" y="7302"/>
                  </a:cubicBezTo>
                  <a:cubicBezTo>
                    <a:pt x="10744" y="7198"/>
                    <a:pt x="10848" y="7093"/>
                    <a:pt x="10953" y="7093"/>
                  </a:cubicBezTo>
                  <a:lnTo>
                    <a:pt x="11266" y="7093"/>
                  </a:lnTo>
                  <a:cubicBezTo>
                    <a:pt x="11422" y="7093"/>
                    <a:pt x="11579" y="6937"/>
                    <a:pt x="11579" y="6780"/>
                  </a:cubicBezTo>
                  <a:lnTo>
                    <a:pt x="11579" y="4799"/>
                  </a:lnTo>
                  <a:cubicBezTo>
                    <a:pt x="11579" y="4642"/>
                    <a:pt x="11422" y="4538"/>
                    <a:pt x="11266" y="4538"/>
                  </a:cubicBezTo>
                  <a:lnTo>
                    <a:pt x="10953" y="4538"/>
                  </a:lnTo>
                  <a:cubicBezTo>
                    <a:pt x="10848" y="4486"/>
                    <a:pt x="10692" y="4433"/>
                    <a:pt x="10692" y="4277"/>
                  </a:cubicBezTo>
                  <a:cubicBezTo>
                    <a:pt x="10588" y="3964"/>
                    <a:pt x="10483" y="3703"/>
                    <a:pt x="10327" y="3390"/>
                  </a:cubicBezTo>
                  <a:cubicBezTo>
                    <a:pt x="10223" y="3286"/>
                    <a:pt x="10275" y="3130"/>
                    <a:pt x="10379" y="3025"/>
                  </a:cubicBezTo>
                  <a:lnTo>
                    <a:pt x="10588" y="2817"/>
                  </a:lnTo>
                  <a:cubicBezTo>
                    <a:pt x="10692" y="2712"/>
                    <a:pt x="10692" y="2504"/>
                    <a:pt x="10588" y="2399"/>
                  </a:cubicBezTo>
                  <a:lnTo>
                    <a:pt x="9180" y="991"/>
                  </a:lnTo>
                  <a:cubicBezTo>
                    <a:pt x="9127" y="939"/>
                    <a:pt x="9049" y="913"/>
                    <a:pt x="8971" y="913"/>
                  </a:cubicBezTo>
                  <a:cubicBezTo>
                    <a:pt x="8893" y="913"/>
                    <a:pt x="8814" y="939"/>
                    <a:pt x="8762" y="991"/>
                  </a:cubicBezTo>
                  <a:lnTo>
                    <a:pt x="8554" y="1200"/>
                  </a:lnTo>
                  <a:cubicBezTo>
                    <a:pt x="8489" y="1264"/>
                    <a:pt x="8405" y="1309"/>
                    <a:pt x="8325" y="1309"/>
                  </a:cubicBezTo>
                  <a:cubicBezTo>
                    <a:pt x="8276" y="1309"/>
                    <a:pt x="8228" y="1292"/>
                    <a:pt x="8189" y="1252"/>
                  </a:cubicBezTo>
                  <a:cubicBezTo>
                    <a:pt x="7876" y="1096"/>
                    <a:pt x="7615" y="991"/>
                    <a:pt x="7302" y="887"/>
                  </a:cubicBezTo>
                  <a:cubicBezTo>
                    <a:pt x="7146" y="835"/>
                    <a:pt x="7041" y="731"/>
                    <a:pt x="7041" y="626"/>
                  </a:cubicBezTo>
                  <a:lnTo>
                    <a:pt x="7041" y="313"/>
                  </a:lnTo>
                  <a:cubicBezTo>
                    <a:pt x="7041" y="157"/>
                    <a:pt x="6937" y="0"/>
                    <a:pt x="678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014;p37">
              <a:extLst>
                <a:ext uri="{FF2B5EF4-FFF2-40B4-BE49-F238E27FC236}">
                  <a16:creationId xmlns:a16="http://schemas.microsoft.com/office/drawing/2014/main" id="{05BE1813-D2DD-4E6A-9679-2FFD7ED6800D}"/>
                </a:ext>
              </a:extLst>
            </p:cNvPr>
            <p:cNvSpPr/>
            <p:nvPr/>
          </p:nvSpPr>
          <p:spPr>
            <a:xfrm>
              <a:off x="2978158" y="2928683"/>
              <a:ext cx="123231" cy="105400"/>
            </a:xfrm>
            <a:custGeom>
              <a:avLst/>
              <a:gdLst/>
              <a:ahLst/>
              <a:cxnLst/>
              <a:rect l="l" t="t" r="r" b="b"/>
              <a:pathLst>
                <a:path w="7720" h="6603" extrusionOk="0">
                  <a:moveTo>
                    <a:pt x="4434" y="1"/>
                  </a:moveTo>
                  <a:cubicBezTo>
                    <a:pt x="1513" y="1"/>
                    <a:pt x="0" y="3547"/>
                    <a:pt x="2087" y="5633"/>
                  </a:cubicBezTo>
                  <a:cubicBezTo>
                    <a:pt x="2757" y="6304"/>
                    <a:pt x="3578" y="6602"/>
                    <a:pt x="4383" y="6602"/>
                  </a:cubicBezTo>
                  <a:cubicBezTo>
                    <a:pt x="6085" y="6602"/>
                    <a:pt x="7719" y="5269"/>
                    <a:pt x="7719" y="3286"/>
                  </a:cubicBezTo>
                  <a:cubicBezTo>
                    <a:pt x="7719" y="1461"/>
                    <a:pt x="6259" y="1"/>
                    <a:pt x="443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015;p37">
              <a:extLst>
                <a:ext uri="{FF2B5EF4-FFF2-40B4-BE49-F238E27FC236}">
                  <a16:creationId xmlns:a16="http://schemas.microsoft.com/office/drawing/2014/main" id="{AB529212-7A33-E9D7-7CD4-7DE04695B7D1}"/>
                </a:ext>
              </a:extLst>
            </p:cNvPr>
            <p:cNvSpPr/>
            <p:nvPr/>
          </p:nvSpPr>
          <p:spPr>
            <a:xfrm>
              <a:off x="2905736" y="3051898"/>
              <a:ext cx="130717" cy="131547"/>
            </a:xfrm>
            <a:custGeom>
              <a:avLst/>
              <a:gdLst/>
              <a:ahLst/>
              <a:cxnLst/>
              <a:rect l="l" t="t" r="r" b="b"/>
              <a:pathLst>
                <a:path w="8189" h="8241" extrusionOk="0">
                  <a:moveTo>
                    <a:pt x="4122" y="1305"/>
                  </a:moveTo>
                  <a:cubicBezTo>
                    <a:pt x="5702" y="1305"/>
                    <a:pt x="7213" y="2692"/>
                    <a:pt x="6884" y="4590"/>
                  </a:cubicBezTo>
                  <a:cubicBezTo>
                    <a:pt x="6676" y="5737"/>
                    <a:pt x="5737" y="6624"/>
                    <a:pt x="4590" y="6833"/>
                  </a:cubicBezTo>
                  <a:cubicBezTo>
                    <a:pt x="4413" y="6864"/>
                    <a:pt x="4241" y="6879"/>
                    <a:pt x="4074" y="6879"/>
                  </a:cubicBezTo>
                  <a:cubicBezTo>
                    <a:pt x="1724" y="6879"/>
                    <a:pt x="389" y="3940"/>
                    <a:pt x="2191" y="2139"/>
                  </a:cubicBezTo>
                  <a:cubicBezTo>
                    <a:pt x="2754" y="1560"/>
                    <a:pt x="3444" y="1305"/>
                    <a:pt x="4122" y="1305"/>
                  </a:cubicBezTo>
                  <a:close/>
                  <a:moveTo>
                    <a:pt x="3442" y="0"/>
                  </a:moveTo>
                  <a:cubicBezTo>
                    <a:pt x="3338" y="0"/>
                    <a:pt x="3234" y="105"/>
                    <a:pt x="3234" y="209"/>
                  </a:cubicBezTo>
                  <a:lnTo>
                    <a:pt x="3234" y="418"/>
                  </a:lnTo>
                  <a:cubicBezTo>
                    <a:pt x="3234" y="522"/>
                    <a:pt x="3181" y="574"/>
                    <a:pt x="3077" y="626"/>
                  </a:cubicBezTo>
                  <a:cubicBezTo>
                    <a:pt x="2869" y="678"/>
                    <a:pt x="2608" y="783"/>
                    <a:pt x="2399" y="887"/>
                  </a:cubicBezTo>
                  <a:cubicBezTo>
                    <a:pt x="2373" y="913"/>
                    <a:pt x="2334" y="926"/>
                    <a:pt x="2295" y="926"/>
                  </a:cubicBezTo>
                  <a:cubicBezTo>
                    <a:pt x="2256" y="926"/>
                    <a:pt x="2217" y="913"/>
                    <a:pt x="2191" y="887"/>
                  </a:cubicBezTo>
                  <a:lnTo>
                    <a:pt x="2034" y="731"/>
                  </a:lnTo>
                  <a:cubicBezTo>
                    <a:pt x="1982" y="705"/>
                    <a:pt x="1930" y="691"/>
                    <a:pt x="1878" y="691"/>
                  </a:cubicBezTo>
                  <a:cubicBezTo>
                    <a:pt x="1825" y="691"/>
                    <a:pt x="1773" y="705"/>
                    <a:pt x="1721" y="731"/>
                  </a:cubicBezTo>
                  <a:lnTo>
                    <a:pt x="782" y="1722"/>
                  </a:lnTo>
                  <a:cubicBezTo>
                    <a:pt x="678" y="1774"/>
                    <a:pt x="678" y="1930"/>
                    <a:pt x="782" y="2034"/>
                  </a:cubicBezTo>
                  <a:lnTo>
                    <a:pt x="887" y="2139"/>
                  </a:lnTo>
                  <a:cubicBezTo>
                    <a:pt x="939" y="2243"/>
                    <a:pt x="939" y="2347"/>
                    <a:pt x="887" y="2400"/>
                  </a:cubicBezTo>
                  <a:cubicBezTo>
                    <a:pt x="782" y="2608"/>
                    <a:pt x="730" y="2817"/>
                    <a:pt x="626" y="3078"/>
                  </a:cubicBezTo>
                  <a:cubicBezTo>
                    <a:pt x="626" y="3130"/>
                    <a:pt x="522" y="3234"/>
                    <a:pt x="417" y="3234"/>
                  </a:cubicBezTo>
                  <a:lnTo>
                    <a:pt x="209" y="3234"/>
                  </a:lnTo>
                  <a:cubicBezTo>
                    <a:pt x="104" y="3234"/>
                    <a:pt x="0" y="3286"/>
                    <a:pt x="0" y="3443"/>
                  </a:cubicBezTo>
                  <a:lnTo>
                    <a:pt x="0" y="4799"/>
                  </a:lnTo>
                  <a:cubicBezTo>
                    <a:pt x="0" y="4955"/>
                    <a:pt x="104" y="5007"/>
                    <a:pt x="209" y="5007"/>
                  </a:cubicBezTo>
                  <a:lnTo>
                    <a:pt x="469" y="5007"/>
                  </a:lnTo>
                  <a:cubicBezTo>
                    <a:pt x="522" y="5007"/>
                    <a:pt x="626" y="5111"/>
                    <a:pt x="678" y="5164"/>
                  </a:cubicBezTo>
                  <a:cubicBezTo>
                    <a:pt x="730" y="5424"/>
                    <a:pt x="782" y="5633"/>
                    <a:pt x="939" y="5842"/>
                  </a:cubicBezTo>
                  <a:cubicBezTo>
                    <a:pt x="939" y="5894"/>
                    <a:pt x="939" y="5998"/>
                    <a:pt x="887" y="6102"/>
                  </a:cubicBezTo>
                  <a:lnTo>
                    <a:pt x="730" y="6259"/>
                  </a:lnTo>
                  <a:cubicBezTo>
                    <a:pt x="626" y="6311"/>
                    <a:pt x="626" y="6467"/>
                    <a:pt x="730" y="6520"/>
                  </a:cubicBezTo>
                  <a:lnTo>
                    <a:pt x="1721" y="7511"/>
                  </a:lnTo>
                  <a:cubicBezTo>
                    <a:pt x="1747" y="7563"/>
                    <a:pt x="1799" y="7589"/>
                    <a:pt x="1852" y="7589"/>
                  </a:cubicBezTo>
                  <a:cubicBezTo>
                    <a:pt x="1904" y="7589"/>
                    <a:pt x="1956" y="7563"/>
                    <a:pt x="1982" y="7511"/>
                  </a:cubicBezTo>
                  <a:lnTo>
                    <a:pt x="2138" y="7354"/>
                  </a:lnTo>
                  <a:cubicBezTo>
                    <a:pt x="2191" y="7328"/>
                    <a:pt x="2243" y="7315"/>
                    <a:pt x="2288" y="7315"/>
                  </a:cubicBezTo>
                  <a:cubicBezTo>
                    <a:pt x="2334" y="7315"/>
                    <a:pt x="2373" y="7328"/>
                    <a:pt x="2399" y="7354"/>
                  </a:cubicBezTo>
                  <a:cubicBezTo>
                    <a:pt x="2608" y="7458"/>
                    <a:pt x="2816" y="7563"/>
                    <a:pt x="3077" y="7615"/>
                  </a:cubicBezTo>
                  <a:cubicBezTo>
                    <a:pt x="3129" y="7615"/>
                    <a:pt x="3234" y="7719"/>
                    <a:pt x="3234" y="7823"/>
                  </a:cubicBezTo>
                  <a:lnTo>
                    <a:pt x="3234" y="8032"/>
                  </a:lnTo>
                  <a:cubicBezTo>
                    <a:pt x="3234" y="8136"/>
                    <a:pt x="3286" y="8241"/>
                    <a:pt x="3442" y="8241"/>
                  </a:cubicBezTo>
                  <a:lnTo>
                    <a:pt x="4798" y="8241"/>
                  </a:lnTo>
                  <a:cubicBezTo>
                    <a:pt x="4903" y="8241"/>
                    <a:pt x="5007" y="8136"/>
                    <a:pt x="5007" y="8032"/>
                  </a:cubicBezTo>
                  <a:lnTo>
                    <a:pt x="5007" y="7823"/>
                  </a:lnTo>
                  <a:cubicBezTo>
                    <a:pt x="5007" y="7719"/>
                    <a:pt x="5059" y="7615"/>
                    <a:pt x="5163" y="7615"/>
                  </a:cubicBezTo>
                  <a:cubicBezTo>
                    <a:pt x="5424" y="7563"/>
                    <a:pt x="5633" y="7458"/>
                    <a:pt x="5841" y="7354"/>
                  </a:cubicBezTo>
                  <a:cubicBezTo>
                    <a:pt x="5867" y="7328"/>
                    <a:pt x="5907" y="7315"/>
                    <a:pt x="5952" y="7315"/>
                  </a:cubicBezTo>
                  <a:cubicBezTo>
                    <a:pt x="5998" y="7315"/>
                    <a:pt x="6050" y="7328"/>
                    <a:pt x="6102" y="7354"/>
                  </a:cubicBezTo>
                  <a:lnTo>
                    <a:pt x="6259" y="7511"/>
                  </a:lnTo>
                  <a:cubicBezTo>
                    <a:pt x="6285" y="7563"/>
                    <a:pt x="6337" y="7589"/>
                    <a:pt x="6389" y="7589"/>
                  </a:cubicBezTo>
                  <a:cubicBezTo>
                    <a:pt x="6441" y="7589"/>
                    <a:pt x="6493" y="7563"/>
                    <a:pt x="6519" y="7511"/>
                  </a:cubicBezTo>
                  <a:lnTo>
                    <a:pt x="7510" y="6520"/>
                  </a:lnTo>
                  <a:cubicBezTo>
                    <a:pt x="7615" y="6467"/>
                    <a:pt x="7615" y="6311"/>
                    <a:pt x="7510" y="6259"/>
                  </a:cubicBezTo>
                  <a:lnTo>
                    <a:pt x="7354" y="6102"/>
                  </a:lnTo>
                  <a:cubicBezTo>
                    <a:pt x="7302" y="5998"/>
                    <a:pt x="7302" y="5894"/>
                    <a:pt x="7302" y="5842"/>
                  </a:cubicBezTo>
                  <a:cubicBezTo>
                    <a:pt x="7406" y="5633"/>
                    <a:pt x="7510" y="5424"/>
                    <a:pt x="7562" y="5164"/>
                  </a:cubicBezTo>
                  <a:cubicBezTo>
                    <a:pt x="7615" y="5059"/>
                    <a:pt x="7719" y="5007"/>
                    <a:pt x="7771" y="5007"/>
                  </a:cubicBezTo>
                  <a:lnTo>
                    <a:pt x="7980" y="5007"/>
                  </a:lnTo>
                  <a:cubicBezTo>
                    <a:pt x="8136" y="5007"/>
                    <a:pt x="8188" y="4903"/>
                    <a:pt x="8188" y="4799"/>
                  </a:cubicBezTo>
                  <a:lnTo>
                    <a:pt x="8188" y="3390"/>
                  </a:lnTo>
                  <a:cubicBezTo>
                    <a:pt x="8188" y="3286"/>
                    <a:pt x="8136" y="3182"/>
                    <a:pt x="7980" y="3182"/>
                  </a:cubicBezTo>
                  <a:lnTo>
                    <a:pt x="7771" y="3182"/>
                  </a:lnTo>
                  <a:cubicBezTo>
                    <a:pt x="7667" y="3182"/>
                    <a:pt x="7615" y="3130"/>
                    <a:pt x="7562" y="3025"/>
                  </a:cubicBezTo>
                  <a:cubicBezTo>
                    <a:pt x="7510" y="2817"/>
                    <a:pt x="7406" y="2608"/>
                    <a:pt x="7302" y="2400"/>
                  </a:cubicBezTo>
                  <a:cubicBezTo>
                    <a:pt x="7249" y="2295"/>
                    <a:pt x="7302" y="2191"/>
                    <a:pt x="7354" y="2139"/>
                  </a:cubicBezTo>
                  <a:lnTo>
                    <a:pt x="7510" y="1982"/>
                  </a:lnTo>
                  <a:cubicBezTo>
                    <a:pt x="7562" y="1930"/>
                    <a:pt x="7562" y="1774"/>
                    <a:pt x="7510" y="1669"/>
                  </a:cubicBezTo>
                  <a:lnTo>
                    <a:pt x="6519" y="731"/>
                  </a:lnTo>
                  <a:cubicBezTo>
                    <a:pt x="6467" y="678"/>
                    <a:pt x="6415" y="652"/>
                    <a:pt x="6363" y="652"/>
                  </a:cubicBezTo>
                  <a:cubicBezTo>
                    <a:pt x="6311" y="652"/>
                    <a:pt x="6259" y="678"/>
                    <a:pt x="6206" y="731"/>
                  </a:cubicBezTo>
                  <a:lnTo>
                    <a:pt x="6102" y="887"/>
                  </a:lnTo>
                  <a:cubicBezTo>
                    <a:pt x="6050" y="913"/>
                    <a:pt x="5998" y="926"/>
                    <a:pt x="5952" y="926"/>
                  </a:cubicBezTo>
                  <a:cubicBezTo>
                    <a:pt x="5907" y="926"/>
                    <a:pt x="5867" y="913"/>
                    <a:pt x="5841" y="887"/>
                  </a:cubicBezTo>
                  <a:cubicBezTo>
                    <a:pt x="5633" y="783"/>
                    <a:pt x="5372" y="678"/>
                    <a:pt x="5163" y="626"/>
                  </a:cubicBezTo>
                  <a:cubicBezTo>
                    <a:pt x="5059" y="574"/>
                    <a:pt x="5007" y="522"/>
                    <a:pt x="5007" y="418"/>
                  </a:cubicBezTo>
                  <a:lnTo>
                    <a:pt x="5007" y="209"/>
                  </a:lnTo>
                  <a:cubicBezTo>
                    <a:pt x="5007" y="105"/>
                    <a:pt x="4903" y="0"/>
                    <a:pt x="479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016;p37">
              <a:extLst>
                <a:ext uri="{FF2B5EF4-FFF2-40B4-BE49-F238E27FC236}">
                  <a16:creationId xmlns:a16="http://schemas.microsoft.com/office/drawing/2014/main" id="{9EA4AC06-56FD-6C1E-B68E-51AC792151E6}"/>
                </a:ext>
              </a:extLst>
            </p:cNvPr>
            <p:cNvSpPr/>
            <p:nvPr/>
          </p:nvSpPr>
          <p:spPr>
            <a:xfrm>
              <a:off x="2923215" y="3081030"/>
              <a:ext cx="84936" cy="72550"/>
            </a:xfrm>
            <a:custGeom>
              <a:avLst/>
              <a:gdLst/>
              <a:ahLst/>
              <a:cxnLst/>
              <a:rect l="l" t="t" r="r" b="b"/>
              <a:pathLst>
                <a:path w="5321" h="4545" extrusionOk="0">
                  <a:moveTo>
                    <a:pt x="3025" y="1"/>
                  </a:moveTo>
                  <a:cubicBezTo>
                    <a:pt x="991" y="1"/>
                    <a:pt x="0" y="2452"/>
                    <a:pt x="1408" y="3860"/>
                  </a:cubicBezTo>
                  <a:cubicBezTo>
                    <a:pt x="1882" y="4334"/>
                    <a:pt x="2461" y="4544"/>
                    <a:pt x="3026" y="4544"/>
                  </a:cubicBezTo>
                  <a:cubicBezTo>
                    <a:pt x="4202" y="4544"/>
                    <a:pt x="5320" y="3634"/>
                    <a:pt x="5320" y="2296"/>
                  </a:cubicBezTo>
                  <a:cubicBezTo>
                    <a:pt x="5320" y="992"/>
                    <a:pt x="4277" y="1"/>
                    <a:pt x="302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 name="Google Shape;8729;p58">
            <a:extLst>
              <a:ext uri="{FF2B5EF4-FFF2-40B4-BE49-F238E27FC236}">
                <a16:creationId xmlns:a16="http://schemas.microsoft.com/office/drawing/2014/main" id="{979B9B91-829E-4EEF-1456-0F146C6CB298}"/>
              </a:ext>
            </a:extLst>
          </p:cNvPr>
          <p:cNvGrpSpPr/>
          <p:nvPr/>
        </p:nvGrpSpPr>
        <p:grpSpPr>
          <a:xfrm>
            <a:off x="7995218" y="3349430"/>
            <a:ext cx="241365" cy="244002"/>
            <a:chOff x="-2668225" y="3239075"/>
            <a:chExt cx="288300" cy="291450"/>
          </a:xfrm>
          <a:solidFill>
            <a:srgbClr val="0E2A47"/>
          </a:solidFill>
        </p:grpSpPr>
        <p:sp>
          <p:nvSpPr>
            <p:cNvPr id="126" name="Google Shape;8730;p58">
              <a:extLst>
                <a:ext uri="{FF2B5EF4-FFF2-40B4-BE49-F238E27FC236}">
                  <a16:creationId xmlns:a16="http://schemas.microsoft.com/office/drawing/2014/main" id="{E913FC9D-17F8-0852-6A7A-84BF688E5F64}"/>
                </a:ext>
              </a:extLst>
            </p:cNvPr>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8731;p58">
              <a:extLst>
                <a:ext uri="{FF2B5EF4-FFF2-40B4-BE49-F238E27FC236}">
                  <a16:creationId xmlns:a16="http://schemas.microsoft.com/office/drawing/2014/main" id="{1584F3A9-97CE-F1D2-F8B8-6DEAA7D74711}"/>
                </a:ext>
              </a:extLst>
            </p:cNvPr>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8732;p58">
              <a:extLst>
                <a:ext uri="{FF2B5EF4-FFF2-40B4-BE49-F238E27FC236}">
                  <a16:creationId xmlns:a16="http://schemas.microsoft.com/office/drawing/2014/main" id="{1C50ADF4-4BB6-349F-087E-05919E21A25B}"/>
                </a:ext>
              </a:extLst>
            </p:cNvPr>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8733;p58">
              <a:extLst>
                <a:ext uri="{FF2B5EF4-FFF2-40B4-BE49-F238E27FC236}">
                  <a16:creationId xmlns:a16="http://schemas.microsoft.com/office/drawing/2014/main" id="{F5FA2E89-1790-8A8E-0CA2-97FCD7A0729B}"/>
                </a:ext>
              </a:extLst>
            </p:cNvPr>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8734;p58">
              <a:extLst>
                <a:ext uri="{FF2B5EF4-FFF2-40B4-BE49-F238E27FC236}">
                  <a16:creationId xmlns:a16="http://schemas.microsoft.com/office/drawing/2014/main" id="{1D3B5B94-644B-70FD-44FE-50F6D7216CD6}"/>
                </a:ext>
              </a:extLst>
            </p:cNvPr>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7450564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02"/>
        <p:cNvGrpSpPr/>
        <p:nvPr/>
      </p:nvGrpSpPr>
      <p:grpSpPr>
        <a:xfrm>
          <a:off x="0" y="0"/>
          <a:ext cx="0" cy="0"/>
          <a:chOff x="0" y="0"/>
          <a:chExt cx="0" cy="0"/>
        </a:xfrm>
      </p:grpSpPr>
      <p:sp>
        <p:nvSpPr>
          <p:cNvPr id="703" name="Google Shape;703;p35"/>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3200" dirty="0">
                <a:latin typeface="Share Tech" panose="00000500000000000000" pitchFamily="2" charset="0"/>
              </a:rPr>
              <a:t>Subnetting</a:t>
            </a:r>
            <a:endParaRPr sz="3200" dirty="0">
              <a:latin typeface="Share Tech" panose="00000500000000000000" pitchFamily="2" charset="0"/>
            </a:endParaRPr>
          </a:p>
        </p:txBody>
      </p:sp>
      <p:cxnSp>
        <p:nvCxnSpPr>
          <p:cNvPr id="746" name="Google Shape;746;p35"/>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graphicFrame>
        <p:nvGraphicFramePr>
          <p:cNvPr id="2" name="Tabela 1">
            <a:extLst>
              <a:ext uri="{FF2B5EF4-FFF2-40B4-BE49-F238E27FC236}">
                <a16:creationId xmlns:a16="http://schemas.microsoft.com/office/drawing/2014/main" id="{7B7B3651-E29E-729B-EBA2-0262D74E8F77}"/>
              </a:ext>
            </a:extLst>
          </p:cNvPr>
          <p:cNvGraphicFramePr>
            <a:graphicFrameLocks noGrp="1"/>
          </p:cNvGraphicFramePr>
          <p:nvPr>
            <p:extLst>
              <p:ext uri="{D42A27DB-BD31-4B8C-83A1-F6EECF244321}">
                <p14:modId xmlns:p14="http://schemas.microsoft.com/office/powerpoint/2010/main" val="854662499"/>
              </p:ext>
            </p:extLst>
          </p:nvPr>
        </p:nvGraphicFramePr>
        <p:xfrm>
          <a:off x="4572001" y="1738851"/>
          <a:ext cx="4260299" cy="2350283"/>
        </p:xfrm>
        <a:graphic>
          <a:graphicData uri="http://schemas.openxmlformats.org/drawingml/2006/table">
            <a:tbl>
              <a:tblPr>
                <a:tableStyleId>{284E427A-3D55-4303-BF80-6455036E1DE7}</a:tableStyleId>
              </a:tblPr>
              <a:tblGrid>
                <a:gridCol w="1690254">
                  <a:extLst>
                    <a:ext uri="{9D8B030D-6E8A-4147-A177-3AD203B41FA5}">
                      <a16:colId xmlns:a16="http://schemas.microsoft.com/office/drawing/2014/main" val="3703313708"/>
                    </a:ext>
                  </a:extLst>
                </a:gridCol>
                <a:gridCol w="1018309">
                  <a:extLst>
                    <a:ext uri="{9D8B030D-6E8A-4147-A177-3AD203B41FA5}">
                      <a16:colId xmlns:a16="http://schemas.microsoft.com/office/drawing/2014/main" val="2741247360"/>
                    </a:ext>
                  </a:extLst>
                </a:gridCol>
                <a:gridCol w="1551736">
                  <a:extLst>
                    <a:ext uri="{9D8B030D-6E8A-4147-A177-3AD203B41FA5}">
                      <a16:colId xmlns:a16="http://schemas.microsoft.com/office/drawing/2014/main" val="3891131786"/>
                    </a:ext>
                  </a:extLst>
                </a:gridCol>
              </a:tblGrid>
              <a:tr h="249849">
                <a:tc gridSpan="3">
                  <a:txBody>
                    <a:bodyPr/>
                    <a:lstStyle/>
                    <a:p>
                      <a:pPr algn="ctr" fontAlgn="ctr"/>
                      <a:r>
                        <a:rPr lang="pt-PT" sz="1200" u="none" strike="noStrike" dirty="0">
                          <a:effectLst/>
                          <a:latin typeface="Avenir Next LT Pro" panose="020B0504020202020204" pitchFamily="34" charset="0"/>
                        </a:rPr>
                        <a:t>Edifício 1</a:t>
                      </a:r>
                      <a:endParaRPr lang="pt-PT" sz="1200" b="1" i="0" u="none" strike="noStrike" dirty="0">
                        <a:solidFill>
                          <a:srgbClr val="000000"/>
                        </a:solidFill>
                        <a:effectLst/>
                        <a:latin typeface="Avenir Next LT Pro" panose="020B0504020202020204" pitchFamily="34" charset="0"/>
                      </a:endParaRPr>
                    </a:p>
                  </a:txBody>
                  <a:tcPr marL="9525" marR="9525" marT="9525" marB="0" anchor="ctr"/>
                </a:tc>
                <a:tc hMerge="1">
                  <a:txBody>
                    <a:bodyPr/>
                    <a:lstStyle/>
                    <a:p>
                      <a:endParaRPr lang="pt-PT"/>
                    </a:p>
                  </a:txBody>
                  <a:tcPr/>
                </a:tc>
                <a:tc hMerge="1">
                  <a:txBody>
                    <a:bodyPr/>
                    <a:lstStyle/>
                    <a:p>
                      <a:endParaRPr lang="pt-PT"/>
                    </a:p>
                  </a:txBody>
                  <a:tcPr/>
                </a:tc>
                <a:extLst>
                  <a:ext uri="{0D108BD9-81ED-4DB2-BD59-A6C34878D82A}">
                    <a16:rowId xmlns:a16="http://schemas.microsoft.com/office/drawing/2014/main" val="2357554412"/>
                  </a:ext>
                </a:extLst>
              </a:tr>
              <a:tr h="249849">
                <a:tc>
                  <a:txBody>
                    <a:bodyPr/>
                    <a:lstStyle/>
                    <a:p>
                      <a:pPr algn="ctr" fontAlgn="ctr"/>
                      <a:r>
                        <a:rPr lang="pt-PT" sz="1200" u="none" strike="noStrike" dirty="0">
                          <a:effectLst/>
                          <a:latin typeface="Avenir Next LT Pro" panose="020B0504020202020204" pitchFamily="34" charset="0"/>
                        </a:rPr>
                        <a:t>Nome VLAN</a:t>
                      </a:r>
                      <a:endParaRPr lang="pt-PT" sz="1200" b="1" i="0" u="none" strike="noStrike" dirty="0">
                        <a:solidFill>
                          <a:srgbClr val="000000"/>
                        </a:solidFill>
                        <a:effectLst/>
                        <a:latin typeface="Avenir Next LT Pro" panose="020B0504020202020204" pitchFamily="34" charset="0"/>
                      </a:endParaRPr>
                    </a:p>
                  </a:txBody>
                  <a:tcPr marL="9525" marR="9525" marT="9525" marB="0" anchor="ctr"/>
                </a:tc>
                <a:tc>
                  <a:txBody>
                    <a:bodyPr/>
                    <a:lstStyle/>
                    <a:p>
                      <a:pPr algn="ctr" fontAlgn="ctr"/>
                      <a:r>
                        <a:rPr lang="pt-PT" sz="1200" u="none" strike="noStrike" dirty="0">
                          <a:effectLst/>
                          <a:latin typeface="Avenir Next LT Pro" panose="020B0504020202020204" pitchFamily="34" charset="0"/>
                        </a:rPr>
                        <a:t>Nº IP's</a:t>
                      </a:r>
                      <a:endParaRPr lang="pt-PT" sz="1200" b="1" i="0" u="none" strike="noStrike" dirty="0">
                        <a:solidFill>
                          <a:srgbClr val="000000"/>
                        </a:solidFill>
                        <a:effectLst/>
                        <a:latin typeface="Avenir Next LT Pro" panose="020B0504020202020204" pitchFamily="34" charset="0"/>
                      </a:endParaRPr>
                    </a:p>
                  </a:txBody>
                  <a:tcPr marL="9525" marR="9525" marT="9525" marB="0" anchor="ctr"/>
                </a:tc>
                <a:tc>
                  <a:txBody>
                    <a:bodyPr/>
                    <a:lstStyle/>
                    <a:p>
                      <a:pPr algn="ctr" fontAlgn="ctr"/>
                      <a:r>
                        <a:rPr lang="pt-PT" sz="1200" u="none" strike="noStrike">
                          <a:effectLst/>
                          <a:latin typeface="Avenir Next LT Pro" panose="020B0504020202020204" pitchFamily="34" charset="0"/>
                        </a:rPr>
                        <a:t>192.168.0.0 /23</a:t>
                      </a:r>
                      <a:endParaRPr lang="pt-PT" sz="1200" b="1" i="0" u="none" strike="noStrike">
                        <a:solidFill>
                          <a:srgbClr val="000000"/>
                        </a:solidFill>
                        <a:effectLst/>
                        <a:latin typeface="Avenir Next LT Pro" panose="020B0504020202020204" pitchFamily="34" charset="0"/>
                      </a:endParaRPr>
                    </a:p>
                  </a:txBody>
                  <a:tcPr marL="9525" marR="9525" marT="9525" marB="0" anchor="ctr"/>
                </a:tc>
                <a:extLst>
                  <a:ext uri="{0D108BD9-81ED-4DB2-BD59-A6C34878D82A}">
                    <a16:rowId xmlns:a16="http://schemas.microsoft.com/office/drawing/2014/main" val="677187124"/>
                  </a:ext>
                </a:extLst>
              </a:tr>
              <a:tr h="237952">
                <a:tc>
                  <a:txBody>
                    <a:bodyPr/>
                    <a:lstStyle/>
                    <a:p>
                      <a:pPr algn="ctr" fontAlgn="ctr"/>
                      <a:r>
                        <a:rPr lang="pt-PT" sz="1200" u="none" strike="noStrike" dirty="0">
                          <a:effectLst/>
                          <a:latin typeface="Avenir Next LT Pro" panose="020B0504020202020204" pitchFamily="34" charset="0"/>
                        </a:rPr>
                        <a:t>Alunos</a:t>
                      </a:r>
                      <a:endParaRPr lang="pt-PT" sz="1200" b="0" i="0" u="none" strike="noStrike" dirty="0">
                        <a:solidFill>
                          <a:srgbClr val="000000"/>
                        </a:solidFill>
                        <a:effectLst/>
                        <a:latin typeface="Avenir Next LT Pro" panose="020B0504020202020204" pitchFamily="34" charset="0"/>
                      </a:endParaRPr>
                    </a:p>
                  </a:txBody>
                  <a:tcPr marL="9525" marR="9525" marT="9525" marB="0" anchor="ctr"/>
                </a:tc>
                <a:tc>
                  <a:txBody>
                    <a:bodyPr/>
                    <a:lstStyle/>
                    <a:p>
                      <a:pPr algn="ctr" fontAlgn="ctr"/>
                      <a:r>
                        <a:rPr lang="pt-PT" sz="1200" u="none" strike="noStrike">
                          <a:effectLst/>
                          <a:latin typeface="Avenir Next LT Pro" panose="020B0504020202020204" pitchFamily="34" charset="0"/>
                        </a:rPr>
                        <a:t>130+3</a:t>
                      </a:r>
                      <a:endParaRPr lang="pt-PT" sz="1200" b="0" i="0" u="none" strike="noStrike">
                        <a:solidFill>
                          <a:srgbClr val="000000"/>
                        </a:solidFill>
                        <a:effectLst/>
                        <a:latin typeface="Avenir Next LT Pro" panose="020B0504020202020204" pitchFamily="34" charset="0"/>
                      </a:endParaRPr>
                    </a:p>
                  </a:txBody>
                  <a:tcPr marL="9525" marR="9525" marT="9525" marB="0" anchor="ctr"/>
                </a:tc>
                <a:tc>
                  <a:txBody>
                    <a:bodyPr/>
                    <a:lstStyle/>
                    <a:p>
                      <a:pPr algn="ctr" fontAlgn="ctr"/>
                      <a:r>
                        <a:rPr lang="pt-PT" sz="1200" u="none" strike="noStrike">
                          <a:effectLst/>
                          <a:latin typeface="Avenir Next LT Pro" panose="020B0504020202020204" pitchFamily="34" charset="0"/>
                        </a:rPr>
                        <a:t>192.168.0.0 - 255 /24</a:t>
                      </a:r>
                      <a:endParaRPr lang="pt-PT" sz="1200" b="0" i="0" u="none" strike="noStrike">
                        <a:solidFill>
                          <a:srgbClr val="000000"/>
                        </a:solidFill>
                        <a:effectLst/>
                        <a:latin typeface="Avenir Next LT Pro" panose="020B0504020202020204" pitchFamily="34" charset="0"/>
                      </a:endParaRPr>
                    </a:p>
                  </a:txBody>
                  <a:tcPr marL="9525" marR="9525" marT="9525" marB="0" anchor="ctr"/>
                </a:tc>
                <a:extLst>
                  <a:ext uri="{0D108BD9-81ED-4DB2-BD59-A6C34878D82A}">
                    <a16:rowId xmlns:a16="http://schemas.microsoft.com/office/drawing/2014/main" val="23894974"/>
                  </a:ext>
                </a:extLst>
              </a:tr>
              <a:tr h="249849">
                <a:tc>
                  <a:txBody>
                    <a:bodyPr/>
                    <a:lstStyle/>
                    <a:p>
                      <a:pPr algn="ctr" fontAlgn="ctr"/>
                      <a:r>
                        <a:rPr lang="pt-PT" sz="1200" u="none" strike="noStrike" dirty="0">
                          <a:effectLst/>
                          <a:latin typeface="Avenir Next LT Pro" panose="020B0504020202020204" pitchFamily="34" charset="0"/>
                        </a:rPr>
                        <a:t>Sistemas Auxiliares</a:t>
                      </a:r>
                      <a:endParaRPr lang="pt-PT" sz="1200" b="0" i="0" u="none" strike="noStrike" dirty="0">
                        <a:solidFill>
                          <a:srgbClr val="000000"/>
                        </a:solidFill>
                        <a:effectLst/>
                        <a:latin typeface="Avenir Next LT Pro" panose="020B0504020202020204" pitchFamily="34" charset="0"/>
                      </a:endParaRPr>
                    </a:p>
                  </a:txBody>
                  <a:tcPr marL="9525" marR="9525" marT="9525" marB="0" anchor="ctr"/>
                </a:tc>
                <a:tc>
                  <a:txBody>
                    <a:bodyPr/>
                    <a:lstStyle/>
                    <a:p>
                      <a:pPr algn="ctr" fontAlgn="ctr"/>
                      <a:r>
                        <a:rPr lang="pt-PT" sz="1200" u="none" strike="noStrike" dirty="0">
                          <a:effectLst/>
                          <a:latin typeface="Avenir Next LT Pro" panose="020B0504020202020204" pitchFamily="34" charset="0"/>
                        </a:rPr>
                        <a:t>12+3</a:t>
                      </a:r>
                      <a:endParaRPr lang="pt-PT" sz="1200" b="0" i="0" u="none" strike="noStrike" dirty="0">
                        <a:solidFill>
                          <a:srgbClr val="000000"/>
                        </a:solidFill>
                        <a:effectLst/>
                        <a:latin typeface="Avenir Next LT Pro" panose="020B0504020202020204" pitchFamily="34" charset="0"/>
                      </a:endParaRPr>
                    </a:p>
                  </a:txBody>
                  <a:tcPr marL="9525" marR="9525" marT="9525" marB="0" anchor="ctr"/>
                </a:tc>
                <a:tc>
                  <a:txBody>
                    <a:bodyPr/>
                    <a:lstStyle/>
                    <a:p>
                      <a:pPr algn="ctr" fontAlgn="ctr"/>
                      <a:r>
                        <a:rPr lang="pt-PT" sz="1200" u="none" strike="noStrike">
                          <a:effectLst/>
                          <a:latin typeface="Avenir Next LT Pro" panose="020B0504020202020204" pitchFamily="34" charset="0"/>
                        </a:rPr>
                        <a:t>192.168.1.0 - 15 /28</a:t>
                      </a:r>
                      <a:endParaRPr lang="pt-PT" sz="1200" b="0" i="0" u="none" strike="noStrike">
                        <a:solidFill>
                          <a:srgbClr val="000000"/>
                        </a:solidFill>
                        <a:effectLst/>
                        <a:latin typeface="Avenir Next LT Pro" panose="020B0504020202020204" pitchFamily="34" charset="0"/>
                      </a:endParaRPr>
                    </a:p>
                  </a:txBody>
                  <a:tcPr marL="9525" marR="9525" marT="9525" marB="0" anchor="ctr"/>
                </a:tc>
                <a:extLst>
                  <a:ext uri="{0D108BD9-81ED-4DB2-BD59-A6C34878D82A}">
                    <a16:rowId xmlns:a16="http://schemas.microsoft.com/office/drawing/2014/main" val="3895838654"/>
                  </a:ext>
                </a:extLst>
              </a:tr>
              <a:tr h="237952">
                <a:tc>
                  <a:txBody>
                    <a:bodyPr/>
                    <a:lstStyle/>
                    <a:p>
                      <a:pPr algn="ctr" fontAlgn="ctr"/>
                      <a:r>
                        <a:rPr lang="pt-PT" sz="1200" u="none" strike="noStrike" dirty="0">
                          <a:effectLst/>
                          <a:latin typeface="Avenir Next LT Pro" panose="020B0504020202020204" pitchFamily="34" charset="0"/>
                        </a:rPr>
                        <a:t>Gestão de Equipamentos de Rede</a:t>
                      </a:r>
                      <a:endParaRPr lang="pt-PT" sz="1200" b="0" i="0" u="none" strike="noStrike" dirty="0">
                        <a:solidFill>
                          <a:srgbClr val="000000"/>
                        </a:solidFill>
                        <a:effectLst/>
                        <a:latin typeface="Avenir Next LT Pro" panose="020B0504020202020204" pitchFamily="34" charset="0"/>
                      </a:endParaRPr>
                    </a:p>
                  </a:txBody>
                  <a:tcPr marL="9525" marR="9525" marT="9525" marB="0" anchor="ctr"/>
                </a:tc>
                <a:tc>
                  <a:txBody>
                    <a:bodyPr/>
                    <a:lstStyle/>
                    <a:p>
                      <a:pPr algn="ctr" fontAlgn="ctr"/>
                      <a:r>
                        <a:rPr lang="pt-PT" sz="1200" u="none" strike="noStrike" dirty="0">
                          <a:effectLst/>
                          <a:latin typeface="Avenir Next LT Pro" panose="020B0504020202020204" pitchFamily="34" charset="0"/>
                        </a:rPr>
                        <a:t>9+3</a:t>
                      </a:r>
                      <a:endParaRPr lang="pt-PT" sz="1200" b="0" i="0" u="none" strike="noStrike" dirty="0">
                        <a:solidFill>
                          <a:srgbClr val="000000"/>
                        </a:solidFill>
                        <a:effectLst/>
                        <a:latin typeface="Avenir Next LT Pro" panose="020B0504020202020204" pitchFamily="34" charset="0"/>
                      </a:endParaRPr>
                    </a:p>
                  </a:txBody>
                  <a:tcPr marL="9525" marR="9525" marT="9525" marB="0" anchor="ctr"/>
                </a:tc>
                <a:tc>
                  <a:txBody>
                    <a:bodyPr/>
                    <a:lstStyle/>
                    <a:p>
                      <a:pPr algn="ctr" fontAlgn="ctr"/>
                      <a:r>
                        <a:rPr lang="pt-PT" sz="1200" u="none" strike="noStrike">
                          <a:effectLst/>
                          <a:latin typeface="Avenir Next LT Pro" panose="020B0504020202020204" pitchFamily="34" charset="0"/>
                        </a:rPr>
                        <a:t>192.168.1.16 - 31 /28</a:t>
                      </a:r>
                      <a:endParaRPr lang="pt-PT" sz="1200" b="0" i="0" u="none" strike="noStrike">
                        <a:solidFill>
                          <a:srgbClr val="000000"/>
                        </a:solidFill>
                        <a:effectLst/>
                        <a:latin typeface="Avenir Next LT Pro" panose="020B0504020202020204" pitchFamily="34" charset="0"/>
                      </a:endParaRPr>
                    </a:p>
                  </a:txBody>
                  <a:tcPr marL="9525" marR="9525" marT="9525" marB="0" anchor="ctr"/>
                </a:tc>
                <a:extLst>
                  <a:ext uri="{0D108BD9-81ED-4DB2-BD59-A6C34878D82A}">
                    <a16:rowId xmlns:a16="http://schemas.microsoft.com/office/drawing/2014/main" val="1259335938"/>
                  </a:ext>
                </a:extLst>
              </a:tr>
              <a:tr h="237952">
                <a:tc>
                  <a:txBody>
                    <a:bodyPr/>
                    <a:lstStyle/>
                    <a:p>
                      <a:pPr algn="ctr" fontAlgn="ctr"/>
                      <a:r>
                        <a:rPr lang="pt-PT" sz="1200" u="none" strike="noStrike" dirty="0">
                          <a:effectLst/>
                          <a:latin typeface="Avenir Next LT Pro" panose="020B0504020202020204" pitchFamily="34" charset="0"/>
                        </a:rPr>
                        <a:t>Convidados</a:t>
                      </a:r>
                      <a:endParaRPr lang="pt-PT" sz="1200" b="0" i="0" u="none" strike="noStrike" dirty="0">
                        <a:solidFill>
                          <a:srgbClr val="000000"/>
                        </a:solidFill>
                        <a:effectLst/>
                        <a:latin typeface="Avenir Next LT Pro" panose="020B0504020202020204" pitchFamily="34" charset="0"/>
                      </a:endParaRPr>
                    </a:p>
                  </a:txBody>
                  <a:tcPr marL="9525" marR="9525" marT="9525" marB="0" anchor="ctr"/>
                </a:tc>
                <a:tc>
                  <a:txBody>
                    <a:bodyPr/>
                    <a:lstStyle/>
                    <a:p>
                      <a:pPr algn="ctr" fontAlgn="ctr"/>
                      <a:r>
                        <a:rPr lang="pt-PT" sz="1200" u="none" strike="noStrike">
                          <a:effectLst/>
                          <a:latin typeface="Avenir Next LT Pro" panose="020B0504020202020204" pitchFamily="34" charset="0"/>
                        </a:rPr>
                        <a:t>5+3</a:t>
                      </a:r>
                      <a:endParaRPr lang="pt-PT" sz="1200" b="0" i="0" u="none" strike="noStrike">
                        <a:solidFill>
                          <a:srgbClr val="000000"/>
                        </a:solidFill>
                        <a:effectLst/>
                        <a:latin typeface="Avenir Next LT Pro" panose="020B0504020202020204" pitchFamily="34" charset="0"/>
                      </a:endParaRPr>
                    </a:p>
                  </a:txBody>
                  <a:tcPr marL="9525" marR="9525" marT="9525" marB="0" anchor="ctr"/>
                </a:tc>
                <a:tc>
                  <a:txBody>
                    <a:bodyPr/>
                    <a:lstStyle/>
                    <a:p>
                      <a:pPr algn="ctr" fontAlgn="ctr"/>
                      <a:r>
                        <a:rPr lang="pt-PT" sz="1200" u="none" strike="noStrike" dirty="0">
                          <a:effectLst/>
                          <a:latin typeface="Avenir Next LT Pro" panose="020B0504020202020204" pitchFamily="34" charset="0"/>
                        </a:rPr>
                        <a:t>192.168.1.32 - 39 /29</a:t>
                      </a:r>
                      <a:endParaRPr lang="pt-PT" sz="1200" b="0" i="0" u="none" strike="noStrike" dirty="0">
                        <a:solidFill>
                          <a:srgbClr val="000000"/>
                        </a:solidFill>
                        <a:effectLst/>
                        <a:latin typeface="Avenir Next LT Pro" panose="020B0504020202020204" pitchFamily="34" charset="0"/>
                      </a:endParaRPr>
                    </a:p>
                  </a:txBody>
                  <a:tcPr marL="9525" marR="9525" marT="9525" marB="0" anchor="ctr"/>
                </a:tc>
                <a:extLst>
                  <a:ext uri="{0D108BD9-81ED-4DB2-BD59-A6C34878D82A}">
                    <a16:rowId xmlns:a16="http://schemas.microsoft.com/office/drawing/2014/main" val="64367169"/>
                  </a:ext>
                </a:extLst>
              </a:tr>
              <a:tr h="249849">
                <a:tc>
                  <a:txBody>
                    <a:bodyPr/>
                    <a:lstStyle/>
                    <a:p>
                      <a:pPr algn="ctr" fontAlgn="ctr"/>
                      <a:r>
                        <a:rPr lang="pt-PT" sz="1200" u="none" strike="noStrike" dirty="0" err="1">
                          <a:effectLst/>
                          <a:latin typeface="Avenir Next LT Pro" panose="020B0504020202020204" pitchFamily="34" charset="0"/>
                        </a:rPr>
                        <a:t>Voip</a:t>
                      </a:r>
                      <a:endParaRPr lang="pt-PT" sz="1200" b="0" i="0" u="none" strike="noStrike" dirty="0">
                        <a:solidFill>
                          <a:srgbClr val="000000"/>
                        </a:solidFill>
                        <a:effectLst/>
                        <a:latin typeface="Avenir Next LT Pro" panose="020B0504020202020204" pitchFamily="34" charset="0"/>
                      </a:endParaRPr>
                    </a:p>
                  </a:txBody>
                  <a:tcPr marL="9525" marR="9525" marT="9525" marB="0" anchor="ctr"/>
                </a:tc>
                <a:tc>
                  <a:txBody>
                    <a:bodyPr/>
                    <a:lstStyle/>
                    <a:p>
                      <a:pPr algn="ctr" fontAlgn="ctr"/>
                      <a:r>
                        <a:rPr lang="pt-PT" sz="1200" u="none" strike="noStrike" dirty="0">
                          <a:effectLst/>
                          <a:latin typeface="Avenir Next LT Pro" panose="020B0504020202020204" pitchFamily="34" charset="0"/>
                        </a:rPr>
                        <a:t>4+3</a:t>
                      </a:r>
                      <a:endParaRPr lang="pt-PT" sz="1200" b="0" i="0" u="none" strike="noStrike" dirty="0">
                        <a:solidFill>
                          <a:srgbClr val="000000"/>
                        </a:solidFill>
                        <a:effectLst/>
                        <a:latin typeface="Avenir Next LT Pro" panose="020B0504020202020204" pitchFamily="34" charset="0"/>
                      </a:endParaRPr>
                    </a:p>
                  </a:txBody>
                  <a:tcPr marL="9525" marR="9525" marT="9525" marB="0" anchor="ctr"/>
                </a:tc>
                <a:tc>
                  <a:txBody>
                    <a:bodyPr/>
                    <a:lstStyle/>
                    <a:p>
                      <a:pPr algn="ctr" fontAlgn="ctr"/>
                      <a:r>
                        <a:rPr lang="pt-PT" sz="1200" u="none" strike="noStrike" dirty="0">
                          <a:effectLst/>
                          <a:latin typeface="Avenir Next LT Pro" panose="020B0504020202020204" pitchFamily="34" charset="0"/>
                        </a:rPr>
                        <a:t>192.168.1.40 - 47 /29</a:t>
                      </a:r>
                      <a:endParaRPr lang="pt-PT" sz="1200" b="0" i="0" u="none" strike="noStrike" dirty="0">
                        <a:solidFill>
                          <a:srgbClr val="000000"/>
                        </a:solidFill>
                        <a:effectLst/>
                        <a:latin typeface="Avenir Next LT Pro" panose="020B0504020202020204" pitchFamily="34" charset="0"/>
                      </a:endParaRPr>
                    </a:p>
                  </a:txBody>
                  <a:tcPr marL="9525" marR="9525" marT="9525" marB="0" anchor="ctr"/>
                </a:tc>
                <a:extLst>
                  <a:ext uri="{0D108BD9-81ED-4DB2-BD59-A6C34878D82A}">
                    <a16:rowId xmlns:a16="http://schemas.microsoft.com/office/drawing/2014/main" val="1961378096"/>
                  </a:ext>
                </a:extLst>
              </a:tr>
              <a:tr h="249849">
                <a:tc>
                  <a:txBody>
                    <a:bodyPr/>
                    <a:lstStyle/>
                    <a:p>
                      <a:pPr algn="ctr" fontAlgn="ctr"/>
                      <a:r>
                        <a:rPr lang="pt-PT" sz="1200" u="none" strike="noStrike">
                          <a:effectLst/>
                          <a:latin typeface="Avenir Next LT Pro" panose="020B0504020202020204" pitchFamily="34" charset="0"/>
                        </a:rPr>
                        <a:t>Professores</a:t>
                      </a:r>
                      <a:endParaRPr lang="pt-PT" sz="1200" b="0" i="0" u="none" strike="noStrike">
                        <a:solidFill>
                          <a:srgbClr val="000000"/>
                        </a:solidFill>
                        <a:effectLst/>
                        <a:latin typeface="Avenir Next LT Pro" panose="020B0504020202020204" pitchFamily="34" charset="0"/>
                      </a:endParaRPr>
                    </a:p>
                  </a:txBody>
                  <a:tcPr marL="9525" marR="9525" marT="9525" marB="0" anchor="ctr"/>
                </a:tc>
                <a:tc>
                  <a:txBody>
                    <a:bodyPr/>
                    <a:lstStyle/>
                    <a:p>
                      <a:pPr algn="ctr" fontAlgn="ctr"/>
                      <a:r>
                        <a:rPr lang="pt-PT" sz="1200" u="none" strike="noStrike" dirty="0">
                          <a:effectLst/>
                          <a:latin typeface="Avenir Next LT Pro" panose="020B0504020202020204" pitchFamily="34" charset="0"/>
                        </a:rPr>
                        <a:t>3+3</a:t>
                      </a:r>
                      <a:endParaRPr lang="pt-PT" sz="1200" b="0" i="0" u="none" strike="noStrike" dirty="0">
                        <a:solidFill>
                          <a:srgbClr val="000000"/>
                        </a:solidFill>
                        <a:effectLst/>
                        <a:latin typeface="Avenir Next LT Pro" panose="020B0504020202020204" pitchFamily="34" charset="0"/>
                      </a:endParaRPr>
                    </a:p>
                  </a:txBody>
                  <a:tcPr marL="9525" marR="9525" marT="9525" marB="0" anchor="ctr"/>
                </a:tc>
                <a:tc>
                  <a:txBody>
                    <a:bodyPr/>
                    <a:lstStyle/>
                    <a:p>
                      <a:pPr algn="ctr" fontAlgn="ctr"/>
                      <a:r>
                        <a:rPr lang="pt-PT" sz="1200" u="none" strike="noStrike" dirty="0">
                          <a:effectLst/>
                          <a:latin typeface="Avenir Next LT Pro" panose="020B0504020202020204" pitchFamily="34" charset="0"/>
                        </a:rPr>
                        <a:t>192.168.1.48 - 55 /29</a:t>
                      </a:r>
                      <a:endParaRPr lang="pt-PT" sz="1200" b="0" i="0" u="none" strike="noStrike" dirty="0">
                        <a:solidFill>
                          <a:srgbClr val="000000"/>
                        </a:solidFill>
                        <a:effectLst/>
                        <a:latin typeface="Avenir Next LT Pro" panose="020B0504020202020204" pitchFamily="34" charset="0"/>
                      </a:endParaRPr>
                    </a:p>
                  </a:txBody>
                  <a:tcPr marL="9525" marR="9525" marT="9525" marB="0" anchor="ctr"/>
                </a:tc>
                <a:extLst>
                  <a:ext uri="{0D108BD9-81ED-4DB2-BD59-A6C34878D82A}">
                    <a16:rowId xmlns:a16="http://schemas.microsoft.com/office/drawing/2014/main" val="3572894611"/>
                  </a:ext>
                </a:extLst>
              </a:tr>
              <a:tr h="249849">
                <a:tc>
                  <a:txBody>
                    <a:bodyPr/>
                    <a:lstStyle/>
                    <a:p>
                      <a:pPr algn="ctr" fontAlgn="ctr"/>
                      <a:r>
                        <a:rPr lang="pt-PT" sz="1200" u="none" strike="noStrike">
                          <a:effectLst/>
                          <a:latin typeface="Avenir Next LT Pro" panose="020B0504020202020204" pitchFamily="34" charset="0"/>
                        </a:rPr>
                        <a:t>Total</a:t>
                      </a:r>
                      <a:endParaRPr lang="pt-PT" sz="1200" b="1" i="0" u="none" strike="noStrike">
                        <a:solidFill>
                          <a:srgbClr val="000000"/>
                        </a:solidFill>
                        <a:effectLst/>
                        <a:latin typeface="Avenir Next LT Pro" panose="020B0504020202020204" pitchFamily="34" charset="0"/>
                      </a:endParaRPr>
                    </a:p>
                  </a:txBody>
                  <a:tcPr marL="9525" marR="9525" marT="9525" marB="0" anchor="ctr"/>
                </a:tc>
                <a:tc>
                  <a:txBody>
                    <a:bodyPr/>
                    <a:lstStyle/>
                    <a:p>
                      <a:pPr algn="ctr" fontAlgn="ctr"/>
                      <a:r>
                        <a:rPr lang="pt-PT" sz="1200" u="none" strike="noStrike" dirty="0">
                          <a:effectLst/>
                          <a:latin typeface="Avenir Next LT Pro" panose="020B0504020202020204" pitchFamily="34" charset="0"/>
                        </a:rPr>
                        <a:t>181</a:t>
                      </a:r>
                      <a:endParaRPr lang="pt-PT" sz="1200" b="0" i="0" u="none" strike="noStrike" dirty="0">
                        <a:solidFill>
                          <a:srgbClr val="000000"/>
                        </a:solidFill>
                        <a:effectLst/>
                        <a:latin typeface="Avenir Next LT Pro" panose="020B0504020202020204" pitchFamily="34" charset="0"/>
                      </a:endParaRPr>
                    </a:p>
                  </a:txBody>
                  <a:tcPr marL="9525" marR="9525" marT="9525" marB="0" anchor="ctr"/>
                </a:tc>
                <a:tc>
                  <a:txBody>
                    <a:bodyPr/>
                    <a:lstStyle/>
                    <a:p>
                      <a:pPr algn="ctr" fontAlgn="ctr"/>
                      <a:endParaRPr lang="pt-PT" sz="1200" b="0" i="0" u="none" strike="noStrike" dirty="0">
                        <a:solidFill>
                          <a:srgbClr val="000000"/>
                        </a:solidFill>
                        <a:effectLst/>
                        <a:latin typeface="Avenir Next LT Pro" panose="020B0504020202020204" pitchFamily="34" charset="0"/>
                      </a:endParaRPr>
                    </a:p>
                  </a:txBody>
                  <a:tcPr marL="9525" marR="9525" marT="9525" marB="0" anchor="ctr"/>
                </a:tc>
                <a:extLst>
                  <a:ext uri="{0D108BD9-81ED-4DB2-BD59-A6C34878D82A}">
                    <a16:rowId xmlns:a16="http://schemas.microsoft.com/office/drawing/2014/main" val="3822881829"/>
                  </a:ext>
                </a:extLst>
              </a:tr>
            </a:tbl>
          </a:graphicData>
        </a:graphic>
      </p:graphicFrame>
      <p:graphicFrame>
        <p:nvGraphicFramePr>
          <p:cNvPr id="3" name="Tabela 2">
            <a:extLst>
              <a:ext uri="{FF2B5EF4-FFF2-40B4-BE49-F238E27FC236}">
                <a16:creationId xmlns:a16="http://schemas.microsoft.com/office/drawing/2014/main" id="{A01799FE-76CA-98DF-B79F-5BE1EF015838}"/>
              </a:ext>
            </a:extLst>
          </p:cNvPr>
          <p:cNvGraphicFramePr>
            <a:graphicFrameLocks noGrp="1"/>
          </p:cNvGraphicFramePr>
          <p:nvPr>
            <p:extLst>
              <p:ext uri="{D42A27DB-BD31-4B8C-83A1-F6EECF244321}">
                <p14:modId xmlns:p14="http://schemas.microsoft.com/office/powerpoint/2010/main" val="769726285"/>
              </p:ext>
            </p:extLst>
          </p:nvPr>
        </p:nvGraphicFramePr>
        <p:xfrm>
          <a:off x="311700" y="2250099"/>
          <a:ext cx="3993571" cy="1327785"/>
        </p:xfrm>
        <a:graphic>
          <a:graphicData uri="http://schemas.openxmlformats.org/drawingml/2006/table">
            <a:tbl>
              <a:tblPr>
                <a:tableStyleId>{284E427A-3D55-4303-BF80-6455036E1DE7}</a:tableStyleId>
              </a:tblPr>
              <a:tblGrid>
                <a:gridCol w="1641791">
                  <a:extLst>
                    <a:ext uri="{9D8B030D-6E8A-4147-A177-3AD203B41FA5}">
                      <a16:colId xmlns:a16="http://schemas.microsoft.com/office/drawing/2014/main" val="2233301577"/>
                    </a:ext>
                  </a:extLst>
                </a:gridCol>
                <a:gridCol w="789709">
                  <a:extLst>
                    <a:ext uri="{9D8B030D-6E8A-4147-A177-3AD203B41FA5}">
                      <a16:colId xmlns:a16="http://schemas.microsoft.com/office/drawing/2014/main" val="4076240993"/>
                    </a:ext>
                  </a:extLst>
                </a:gridCol>
                <a:gridCol w="1562071">
                  <a:extLst>
                    <a:ext uri="{9D8B030D-6E8A-4147-A177-3AD203B41FA5}">
                      <a16:colId xmlns:a16="http://schemas.microsoft.com/office/drawing/2014/main" val="2885246001"/>
                    </a:ext>
                  </a:extLst>
                </a:gridCol>
              </a:tblGrid>
              <a:tr h="174745">
                <a:tc gridSpan="3">
                  <a:txBody>
                    <a:bodyPr/>
                    <a:lstStyle/>
                    <a:p>
                      <a:pPr marR="0" algn="ctr" rtl="0" fontAlgn="ctr">
                        <a:lnSpc>
                          <a:spcPct val="100000"/>
                        </a:lnSpc>
                        <a:spcBef>
                          <a:spcPts val="0"/>
                        </a:spcBef>
                        <a:spcAft>
                          <a:spcPts val="0"/>
                        </a:spcAft>
                        <a:buClr>
                          <a:srgbClr val="000000"/>
                        </a:buClr>
                        <a:buFont typeface="Arial"/>
                      </a:pPr>
                      <a:r>
                        <a:rPr lang="pt-PT" sz="1200" b="0" u="none" strike="noStrike" cap="none" dirty="0" err="1">
                          <a:solidFill>
                            <a:schemeClr val="dk1"/>
                          </a:solidFill>
                          <a:effectLst/>
                          <a:latin typeface="Avenir Next LT Pro" panose="020B0504020202020204" pitchFamily="34" charset="0"/>
                          <a:sym typeface="Arial"/>
                        </a:rPr>
                        <a:t>DataCenter</a:t>
                      </a:r>
                      <a:endParaRPr lang="pt-PT" sz="1200" b="0" i="0" u="none" strike="noStrike" cap="none" dirty="0">
                        <a:solidFill>
                          <a:schemeClr val="dk1"/>
                        </a:solidFill>
                        <a:effectLst/>
                        <a:latin typeface="Avenir Next LT Pro" panose="020B0504020202020204" pitchFamily="34" charset="0"/>
                        <a:ea typeface="+mn-ea"/>
                        <a:cs typeface="+mn-cs"/>
                        <a:sym typeface="Arial"/>
                      </a:endParaRPr>
                    </a:p>
                  </a:txBody>
                  <a:tcPr marL="9525" marR="9525" marT="9525" marB="0" anchor="ctr"/>
                </a:tc>
                <a:tc hMerge="1">
                  <a:txBody>
                    <a:bodyPr/>
                    <a:lstStyle/>
                    <a:p>
                      <a:endParaRPr lang="pt-PT"/>
                    </a:p>
                  </a:txBody>
                  <a:tcPr/>
                </a:tc>
                <a:tc hMerge="1">
                  <a:txBody>
                    <a:bodyPr/>
                    <a:lstStyle/>
                    <a:p>
                      <a:endParaRPr lang="pt-PT"/>
                    </a:p>
                  </a:txBody>
                  <a:tcPr/>
                </a:tc>
                <a:extLst>
                  <a:ext uri="{0D108BD9-81ED-4DB2-BD59-A6C34878D82A}">
                    <a16:rowId xmlns:a16="http://schemas.microsoft.com/office/drawing/2014/main" val="3561125346"/>
                  </a:ext>
                </a:extLst>
              </a:tr>
              <a:tr h="174745">
                <a:tc>
                  <a:txBody>
                    <a:bodyPr/>
                    <a:lstStyle/>
                    <a:p>
                      <a:pPr marR="0" algn="ctr" rtl="0" fontAlgn="ctr">
                        <a:lnSpc>
                          <a:spcPct val="100000"/>
                        </a:lnSpc>
                        <a:spcBef>
                          <a:spcPts val="0"/>
                        </a:spcBef>
                        <a:spcAft>
                          <a:spcPts val="0"/>
                        </a:spcAft>
                        <a:buClr>
                          <a:srgbClr val="000000"/>
                        </a:buClr>
                        <a:buFont typeface="Arial"/>
                      </a:pPr>
                      <a:r>
                        <a:rPr lang="pt-PT" sz="1200" b="0" u="none" strike="noStrike" cap="none" dirty="0">
                          <a:solidFill>
                            <a:schemeClr val="dk1"/>
                          </a:solidFill>
                          <a:effectLst/>
                          <a:latin typeface="Avenir Next LT Pro" panose="020B0504020202020204" pitchFamily="34" charset="0"/>
                          <a:sym typeface="Arial"/>
                        </a:rPr>
                        <a:t>Nome VLAN</a:t>
                      </a:r>
                      <a:endParaRPr lang="pt-PT" sz="1200" b="0" i="0" u="none" strike="noStrike" cap="none" dirty="0">
                        <a:solidFill>
                          <a:schemeClr val="dk1"/>
                        </a:solidFill>
                        <a:effectLst/>
                        <a:latin typeface="Avenir Next LT Pro" panose="020B0504020202020204" pitchFamily="34" charset="0"/>
                        <a:ea typeface="+mn-ea"/>
                        <a:cs typeface="+mn-cs"/>
                        <a:sym typeface="Arial"/>
                      </a:endParaRPr>
                    </a:p>
                  </a:txBody>
                  <a:tcPr marL="9525" marR="9525" marT="9525" marB="0" anchor="ctr"/>
                </a:tc>
                <a:tc>
                  <a:txBody>
                    <a:bodyPr/>
                    <a:lstStyle/>
                    <a:p>
                      <a:pPr marR="0" algn="ctr" rtl="0" fontAlgn="ctr">
                        <a:lnSpc>
                          <a:spcPct val="100000"/>
                        </a:lnSpc>
                        <a:spcBef>
                          <a:spcPts val="0"/>
                        </a:spcBef>
                        <a:spcAft>
                          <a:spcPts val="0"/>
                        </a:spcAft>
                        <a:buClr>
                          <a:srgbClr val="000000"/>
                        </a:buClr>
                        <a:buFont typeface="Arial"/>
                      </a:pPr>
                      <a:r>
                        <a:rPr lang="pt-PT" sz="1200" b="0" u="none" strike="noStrike" cap="none" dirty="0">
                          <a:solidFill>
                            <a:schemeClr val="dk1"/>
                          </a:solidFill>
                          <a:effectLst/>
                          <a:latin typeface="Avenir Next LT Pro" panose="020B0504020202020204" pitchFamily="34" charset="0"/>
                          <a:sym typeface="Arial"/>
                        </a:rPr>
                        <a:t>Nº IP's</a:t>
                      </a:r>
                      <a:endParaRPr lang="pt-PT" sz="1200" b="0" i="0" u="none" strike="noStrike" cap="none" dirty="0">
                        <a:solidFill>
                          <a:schemeClr val="dk1"/>
                        </a:solidFill>
                        <a:effectLst/>
                        <a:latin typeface="Avenir Next LT Pro" panose="020B0504020202020204" pitchFamily="34" charset="0"/>
                        <a:ea typeface="+mn-ea"/>
                        <a:cs typeface="+mn-cs"/>
                        <a:sym typeface="Arial"/>
                      </a:endParaRPr>
                    </a:p>
                  </a:txBody>
                  <a:tcPr marL="9525" marR="9525" marT="9525" marB="0" anchor="ctr"/>
                </a:tc>
                <a:tc>
                  <a:txBody>
                    <a:bodyPr/>
                    <a:lstStyle/>
                    <a:p>
                      <a:pPr marR="0" algn="ctr" rtl="0" fontAlgn="ctr">
                        <a:lnSpc>
                          <a:spcPct val="100000"/>
                        </a:lnSpc>
                        <a:spcBef>
                          <a:spcPts val="0"/>
                        </a:spcBef>
                        <a:spcAft>
                          <a:spcPts val="0"/>
                        </a:spcAft>
                        <a:buClr>
                          <a:srgbClr val="000000"/>
                        </a:buClr>
                        <a:buFont typeface="Arial"/>
                      </a:pPr>
                      <a:r>
                        <a:rPr lang="pt-PT" sz="1200" b="0" u="none" strike="noStrike" cap="none">
                          <a:solidFill>
                            <a:schemeClr val="dk1"/>
                          </a:solidFill>
                          <a:effectLst/>
                          <a:latin typeface="Avenir Next LT Pro" panose="020B0504020202020204" pitchFamily="34" charset="0"/>
                          <a:sym typeface="Arial"/>
                        </a:rPr>
                        <a:t>192.168.9.0 /24</a:t>
                      </a:r>
                      <a:endParaRPr lang="pt-PT" sz="1200" b="0" i="0" u="none" strike="noStrike" cap="none">
                        <a:solidFill>
                          <a:schemeClr val="dk1"/>
                        </a:solidFill>
                        <a:effectLst/>
                        <a:latin typeface="Avenir Next LT Pro" panose="020B0504020202020204" pitchFamily="34" charset="0"/>
                        <a:ea typeface="+mn-ea"/>
                        <a:cs typeface="+mn-cs"/>
                        <a:sym typeface="Arial"/>
                      </a:endParaRPr>
                    </a:p>
                  </a:txBody>
                  <a:tcPr marL="9525" marR="9525" marT="9525" marB="0" anchor="ctr"/>
                </a:tc>
                <a:extLst>
                  <a:ext uri="{0D108BD9-81ED-4DB2-BD59-A6C34878D82A}">
                    <a16:rowId xmlns:a16="http://schemas.microsoft.com/office/drawing/2014/main" val="669208730"/>
                  </a:ext>
                </a:extLst>
              </a:tr>
              <a:tr h="166424">
                <a:tc>
                  <a:txBody>
                    <a:bodyPr/>
                    <a:lstStyle/>
                    <a:p>
                      <a:pPr marR="0" algn="ctr" rtl="0" fontAlgn="ctr">
                        <a:lnSpc>
                          <a:spcPct val="100000"/>
                        </a:lnSpc>
                        <a:spcBef>
                          <a:spcPts val="0"/>
                        </a:spcBef>
                        <a:spcAft>
                          <a:spcPts val="0"/>
                        </a:spcAft>
                        <a:buClr>
                          <a:srgbClr val="000000"/>
                        </a:buClr>
                        <a:buFont typeface="Arial"/>
                      </a:pPr>
                      <a:r>
                        <a:rPr lang="pt-PT" sz="1200" b="0" u="none" strike="noStrike" cap="none" dirty="0">
                          <a:solidFill>
                            <a:schemeClr val="dk1"/>
                          </a:solidFill>
                          <a:effectLst/>
                          <a:latin typeface="Avenir Next LT Pro" panose="020B0504020202020204" pitchFamily="34" charset="0"/>
                          <a:sym typeface="Arial"/>
                        </a:rPr>
                        <a:t>Servidores</a:t>
                      </a:r>
                      <a:endParaRPr lang="pt-PT" sz="1200" b="0" i="0" u="none" strike="noStrike" cap="none" dirty="0">
                        <a:solidFill>
                          <a:schemeClr val="dk1"/>
                        </a:solidFill>
                        <a:effectLst/>
                        <a:latin typeface="Avenir Next LT Pro" panose="020B0504020202020204" pitchFamily="34" charset="0"/>
                        <a:ea typeface="+mn-ea"/>
                        <a:cs typeface="+mn-cs"/>
                        <a:sym typeface="Arial"/>
                      </a:endParaRPr>
                    </a:p>
                  </a:txBody>
                  <a:tcPr marL="9525" marR="9525" marT="9525" marB="0" anchor="ctr"/>
                </a:tc>
                <a:tc>
                  <a:txBody>
                    <a:bodyPr/>
                    <a:lstStyle/>
                    <a:p>
                      <a:pPr marR="0" algn="ctr" rtl="0" fontAlgn="ctr">
                        <a:lnSpc>
                          <a:spcPct val="100000"/>
                        </a:lnSpc>
                        <a:spcBef>
                          <a:spcPts val="0"/>
                        </a:spcBef>
                        <a:spcAft>
                          <a:spcPts val="0"/>
                        </a:spcAft>
                        <a:buClr>
                          <a:srgbClr val="000000"/>
                        </a:buClr>
                        <a:buFont typeface="Arial"/>
                      </a:pPr>
                      <a:r>
                        <a:rPr lang="pt-PT" sz="1200" b="0" u="none" strike="noStrike" cap="none" dirty="0">
                          <a:solidFill>
                            <a:schemeClr val="dk1"/>
                          </a:solidFill>
                          <a:effectLst/>
                          <a:latin typeface="Avenir Next LT Pro" panose="020B0504020202020204" pitchFamily="34" charset="0"/>
                          <a:sym typeface="Arial"/>
                        </a:rPr>
                        <a:t>6+3</a:t>
                      </a:r>
                      <a:endParaRPr lang="pt-PT" sz="1200" b="0" i="0" u="none" strike="noStrike" cap="none" dirty="0">
                        <a:solidFill>
                          <a:schemeClr val="dk1"/>
                        </a:solidFill>
                        <a:effectLst/>
                        <a:latin typeface="Avenir Next LT Pro" panose="020B0504020202020204" pitchFamily="34" charset="0"/>
                        <a:ea typeface="+mn-ea"/>
                        <a:cs typeface="+mn-cs"/>
                        <a:sym typeface="Arial"/>
                      </a:endParaRPr>
                    </a:p>
                  </a:txBody>
                  <a:tcPr marL="9525" marR="9525" marT="9525" marB="0" anchor="ctr"/>
                </a:tc>
                <a:tc>
                  <a:txBody>
                    <a:bodyPr/>
                    <a:lstStyle/>
                    <a:p>
                      <a:pPr marR="0" algn="ctr" rtl="0" fontAlgn="ctr">
                        <a:lnSpc>
                          <a:spcPct val="100000"/>
                        </a:lnSpc>
                        <a:spcBef>
                          <a:spcPts val="0"/>
                        </a:spcBef>
                        <a:spcAft>
                          <a:spcPts val="0"/>
                        </a:spcAft>
                        <a:buClr>
                          <a:srgbClr val="000000"/>
                        </a:buClr>
                        <a:buFont typeface="Arial"/>
                      </a:pPr>
                      <a:r>
                        <a:rPr lang="pt-PT" sz="1200" b="0" u="none" strike="noStrike" cap="none" dirty="0">
                          <a:solidFill>
                            <a:schemeClr val="dk1"/>
                          </a:solidFill>
                          <a:effectLst/>
                          <a:latin typeface="Avenir Next LT Pro" panose="020B0504020202020204" pitchFamily="34" charset="0"/>
                          <a:sym typeface="Arial"/>
                        </a:rPr>
                        <a:t>192.168.9.0 - 15 /28</a:t>
                      </a:r>
                      <a:endParaRPr lang="pt-PT" sz="1200" b="0" i="0" u="none" strike="noStrike" cap="none" dirty="0">
                        <a:solidFill>
                          <a:schemeClr val="dk1"/>
                        </a:solidFill>
                        <a:effectLst/>
                        <a:latin typeface="Avenir Next LT Pro" panose="020B0504020202020204" pitchFamily="34" charset="0"/>
                        <a:ea typeface="+mn-ea"/>
                        <a:cs typeface="+mn-cs"/>
                        <a:sym typeface="Arial"/>
                      </a:endParaRPr>
                    </a:p>
                  </a:txBody>
                  <a:tcPr marL="9525" marR="9525" marT="9525" marB="0" anchor="ctr"/>
                </a:tc>
                <a:extLst>
                  <a:ext uri="{0D108BD9-81ED-4DB2-BD59-A6C34878D82A}">
                    <a16:rowId xmlns:a16="http://schemas.microsoft.com/office/drawing/2014/main" val="4126970592"/>
                  </a:ext>
                </a:extLst>
              </a:tr>
              <a:tr h="301228">
                <a:tc>
                  <a:txBody>
                    <a:bodyPr/>
                    <a:lstStyle/>
                    <a:p>
                      <a:pPr marR="0" algn="ctr" rtl="0" fontAlgn="ctr">
                        <a:lnSpc>
                          <a:spcPct val="100000"/>
                        </a:lnSpc>
                        <a:spcBef>
                          <a:spcPts val="0"/>
                        </a:spcBef>
                        <a:spcAft>
                          <a:spcPts val="0"/>
                        </a:spcAft>
                        <a:buClr>
                          <a:srgbClr val="000000"/>
                        </a:buClr>
                        <a:buFont typeface="Arial"/>
                      </a:pPr>
                      <a:r>
                        <a:rPr lang="pt-PT" sz="1200" b="0" u="none" strike="noStrike" cap="none" dirty="0">
                          <a:solidFill>
                            <a:schemeClr val="dk1"/>
                          </a:solidFill>
                          <a:effectLst/>
                          <a:latin typeface="Avenir Next LT Pro" panose="020B0504020202020204" pitchFamily="34" charset="0"/>
                          <a:sym typeface="Arial"/>
                        </a:rPr>
                        <a:t>Gestão de Equipamentos de Rede</a:t>
                      </a:r>
                      <a:endParaRPr lang="pt-PT" sz="1200" b="0" i="0" u="none" strike="noStrike" cap="none" dirty="0">
                        <a:solidFill>
                          <a:schemeClr val="dk1"/>
                        </a:solidFill>
                        <a:effectLst/>
                        <a:latin typeface="Avenir Next LT Pro" panose="020B0504020202020204" pitchFamily="34" charset="0"/>
                        <a:ea typeface="+mn-ea"/>
                        <a:cs typeface="+mn-cs"/>
                        <a:sym typeface="Arial"/>
                      </a:endParaRPr>
                    </a:p>
                  </a:txBody>
                  <a:tcPr marL="9525" marR="9525" marT="9525" marB="0" anchor="ctr"/>
                </a:tc>
                <a:tc>
                  <a:txBody>
                    <a:bodyPr/>
                    <a:lstStyle/>
                    <a:p>
                      <a:pPr marR="0" algn="ctr" rtl="0" fontAlgn="ctr">
                        <a:lnSpc>
                          <a:spcPct val="100000"/>
                        </a:lnSpc>
                        <a:spcBef>
                          <a:spcPts val="0"/>
                        </a:spcBef>
                        <a:spcAft>
                          <a:spcPts val="0"/>
                        </a:spcAft>
                        <a:buClr>
                          <a:srgbClr val="000000"/>
                        </a:buClr>
                        <a:buFont typeface="Arial"/>
                      </a:pPr>
                      <a:r>
                        <a:rPr lang="pt-PT" sz="1200" b="0" u="none" strike="noStrike" cap="none" dirty="0">
                          <a:solidFill>
                            <a:schemeClr val="dk1"/>
                          </a:solidFill>
                          <a:effectLst/>
                          <a:latin typeface="Avenir Next LT Pro" panose="020B0504020202020204" pitchFamily="34" charset="0"/>
                          <a:sym typeface="Arial"/>
                        </a:rPr>
                        <a:t>3+3</a:t>
                      </a:r>
                      <a:endParaRPr lang="pt-PT" sz="1200" b="0" i="0" u="none" strike="noStrike" cap="none" dirty="0">
                        <a:solidFill>
                          <a:schemeClr val="dk1"/>
                        </a:solidFill>
                        <a:effectLst/>
                        <a:latin typeface="Avenir Next LT Pro" panose="020B0504020202020204" pitchFamily="34" charset="0"/>
                        <a:ea typeface="+mn-ea"/>
                        <a:cs typeface="+mn-cs"/>
                        <a:sym typeface="Arial"/>
                      </a:endParaRPr>
                    </a:p>
                  </a:txBody>
                  <a:tcPr marL="9525" marR="9525" marT="9525" marB="0" anchor="ctr"/>
                </a:tc>
                <a:tc>
                  <a:txBody>
                    <a:bodyPr/>
                    <a:lstStyle/>
                    <a:p>
                      <a:pPr marR="0" algn="ctr" rtl="0" fontAlgn="ctr">
                        <a:lnSpc>
                          <a:spcPct val="100000"/>
                        </a:lnSpc>
                        <a:spcBef>
                          <a:spcPts val="0"/>
                        </a:spcBef>
                        <a:spcAft>
                          <a:spcPts val="0"/>
                        </a:spcAft>
                        <a:buClr>
                          <a:srgbClr val="000000"/>
                        </a:buClr>
                        <a:buFont typeface="Arial"/>
                      </a:pPr>
                      <a:r>
                        <a:rPr lang="pt-PT" sz="1200" b="0" u="none" strike="noStrike" cap="none" dirty="0">
                          <a:solidFill>
                            <a:schemeClr val="dk1"/>
                          </a:solidFill>
                          <a:effectLst/>
                          <a:latin typeface="Avenir Next LT Pro" panose="020B0504020202020204" pitchFamily="34" charset="0"/>
                          <a:sym typeface="Arial"/>
                        </a:rPr>
                        <a:t>192.168.9.16 - 23 /29</a:t>
                      </a:r>
                      <a:endParaRPr lang="pt-PT" sz="1200" b="0" i="0" u="none" strike="noStrike" cap="none" dirty="0">
                        <a:solidFill>
                          <a:schemeClr val="dk1"/>
                        </a:solidFill>
                        <a:effectLst/>
                        <a:latin typeface="Avenir Next LT Pro" panose="020B0504020202020204" pitchFamily="34" charset="0"/>
                        <a:ea typeface="+mn-ea"/>
                        <a:cs typeface="+mn-cs"/>
                        <a:sym typeface="Arial"/>
                      </a:endParaRPr>
                    </a:p>
                  </a:txBody>
                  <a:tcPr marL="9525" marR="9525" marT="9525" marB="0" anchor="ctr"/>
                </a:tc>
                <a:extLst>
                  <a:ext uri="{0D108BD9-81ED-4DB2-BD59-A6C34878D82A}">
                    <a16:rowId xmlns:a16="http://schemas.microsoft.com/office/drawing/2014/main" val="4162675959"/>
                  </a:ext>
                </a:extLst>
              </a:tr>
              <a:tr h="166424">
                <a:tc>
                  <a:txBody>
                    <a:bodyPr/>
                    <a:lstStyle/>
                    <a:p>
                      <a:pPr marR="0" algn="ctr" rtl="0" fontAlgn="ctr">
                        <a:lnSpc>
                          <a:spcPct val="100000"/>
                        </a:lnSpc>
                        <a:spcBef>
                          <a:spcPts val="0"/>
                        </a:spcBef>
                        <a:spcAft>
                          <a:spcPts val="0"/>
                        </a:spcAft>
                        <a:buClr>
                          <a:srgbClr val="000000"/>
                        </a:buClr>
                        <a:buFont typeface="Arial"/>
                      </a:pPr>
                      <a:r>
                        <a:rPr lang="pt-PT" sz="1200" b="0" u="none" strike="noStrike" cap="none" dirty="0">
                          <a:solidFill>
                            <a:schemeClr val="dk1"/>
                          </a:solidFill>
                          <a:effectLst/>
                          <a:latin typeface="Avenir Next LT Pro" panose="020B0504020202020204" pitchFamily="34" charset="0"/>
                          <a:sym typeface="Arial"/>
                        </a:rPr>
                        <a:t>Total</a:t>
                      </a:r>
                      <a:endParaRPr lang="pt-PT" sz="1200" b="0" i="0" u="none" strike="noStrike" cap="none" dirty="0">
                        <a:solidFill>
                          <a:schemeClr val="dk1"/>
                        </a:solidFill>
                        <a:effectLst/>
                        <a:latin typeface="Avenir Next LT Pro" panose="020B0504020202020204" pitchFamily="34" charset="0"/>
                        <a:ea typeface="+mn-ea"/>
                        <a:cs typeface="+mn-cs"/>
                        <a:sym typeface="Arial"/>
                      </a:endParaRPr>
                    </a:p>
                  </a:txBody>
                  <a:tcPr marL="9525" marR="9525" marT="9525" marB="0" anchor="ctr"/>
                </a:tc>
                <a:tc>
                  <a:txBody>
                    <a:bodyPr/>
                    <a:lstStyle/>
                    <a:p>
                      <a:pPr marR="0" algn="ctr" rtl="0" fontAlgn="ctr">
                        <a:lnSpc>
                          <a:spcPct val="100000"/>
                        </a:lnSpc>
                        <a:spcBef>
                          <a:spcPts val="0"/>
                        </a:spcBef>
                        <a:spcAft>
                          <a:spcPts val="0"/>
                        </a:spcAft>
                        <a:buClr>
                          <a:srgbClr val="000000"/>
                        </a:buClr>
                        <a:buFont typeface="Arial"/>
                      </a:pPr>
                      <a:r>
                        <a:rPr lang="pt-PT" sz="1200" b="0" u="none" strike="noStrike" cap="none" dirty="0">
                          <a:solidFill>
                            <a:schemeClr val="dk1"/>
                          </a:solidFill>
                          <a:effectLst/>
                          <a:latin typeface="Avenir Next LT Pro" panose="020B0504020202020204" pitchFamily="34" charset="0"/>
                          <a:sym typeface="Arial"/>
                        </a:rPr>
                        <a:t>15</a:t>
                      </a:r>
                      <a:endParaRPr lang="pt-PT" sz="1200" b="0" i="0" u="none" strike="noStrike" cap="none" dirty="0">
                        <a:solidFill>
                          <a:schemeClr val="dk1"/>
                        </a:solidFill>
                        <a:effectLst/>
                        <a:latin typeface="Avenir Next LT Pro" panose="020B0504020202020204" pitchFamily="34" charset="0"/>
                        <a:ea typeface="+mn-ea"/>
                        <a:cs typeface="+mn-cs"/>
                        <a:sym typeface="Arial"/>
                      </a:endParaRPr>
                    </a:p>
                  </a:txBody>
                  <a:tcPr marL="9525" marR="9525" marT="9525" marB="0" anchor="ctr"/>
                </a:tc>
                <a:tc>
                  <a:txBody>
                    <a:bodyPr/>
                    <a:lstStyle/>
                    <a:p>
                      <a:pPr marR="0" algn="ctr" rtl="0" fontAlgn="ctr">
                        <a:lnSpc>
                          <a:spcPct val="100000"/>
                        </a:lnSpc>
                        <a:spcBef>
                          <a:spcPts val="0"/>
                        </a:spcBef>
                        <a:spcAft>
                          <a:spcPts val="0"/>
                        </a:spcAft>
                        <a:buClr>
                          <a:srgbClr val="000000"/>
                        </a:buClr>
                        <a:buFont typeface="Arial"/>
                      </a:pPr>
                      <a:endParaRPr lang="pt-PT" sz="1200" b="0" i="0" u="none" strike="noStrike" cap="none" dirty="0">
                        <a:solidFill>
                          <a:schemeClr val="dk1"/>
                        </a:solidFill>
                        <a:effectLst/>
                        <a:latin typeface="Avenir Next LT Pro" panose="020B0504020202020204" pitchFamily="34" charset="0"/>
                        <a:ea typeface="+mn-ea"/>
                        <a:cs typeface="+mn-cs"/>
                        <a:sym typeface="Arial"/>
                      </a:endParaRPr>
                    </a:p>
                  </a:txBody>
                  <a:tcPr marL="9525" marR="9525" marT="9525" marB="0" anchor="ctr"/>
                </a:tc>
                <a:extLst>
                  <a:ext uri="{0D108BD9-81ED-4DB2-BD59-A6C34878D82A}">
                    <a16:rowId xmlns:a16="http://schemas.microsoft.com/office/drawing/2014/main" val="2512397941"/>
                  </a:ext>
                </a:extLst>
              </a:tr>
            </a:tbl>
          </a:graphicData>
        </a:graphic>
      </p:graphicFrame>
    </p:spTree>
    <p:extLst>
      <p:ext uri="{BB962C8B-B14F-4D97-AF65-F5344CB8AC3E}">
        <p14:creationId xmlns:p14="http://schemas.microsoft.com/office/powerpoint/2010/main" val="17931313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02"/>
        <p:cNvGrpSpPr/>
        <p:nvPr/>
      </p:nvGrpSpPr>
      <p:grpSpPr>
        <a:xfrm>
          <a:off x="0" y="0"/>
          <a:ext cx="0" cy="0"/>
          <a:chOff x="0" y="0"/>
          <a:chExt cx="0" cy="0"/>
        </a:xfrm>
      </p:grpSpPr>
      <p:sp>
        <p:nvSpPr>
          <p:cNvPr id="703" name="Google Shape;703;p35"/>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3200" dirty="0">
                <a:latin typeface="Share Tech" panose="00000500000000000000" pitchFamily="2" charset="0"/>
              </a:rPr>
              <a:t>Subnetting</a:t>
            </a:r>
            <a:endParaRPr sz="3200" dirty="0">
              <a:latin typeface="Share Tech" panose="00000500000000000000" pitchFamily="2" charset="0"/>
            </a:endParaRPr>
          </a:p>
        </p:txBody>
      </p:sp>
      <p:cxnSp>
        <p:nvCxnSpPr>
          <p:cNvPr id="746" name="Google Shape;746;p35"/>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graphicFrame>
        <p:nvGraphicFramePr>
          <p:cNvPr id="4" name="Tabela 3">
            <a:extLst>
              <a:ext uri="{FF2B5EF4-FFF2-40B4-BE49-F238E27FC236}">
                <a16:creationId xmlns:a16="http://schemas.microsoft.com/office/drawing/2014/main" id="{8490411C-DC58-9711-B54C-E432714752D6}"/>
              </a:ext>
            </a:extLst>
          </p:cNvPr>
          <p:cNvGraphicFramePr>
            <a:graphicFrameLocks noGrp="1"/>
          </p:cNvGraphicFramePr>
          <p:nvPr>
            <p:extLst>
              <p:ext uri="{D42A27DB-BD31-4B8C-83A1-F6EECF244321}">
                <p14:modId xmlns:p14="http://schemas.microsoft.com/office/powerpoint/2010/main" val="3262164353"/>
              </p:ext>
            </p:extLst>
          </p:nvPr>
        </p:nvGraphicFramePr>
        <p:xfrm>
          <a:off x="311700" y="1458192"/>
          <a:ext cx="4260300" cy="3231161"/>
        </p:xfrm>
        <a:graphic>
          <a:graphicData uri="http://schemas.openxmlformats.org/drawingml/2006/table">
            <a:tbl>
              <a:tblPr>
                <a:tableStyleId>{284E427A-3D55-4303-BF80-6455036E1DE7}</a:tableStyleId>
              </a:tblPr>
              <a:tblGrid>
                <a:gridCol w="1717991">
                  <a:extLst>
                    <a:ext uri="{9D8B030D-6E8A-4147-A177-3AD203B41FA5}">
                      <a16:colId xmlns:a16="http://schemas.microsoft.com/office/drawing/2014/main" val="1263464107"/>
                    </a:ext>
                  </a:extLst>
                </a:gridCol>
                <a:gridCol w="775854">
                  <a:extLst>
                    <a:ext uri="{9D8B030D-6E8A-4147-A177-3AD203B41FA5}">
                      <a16:colId xmlns:a16="http://schemas.microsoft.com/office/drawing/2014/main" val="3869993402"/>
                    </a:ext>
                  </a:extLst>
                </a:gridCol>
                <a:gridCol w="1766455">
                  <a:extLst>
                    <a:ext uri="{9D8B030D-6E8A-4147-A177-3AD203B41FA5}">
                      <a16:colId xmlns:a16="http://schemas.microsoft.com/office/drawing/2014/main" val="206481463"/>
                    </a:ext>
                  </a:extLst>
                </a:gridCol>
              </a:tblGrid>
              <a:tr h="172493">
                <a:tc gridSpan="3">
                  <a:txBody>
                    <a:bodyPr/>
                    <a:lstStyle/>
                    <a:p>
                      <a:pPr algn="ctr" fontAlgn="ctr"/>
                      <a:r>
                        <a:rPr lang="pt-PT" sz="1200" u="none" strike="noStrike" dirty="0">
                          <a:effectLst/>
                          <a:latin typeface="Avenir Next LT Pro" panose="020B0504020202020204" pitchFamily="34" charset="0"/>
                        </a:rPr>
                        <a:t>Edifício 2</a:t>
                      </a:r>
                      <a:endParaRPr lang="pt-PT" sz="1200" b="1" i="0" u="none" strike="noStrike" dirty="0">
                        <a:solidFill>
                          <a:srgbClr val="000000"/>
                        </a:solidFill>
                        <a:effectLst/>
                        <a:latin typeface="Avenir Next LT Pro" panose="020B0504020202020204" pitchFamily="34" charset="0"/>
                      </a:endParaRPr>
                    </a:p>
                  </a:txBody>
                  <a:tcPr marL="78854" marR="78854" marT="39427" marB="39427" anchor="ctr"/>
                </a:tc>
                <a:tc hMerge="1">
                  <a:txBody>
                    <a:bodyPr/>
                    <a:lstStyle/>
                    <a:p>
                      <a:endParaRPr lang="pt-PT"/>
                    </a:p>
                  </a:txBody>
                  <a:tcPr/>
                </a:tc>
                <a:tc hMerge="1">
                  <a:txBody>
                    <a:bodyPr/>
                    <a:lstStyle/>
                    <a:p>
                      <a:endParaRPr lang="pt-PT"/>
                    </a:p>
                  </a:txBody>
                  <a:tcPr/>
                </a:tc>
                <a:extLst>
                  <a:ext uri="{0D108BD9-81ED-4DB2-BD59-A6C34878D82A}">
                    <a16:rowId xmlns:a16="http://schemas.microsoft.com/office/drawing/2014/main" val="2625883771"/>
                  </a:ext>
                </a:extLst>
              </a:tr>
              <a:tr h="172493">
                <a:tc>
                  <a:txBody>
                    <a:bodyPr/>
                    <a:lstStyle/>
                    <a:p>
                      <a:pPr algn="ctr" fontAlgn="ctr"/>
                      <a:r>
                        <a:rPr lang="pt-PT" sz="1200" u="none" strike="noStrike" dirty="0">
                          <a:effectLst/>
                          <a:latin typeface="Avenir Next LT Pro" panose="020B0504020202020204" pitchFamily="34" charset="0"/>
                        </a:rPr>
                        <a:t>Nome VLAN</a:t>
                      </a:r>
                      <a:endParaRPr lang="pt-PT" sz="1200" b="1" i="0" u="none" strike="noStrike" dirty="0">
                        <a:solidFill>
                          <a:srgbClr val="000000"/>
                        </a:solidFill>
                        <a:effectLst/>
                        <a:latin typeface="Avenir Next LT Pro" panose="020B0504020202020204" pitchFamily="34" charset="0"/>
                      </a:endParaRPr>
                    </a:p>
                  </a:txBody>
                  <a:tcPr marL="8214" marR="8214" marT="8214" marB="0" anchor="ctr"/>
                </a:tc>
                <a:tc>
                  <a:txBody>
                    <a:bodyPr/>
                    <a:lstStyle/>
                    <a:p>
                      <a:pPr algn="ctr" fontAlgn="ctr"/>
                      <a:r>
                        <a:rPr lang="pt-PT" sz="1200" u="none" strike="noStrike" dirty="0">
                          <a:effectLst/>
                          <a:latin typeface="Avenir Next LT Pro" panose="020B0504020202020204" pitchFamily="34" charset="0"/>
                        </a:rPr>
                        <a:t>Nº IP's</a:t>
                      </a:r>
                      <a:endParaRPr lang="pt-PT" sz="1200" b="1" i="0" u="none" strike="noStrike" dirty="0">
                        <a:solidFill>
                          <a:srgbClr val="000000"/>
                        </a:solidFill>
                        <a:effectLst/>
                        <a:latin typeface="Avenir Next LT Pro" panose="020B0504020202020204" pitchFamily="34" charset="0"/>
                      </a:endParaRPr>
                    </a:p>
                  </a:txBody>
                  <a:tcPr marL="8214" marR="8214" marT="8214" marB="0" anchor="ctr"/>
                </a:tc>
                <a:tc>
                  <a:txBody>
                    <a:bodyPr/>
                    <a:lstStyle/>
                    <a:p>
                      <a:pPr algn="ctr" fontAlgn="ctr"/>
                      <a:r>
                        <a:rPr lang="pt-PT" sz="1200" u="none" strike="noStrike" dirty="0">
                          <a:effectLst/>
                          <a:latin typeface="Avenir Next LT Pro" panose="020B0504020202020204" pitchFamily="34" charset="0"/>
                        </a:rPr>
                        <a:t>192.168.2.0 /23</a:t>
                      </a:r>
                      <a:endParaRPr lang="pt-PT" sz="1200" b="1" i="0" u="none" strike="noStrike" dirty="0">
                        <a:solidFill>
                          <a:srgbClr val="000000"/>
                        </a:solidFill>
                        <a:effectLst/>
                        <a:latin typeface="Avenir Next LT Pro" panose="020B0504020202020204" pitchFamily="34" charset="0"/>
                      </a:endParaRPr>
                    </a:p>
                  </a:txBody>
                  <a:tcPr marL="8214" marR="8214" marT="8214" marB="0" anchor="ctr"/>
                </a:tc>
                <a:extLst>
                  <a:ext uri="{0D108BD9-81ED-4DB2-BD59-A6C34878D82A}">
                    <a16:rowId xmlns:a16="http://schemas.microsoft.com/office/drawing/2014/main" val="1394172801"/>
                  </a:ext>
                </a:extLst>
              </a:tr>
              <a:tr h="164279">
                <a:tc>
                  <a:txBody>
                    <a:bodyPr/>
                    <a:lstStyle/>
                    <a:p>
                      <a:pPr algn="ctr" fontAlgn="ctr"/>
                      <a:r>
                        <a:rPr lang="pt-PT" sz="1200" u="none" strike="noStrike" dirty="0">
                          <a:effectLst/>
                          <a:latin typeface="Avenir Next LT Pro" panose="020B0504020202020204" pitchFamily="34" charset="0"/>
                        </a:rPr>
                        <a:t>Alunos</a:t>
                      </a:r>
                      <a:endParaRPr lang="pt-PT" sz="1200" b="0" i="0" u="none" strike="noStrike" dirty="0">
                        <a:solidFill>
                          <a:srgbClr val="000000"/>
                        </a:solidFill>
                        <a:effectLst/>
                        <a:latin typeface="Avenir Next LT Pro" panose="020B0504020202020204" pitchFamily="34" charset="0"/>
                      </a:endParaRPr>
                    </a:p>
                  </a:txBody>
                  <a:tcPr marL="8214" marR="8214" marT="8214" marB="0" anchor="ctr"/>
                </a:tc>
                <a:tc>
                  <a:txBody>
                    <a:bodyPr/>
                    <a:lstStyle/>
                    <a:p>
                      <a:pPr algn="ctr" fontAlgn="ctr"/>
                      <a:r>
                        <a:rPr lang="pt-PT" sz="1200" u="none" strike="noStrike">
                          <a:effectLst/>
                          <a:latin typeface="Avenir Next LT Pro" panose="020B0504020202020204" pitchFamily="34" charset="0"/>
                        </a:rPr>
                        <a:t>100+3</a:t>
                      </a:r>
                      <a:endParaRPr lang="pt-PT" sz="1200" b="0" i="0" u="none" strike="noStrike">
                        <a:solidFill>
                          <a:srgbClr val="000000"/>
                        </a:solidFill>
                        <a:effectLst/>
                        <a:latin typeface="Avenir Next LT Pro" panose="020B0504020202020204" pitchFamily="34" charset="0"/>
                      </a:endParaRPr>
                    </a:p>
                  </a:txBody>
                  <a:tcPr marL="8214" marR="8214" marT="8214" marB="0" anchor="ctr"/>
                </a:tc>
                <a:tc>
                  <a:txBody>
                    <a:bodyPr/>
                    <a:lstStyle/>
                    <a:p>
                      <a:pPr algn="ctr" fontAlgn="ctr"/>
                      <a:r>
                        <a:rPr lang="pt-PT" sz="1200" u="none" strike="noStrike">
                          <a:effectLst/>
                          <a:latin typeface="Avenir Next LT Pro" panose="020B0504020202020204" pitchFamily="34" charset="0"/>
                        </a:rPr>
                        <a:t>192.168.2.0 - 127 /25</a:t>
                      </a:r>
                      <a:endParaRPr lang="pt-PT" sz="1200" b="0" i="0" u="none" strike="noStrike">
                        <a:solidFill>
                          <a:srgbClr val="000000"/>
                        </a:solidFill>
                        <a:effectLst/>
                        <a:latin typeface="Avenir Next LT Pro" panose="020B0504020202020204" pitchFamily="34" charset="0"/>
                      </a:endParaRPr>
                    </a:p>
                  </a:txBody>
                  <a:tcPr marL="8214" marR="8214" marT="8214" marB="0" anchor="ctr"/>
                </a:tc>
                <a:extLst>
                  <a:ext uri="{0D108BD9-81ED-4DB2-BD59-A6C34878D82A}">
                    <a16:rowId xmlns:a16="http://schemas.microsoft.com/office/drawing/2014/main" val="3679248049"/>
                  </a:ext>
                </a:extLst>
              </a:tr>
              <a:tr h="172493">
                <a:tc>
                  <a:txBody>
                    <a:bodyPr/>
                    <a:lstStyle/>
                    <a:p>
                      <a:pPr algn="ctr" fontAlgn="ctr"/>
                      <a:r>
                        <a:rPr lang="pt-PT" sz="1200" u="none" strike="noStrike" dirty="0">
                          <a:effectLst/>
                          <a:latin typeface="Avenir Next LT Pro" panose="020B0504020202020204" pitchFamily="34" charset="0"/>
                        </a:rPr>
                        <a:t>Sistemas Auxiliares</a:t>
                      </a:r>
                      <a:endParaRPr lang="pt-PT" sz="1200" b="0" i="0" u="none" strike="noStrike" dirty="0">
                        <a:solidFill>
                          <a:srgbClr val="000000"/>
                        </a:solidFill>
                        <a:effectLst/>
                        <a:latin typeface="Avenir Next LT Pro" panose="020B0504020202020204" pitchFamily="34" charset="0"/>
                      </a:endParaRPr>
                    </a:p>
                  </a:txBody>
                  <a:tcPr marL="8214" marR="8214" marT="8214" marB="0" anchor="ctr"/>
                </a:tc>
                <a:tc>
                  <a:txBody>
                    <a:bodyPr/>
                    <a:lstStyle/>
                    <a:p>
                      <a:pPr algn="ctr" fontAlgn="ctr"/>
                      <a:r>
                        <a:rPr lang="pt-PT" sz="1200" u="none" strike="noStrike">
                          <a:effectLst/>
                          <a:latin typeface="Avenir Next LT Pro" panose="020B0504020202020204" pitchFamily="34" charset="0"/>
                        </a:rPr>
                        <a:t>44+3</a:t>
                      </a:r>
                      <a:endParaRPr lang="pt-PT" sz="1200" b="0" i="0" u="none" strike="noStrike">
                        <a:solidFill>
                          <a:srgbClr val="000000"/>
                        </a:solidFill>
                        <a:effectLst/>
                        <a:latin typeface="Avenir Next LT Pro" panose="020B0504020202020204" pitchFamily="34" charset="0"/>
                      </a:endParaRPr>
                    </a:p>
                  </a:txBody>
                  <a:tcPr marL="8214" marR="8214" marT="8214" marB="0" anchor="ctr"/>
                </a:tc>
                <a:tc>
                  <a:txBody>
                    <a:bodyPr/>
                    <a:lstStyle/>
                    <a:p>
                      <a:pPr algn="ctr" fontAlgn="ctr"/>
                      <a:r>
                        <a:rPr lang="pt-PT" sz="1200" u="none" strike="noStrike">
                          <a:effectLst/>
                          <a:latin typeface="Avenir Next LT Pro" panose="020B0504020202020204" pitchFamily="34" charset="0"/>
                        </a:rPr>
                        <a:t>192.168.3.0 - 63 /26</a:t>
                      </a:r>
                      <a:endParaRPr lang="pt-PT" sz="1200" b="0" i="0" u="none" strike="noStrike">
                        <a:solidFill>
                          <a:srgbClr val="000000"/>
                        </a:solidFill>
                        <a:effectLst/>
                        <a:latin typeface="Avenir Next LT Pro" panose="020B0504020202020204" pitchFamily="34" charset="0"/>
                      </a:endParaRPr>
                    </a:p>
                  </a:txBody>
                  <a:tcPr marL="8214" marR="8214" marT="8214" marB="0" anchor="ctr"/>
                </a:tc>
                <a:extLst>
                  <a:ext uri="{0D108BD9-81ED-4DB2-BD59-A6C34878D82A}">
                    <a16:rowId xmlns:a16="http://schemas.microsoft.com/office/drawing/2014/main" val="196899316"/>
                  </a:ext>
                </a:extLst>
              </a:tr>
              <a:tr h="164279">
                <a:tc>
                  <a:txBody>
                    <a:bodyPr/>
                    <a:lstStyle/>
                    <a:p>
                      <a:pPr algn="ctr" fontAlgn="ctr"/>
                      <a:r>
                        <a:rPr lang="pt-PT" sz="1200" u="none" strike="noStrike" dirty="0" err="1">
                          <a:effectLst/>
                          <a:latin typeface="Avenir Next LT Pro" panose="020B0504020202020204" pitchFamily="34" charset="0"/>
                        </a:rPr>
                        <a:t>Voip</a:t>
                      </a:r>
                      <a:endParaRPr lang="pt-PT" sz="1200" b="0" i="0" u="none" strike="noStrike" dirty="0">
                        <a:solidFill>
                          <a:srgbClr val="000000"/>
                        </a:solidFill>
                        <a:effectLst/>
                        <a:latin typeface="Avenir Next LT Pro" panose="020B0504020202020204" pitchFamily="34" charset="0"/>
                      </a:endParaRPr>
                    </a:p>
                  </a:txBody>
                  <a:tcPr marL="8214" marR="8214" marT="8214" marB="0" anchor="ctr"/>
                </a:tc>
                <a:tc>
                  <a:txBody>
                    <a:bodyPr/>
                    <a:lstStyle/>
                    <a:p>
                      <a:pPr algn="ctr" fontAlgn="ctr"/>
                      <a:r>
                        <a:rPr lang="pt-PT" sz="1200" u="none" strike="noStrike">
                          <a:effectLst/>
                          <a:latin typeface="Avenir Next LT Pro" panose="020B0504020202020204" pitchFamily="34" charset="0"/>
                        </a:rPr>
                        <a:t>29+3</a:t>
                      </a:r>
                      <a:endParaRPr lang="pt-PT" sz="1200" b="0" i="0" u="none" strike="noStrike">
                        <a:solidFill>
                          <a:srgbClr val="000000"/>
                        </a:solidFill>
                        <a:effectLst/>
                        <a:latin typeface="Avenir Next LT Pro" panose="020B0504020202020204" pitchFamily="34" charset="0"/>
                      </a:endParaRPr>
                    </a:p>
                  </a:txBody>
                  <a:tcPr marL="8214" marR="8214" marT="8214" marB="0" anchor="ctr"/>
                </a:tc>
                <a:tc>
                  <a:txBody>
                    <a:bodyPr/>
                    <a:lstStyle/>
                    <a:p>
                      <a:pPr algn="ctr" fontAlgn="ctr"/>
                      <a:r>
                        <a:rPr lang="pt-PT" sz="1200" u="none" strike="noStrike" dirty="0">
                          <a:effectLst/>
                          <a:latin typeface="Avenir Next LT Pro" panose="020B0504020202020204" pitchFamily="34" charset="0"/>
                        </a:rPr>
                        <a:t>192.168.3.64 - 95 /27</a:t>
                      </a:r>
                      <a:endParaRPr lang="pt-PT" sz="1200" b="0" i="0" u="none" strike="noStrike" dirty="0">
                        <a:solidFill>
                          <a:srgbClr val="000000"/>
                        </a:solidFill>
                        <a:effectLst/>
                        <a:latin typeface="Avenir Next LT Pro" panose="020B0504020202020204" pitchFamily="34" charset="0"/>
                      </a:endParaRPr>
                    </a:p>
                  </a:txBody>
                  <a:tcPr marL="8214" marR="8214" marT="8214" marB="0" anchor="ctr"/>
                </a:tc>
                <a:extLst>
                  <a:ext uri="{0D108BD9-81ED-4DB2-BD59-A6C34878D82A}">
                    <a16:rowId xmlns:a16="http://schemas.microsoft.com/office/drawing/2014/main" val="3777042240"/>
                  </a:ext>
                </a:extLst>
              </a:tr>
              <a:tr h="297345">
                <a:tc>
                  <a:txBody>
                    <a:bodyPr/>
                    <a:lstStyle/>
                    <a:p>
                      <a:pPr algn="ctr" fontAlgn="ctr"/>
                      <a:r>
                        <a:rPr lang="pt-PT" sz="1200" u="none" strike="noStrike" dirty="0">
                          <a:effectLst/>
                          <a:latin typeface="Avenir Next LT Pro" panose="020B0504020202020204" pitchFamily="34" charset="0"/>
                        </a:rPr>
                        <a:t>Departamento de Serviços </a:t>
                      </a:r>
                      <a:r>
                        <a:rPr lang="pt-PT" sz="1200" u="none" strike="noStrike" dirty="0" err="1">
                          <a:effectLst/>
                          <a:latin typeface="Avenir Next LT Pro" panose="020B0504020202020204" pitchFamily="34" charset="0"/>
                        </a:rPr>
                        <a:t>Academicos</a:t>
                      </a:r>
                      <a:endParaRPr lang="pt-PT" sz="1200" b="0" i="0" u="none" strike="noStrike" dirty="0">
                        <a:solidFill>
                          <a:srgbClr val="000000"/>
                        </a:solidFill>
                        <a:effectLst/>
                        <a:latin typeface="Avenir Next LT Pro" panose="020B0504020202020204" pitchFamily="34" charset="0"/>
                      </a:endParaRPr>
                    </a:p>
                  </a:txBody>
                  <a:tcPr marL="8214" marR="8214" marT="8214" marB="0" anchor="ctr"/>
                </a:tc>
                <a:tc>
                  <a:txBody>
                    <a:bodyPr/>
                    <a:lstStyle/>
                    <a:p>
                      <a:pPr algn="ctr" fontAlgn="ctr"/>
                      <a:r>
                        <a:rPr lang="pt-PT" sz="1200" u="none" strike="noStrike" dirty="0">
                          <a:effectLst/>
                          <a:latin typeface="Avenir Next LT Pro" panose="020B0504020202020204" pitchFamily="34" charset="0"/>
                        </a:rPr>
                        <a:t>10+3</a:t>
                      </a:r>
                      <a:endParaRPr lang="pt-PT" sz="1200" b="0" i="0" u="none" strike="noStrike" dirty="0">
                        <a:solidFill>
                          <a:srgbClr val="000000"/>
                        </a:solidFill>
                        <a:effectLst/>
                        <a:latin typeface="Avenir Next LT Pro" panose="020B0504020202020204" pitchFamily="34" charset="0"/>
                      </a:endParaRPr>
                    </a:p>
                  </a:txBody>
                  <a:tcPr marL="8214" marR="8214" marT="8214" marB="0" anchor="ctr"/>
                </a:tc>
                <a:tc>
                  <a:txBody>
                    <a:bodyPr/>
                    <a:lstStyle/>
                    <a:p>
                      <a:pPr algn="ctr" fontAlgn="ctr"/>
                      <a:r>
                        <a:rPr lang="pt-PT" sz="1200" u="none" strike="noStrike" dirty="0">
                          <a:effectLst/>
                          <a:latin typeface="Avenir Next LT Pro" panose="020B0504020202020204" pitchFamily="34" charset="0"/>
                        </a:rPr>
                        <a:t>192.168.3.96 - 111 /28</a:t>
                      </a:r>
                      <a:endParaRPr lang="pt-PT" sz="1200" b="0" i="0" u="none" strike="noStrike" dirty="0">
                        <a:solidFill>
                          <a:srgbClr val="000000"/>
                        </a:solidFill>
                        <a:effectLst/>
                        <a:latin typeface="Avenir Next LT Pro" panose="020B0504020202020204" pitchFamily="34" charset="0"/>
                      </a:endParaRPr>
                    </a:p>
                  </a:txBody>
                  <a:tcPr marL="8214" marR="8214" marT="8214" marB="0" anchor="ctr"/>
                </a:tc>
                <a:extLst>
                  <a:ext uri="{0D108BD9-81ED-4DB2-BD59-A6C34878D82A}">
                    <a16:rowId xmlns:a16="http://schemas.microsoft.com/office/drawing/2014/main" val="3246469770"/>
                  </a:ext>
                </a:extLst>
              </a:tr>
              <a:tr h="297345">
                <a:tc>
                  <a:txBody>
                    <a:bodyPr/>
                    <a:lstStyle/>
                    <a:p>
                      <a:pPr algn="ctr" fontAlgn="ctr"/>
                      <a:r>
                        <a:rPr lang="pt-PT" sz="1200" u="none" strike="noStrike">
                          <a:effectLst/>
                          <a:latin typeface="Avenir Next LT Pro" panose="020B0504020202020204" pitchFamily="34" charset="0"/>
                        </a:rPr>
                        <a:t>Conselho de Gestão</a:t>
                      </a:r>
                      <a:endParaRPr lang="pt-PT" sz="1200" b="0" i="0" u="none" strike="noStrike">
                        <a:solidFill>
                          <a:srgbClr val="000000"/>
                        </a:solidFill>
                        <a:effectLst/>
                        <a:latin typeface="Avenir Next LT Pro" panose="020B0504020202020204" pitchFamily="34" charset="0"/>
                      </a:endParaRPr>
                    </a:p>
                  </a:txBody>
                  <a:tcPr marL="8214" marR="8214" marT="8214" marB="0" anchor="ctr"/>
                </a:tc>
                <a:tc>
                  <a:txBody>
                    <a:bodyPr/>
                    <a:lstStyle/>
                    <a:p>
                      <a:pPr algn="ctr" fontAlgn="ctr"/>
                      <a:r>
                        <a:rPr lang="pt-PT" sz="1200" u="none" strike="noStrike" dirty="0">
                          <a:effectLst/>
                          <a:latin typeface="Avenir Next LT Pro" panose="020B0504020202020204" pitchFamily="34" charset="0"/>
                        </a:rPr>
                        <a:t>7+3</a:t>
                      </a:r>
                      <a:endParaRPr lang="pt-PT" sz="1200" b="0" i="0" u="none" strike="noStrike" dirty="0">
                        <a:solidFill>
                          <a:srgbClr val="000000"/>
                        </a:solidFill>
                        <a:effectLst/>
                        <a:latin typeface="Avenir Next LT Pro" panose="020B0504020202020204" pitchFamily="34" charset="0"/>
                      </a:endParaRPr>
                    </a:p>
                  </a:txBody>
                  <a:tcPr marL="8214" marR="8214" marT="8214" marB="0" anchor="ctr"/>
                </a:tc>
                <a:tc>
                  <a:txBody>
                    <a:bodyPr/>
                    <a:lstStyle/>
                    <a:p>
                      <a:pPr algn="ctr" fontAlgn="ctr"/>
                      <a:r>
                        <a:rPr lang="pt-PT" sz="1200" u="none" strike="noStrike">
                          <a:effectLst/>
                          <a:latin typeface="Avenir Next LT Pro" panose="020B0504020202020204" pitchFamily="34" charset="0"/>
                        </a:rPr>
                        <a:t>192.168.3.112 - 127 /28</a:t>
                      </a:r>
                      <a:endParaRPr lang="pt-PT" sz="1200" b="0" i="0" u="none" strike="noStrike">
                        <a:solidFill>
                          <a:srgbClr val="000000"/>
                        </a:solidFill>
                        <a:effectLst/>
                        <a:latin typeface="Avenir Next LT Pro" panose="020B0504020202020204" pitchFamily="34" charset="0"/>
                      </a:endParaRPr>
                    </a:p>
                  </a:txBody>
                  <a:tcPr marL="8214" marR="8214" marT="8214" marB="0" anchor="ctr"/>
                </a:tc>
                <a:extLst>
                  <a:ext uri="{0D108BD9-81ED-4DB2-BD59-A6C34878D82A}">
                    <a16:rowId xmlns:a16="http://schemas.microsoft.com/office/drawing/2014/main" val="2202283349"/>
                  </a:ext>
                </a:extLst>
              </a:tr>
              <a:tr h="297345">
                <a:tc>
                  <a:txBody>
                    <a:bodyPr/>
                    <a:lstStyle/>
                    <a:p>
                      <a:pPr algn="ctr" fontAlgn="ctr"/>
                      <a:r>
                        <a:rPr lang="pt-PT" sz="1200" u="none" strike="noStrike">
                          <a:effectLst/>
                          <a:latin typeface="Avenir Next LT Pro" panose="020B0504020202020204" pitchFamily="34" charset="0"/>
                        </a:rPr>
                        <a:t>Gestão de Equipamentos de Rede</a:t>
                      </a:r>
                      <a:endParaRPr lang="pt-PT" sz="1200" b="0" i="0" u="none" strike="noStrike">
                        <a:solidFill>
                          <a:srgbClr val="000000"/>
                        </a:solidFill>
                        <a:effectLst/>
                        <a:latin typeface="Avenir Next LT Pro" panose="020B0504020202020204" pitchFamily="34" charset="0"/>
                      </a:endParaRPr>
                    </a:p>
                  </a:txBody>
                  <a:tcPr marL="8214" marR="8214" marT="8214" marB="0" anchor="ctr"/>
                </a:tc>
                <a:tc>
                  <a:txBody>
                    <a:bodyPr/>
                    <a:lstStyle/>
                    <a:p>
                      <a:pPr algn="ctr" fontAlgn="ctr"/>
                      <a:r>
                        <a:rPr lang="pt-PT" sz="1200" u="none" strike="noStrike" dirty="0">
                          <a:effectLst/>
                          <a:latin typeface="Avenir Next LT Pro" panose="020B0504020202020204" pitchFamily="34" charset="0"/>
                        </a:rPr>
                        <a:t>12+3</a:t>
                      </a:r>
                      <a:endParaRPr lang="pt-PT" sz="1200" b="0" i="0" u="none" strike="noStrike" dirty="0">
                        <a:solidFill>
                          <a:srgbClr val="000000"/>
                        </a:solidFill>
                        <a:effectLst/>
                        <a:latin typeface="Avenir Next LT Pro" panose="020B0504020202020204" pitchFamily="34" charset="0"/>
                      </a:endParaRPr>
                    </a:p>
                  </a:txBody>
                  <a:tcPr marL="8214" marR="8214" marT="8214" marB="0" anchor="ctr"/>
                </a:tc>
                <a:tc>
                  <a:txBody>
                    <a:bodyPr/>
                    <a:lstStyle/>
                    <a:p>
                      <a:pPr algn="ctr" fontAlgn="ctr"/>
                      <a:r>
                        <a:rPr lang="pt-PT" sz="1200" u="none" strike="noStrike" dirty="0">
                          <a:effectLst/>
                          <a:latin typeface="Avenir Next LT Pro" panose="020B0504020202020204" pitchFamily="34" charset="0"/>
                        </a:rPr>
                        <a:t>192.168.3.128 - 143 /28</a:t>
                      </a:r>
                      <a:endParaRPr lang="pt-PT" sz="1200" b="0" i="0" u="none" strike="noStrike" dirty="0">
                        <a:solidFill>
                          <a:srgbClr val="000000"/>
                        </a:solidFill>
                        <a:effectLst/>
                        <a:latin typeface="Avenir Next LT Pro" panose="020B0504020202020204" pitchFamily="34" charset="0"/>
                      </a:endParaRPr>
                    </a:p>
                  </a:txBody>
                  <a:tcPr marL="8214" marR="8214" marT="8214" marB="0" anchor="ctr"/>
                </a:tc>
                <a:extLst>
                  <a:ext uri="{0D108BD9-81ED-4DB2-BD59-A6C34878D82A}">
                    <a16:rowId xmlns:a16="http://schemas.microsoft.com/office/drawing/2014/main" val="4114366502"/>
                  </a:ext>
                </a:extLst>
              </a:tr>
              <a:tr h="297345">
                <a:tc>
                  <a:txBody>
                    <a:bodyPr/>
                    <a:lstStyle/>
                    <a:p>
                      <a:pPr algn="ctr" fontAlgn="ctr"/>
                      <a:r>
                        <a:rPr lang="pt-PT" sz="1200" u="none" strike="noStrike">
                          <a:effectLst/>
                          <a:latin typeface="Avenir Next LT Pro" panose="020B0504020202020204" pitchFamily="34" charset="0"/>
                        </a:rPr>
                        <a:t>Professores</a:t>
                      </a:r>
                      <a:endParaRPr lang="pt-PT" sz="1200" b="0" i="0" u="none" strike="noStrike">
                        <a:solidFill>
                          <a:srgbClr val="000000"/>
                        </a:solidFill>
                        <a:effectLst/>
                        <a:latin typeface="Avenir Next LT Pro" panose="020B0504020202020204" pitchFamily="34" charset="0"/>
                      </a:endParaRPr>
                    </a:p>
                  </a:txBody>
                  <a:tcPr marL="8214" marR="8214" marT="8214" marB="0" anchor="ctr"/>
                </a:tc>
                <a:tc>
                  <a:txBody>
                    <a:bodyPr/>
                    <a:lstStyle/>
                    <a:p>
                      <a:pPr algn="ctr" fontAlgn="ctr"/>
                      <a:r>
                        <a:rPr lang="pt-PT" sz="1200" u="none" strike="noStrike" dirty="0">
                          <a:effectLst/>
                          <a:latin typeface="Avenir Next LT Pro" panose="020B0504020202020204" pitchFamily="34" charset="0"/>
                        </a:rPr>
                        <a:t>8+3</a:t>
                      </a:r>
                      <a:endParaRPr lang="pt-PT" sz="1200" b="0" i="0" u="none" strike="noStrike" dirty="0">
                        <a:solidFill>
                          <a:srgbClr val="000000"/>
                        </a:solidFill>
                        <a:effectLst/>
                        <a:latin typeface="Avenir Next LT Pro" panose="020B0504020202020204" pitchFamily="34" charset="0"/>
                      </a:endParaRPr>
                    </a:p>
                  </a:txBody>
                  <a:tcPr marL="8214" marR="8214" marT="8214" marB="0" anchor="ctr"/>
                </a:tc>
                <a:tc>
                  <a:txBody>
                    <a:bodyPr/>
                    <a:lstStyle/>
                    <a:p>
                      <a:pPr algn="ctr" fontAlgn="ctr"/>
                      <a:r>
                        <a:rPr lang="pt-PT" sz="1200" u="none" strike="noStrike" dirty="0">
                          <a:effectLst/>
                          <a:latin typeface="Avenir Next LT Pro" panose="020B0504020202020204" pitchFamily="34" charset="0"/>
                        </a:rPr>
                        <a:t>192.168.3.144 - 159 /28</a:t>
                      </a:r>
                      <a:endParaRPr lang="pt-PT" sz="1200" b="0" i="0" u="none" strike="noStrike" dirty="0">
                        <a:solidFill>
                          <a:srgbClr val="000000"/>
                        </a:solidFill>
                        <a:effectLst/>
                        <a:latin typeface="Avenir Next LT Pro" panose="020B0504020202020204" pitchFamily="34" charset="0"/>
                      </a:endParaRPr>
                    </a:p>
                  </a:txBody>
                  <a:tcPr marL="8214" marR="8214" marT="8214" marB="0" anchor="ctr"/>
                </a:tc>
                <a:extLst>
                  <a:ext uri="{0D108BD9-81ED-4DB2-BD59-A6C34878D82A}">
                    <a16:rowId xmlns:a16="http://schemas.microsoft.com/office/drawing/2014/main" val="3379215463"/>
                  </a:ext>
                </a:extLst>
              </a:tr>
              <a:tr h="297345">
                <a:tc>
                  <a:txBody>
                    <a:bodyPr/>
                    <a:lstStyle/>
                    <a:p>
                      <a:pPr algn="ctr" fontAlgn="ctr"/>
                      <a:r>
                        <a:rPr lang="pt-PT" sz="1200" u="none" strike="noStrike">
                          <a:effectLst/>
                          <a:latin typeface="Avenir Next LT Pro" panose="020B0504020202020204" pitchFamily="34" charset="0"/>
                        </a:rPr>
                        <a:t>Departamento de Informática</a:t>
                      </a:r>
                      <a:endParaRPr lang="pt-PT" sz="1200" b="0" i="0" u="none" strike="noStrike">
                        <a:solidFill>
                          <a:srgbClr val="000000"/>
                        </a:solidFill>
                        <a:effectLst/>
                        <a:latin typeface="Avenir Next LT Pro" panose="020B0504020202020204" pitchFamily="34" charset="0"/>
                      </a:endParaRPr>
                    </a:p>
                  </a:txBody>
                  <a:tcPr marL="8214" marR="8214" marT="8214" marB="0" anchor="ctr"/>
                </a:tc>
                <a:tc>
                  <a:txBody>
                    <a:bodyPr/>
                    <a:lstStyle/>
                    <a:p>
                      <a:pPr algn="ctr" fontAlgn="ctr"/>
                      <a:r>
                        <a:rPr lang="pt-PT" sz="1200" u="none" strike="noStrike" dirty="0">
                          <a:effectLst/>
                          <a:latin typeface="Avenir Next LT Pro" panose="020B0504020202020204" pitchFamily="34" charset="0"/>
                        </a:rPr>
                        <a:t>4+3</a:t>
                      </a:r>
                      <a:endParaRPr lang="pt-PT" sz="1200" b="0" i="0" u="none" strike="noStrike" dirty="0">
                        <a:solidFill>
                          <a:srgbClr val="000000"/>
                        </a:solidFill>
                        <a:effectLst/>
                        <a:latin typeface="Avenir Next LT Pro" panose="020B0504020202020204" pitchFamily="34" charset="0"/>
                      </a:endParaRPr>
                    </a:p>
                  </a:txBody>
                  <a:tcPr marL="8214" marR="8214" marT="8214" marB="0" anchor="ctr"/>
                </a:tc>
                <a:tc>
                  <a:txBody>
                    <a:bodyPr/>
                    <a:lstStyle/>
                    <a:p>
                      <a:pPr algn="ctr" fontAlgn="ctr"/>
                      <a:r>
                        <a:rPr lang="pt-PT" sz="1200" u="none" strike="noStrike" dirty="0">
                          <a:effectLst/>
                          <a:latin typeface="Avenir Next LT Pro" panose="020B0504020202020204" pitchFamily="34" charset="0"/>
                        </a:rPr>
                        <a:t>192.168.3.160 - 167 /29</a:t>
                      </a:r>
                      <a:endParaRPr lang="pt-PT" sz="1200" b="0" i="0" u="none" strike="noStrike" dirty="0">
                        <a:solidFill>
                          <a:srgbClr val="000000"/>
                        </a:solidFill>
                        <a:effectLst/>
                        <a:latin typeface="Avenir Next LT Pro" panose="020B0504020202020204" pitchFamily="34" charset="0"/>
                      </a:endParaRPr>
                    </a:p>
                  </a:txBody>
                  <a:tcPr marL="8214" marR="8214" marT="8214" marB="0" anchor="ctr"/>
                </a:tc>
                <a:extLst>
                  <a:ext uri="{0D108BD9-81ED-4DB2-BD59-A6C34878D82A}">
                    <a16:rowId xmlns:a16="http://schemas.microsoft.com/office/drawing/2014/main" val="931844118"/>
                  </a:ext>
                </a:extLst>
              </a:tr>
              <a:tr h="297345">
                <a:tc>
                  <a:txBody>
                    <a:bodyPr/>
                    <a:lstStyle/>
                    <a:p>
                      <a:pPr algn="ctr" fontAlgn="ctr"/>
                      <a:r>
                        <a:rPr lang="pt-PT" sz="1200" u="none" strike="noStrike">
                          <a:effectLst/>
                          <a:latin typeface="Avenir Next LT Pro" panose="020B0504020202020204" pitchFamily="34" charset="0"/>
                        </a:rPr>
                        <a:t>Convidados</a:t>
                      </a:r>
                      <a:endParaRPr lang="pt-PT" sz="1200" b="0" i="0" u="none" strike="noStrike">
                        <a:solidFill>
                          <a:srgbClr val="000000"/>
                        </a:solidFill>
                        <a:effectLst/>
                        <a:latin typeface="Avenir Next LT Pro" panose="020B0504020202020204" pitchFamily="34" charset="0"/>
                      </a:endParaRPr>
                    </a:p>
                  </a:txBody>
                  <a:tcPr marL="8214" marR="8214" marT="8214" marB="0" anchor="ctr"/>
                </a:tc>
                <a:tc>
                  <a:txBody>
                    <a:bodyPr/>
                    <a:lstStyle/>
                    <a:p>
                      <a:pPr algn="ctr" fontAlgn="ctr"/>
                      <a:r>
                        <a:rPr lang="pt-PT" sz="1200" u="none" strike="noStrike">
                          <a:effectLst/>
                          <a:latin typeface="Avenir Next LT Pro" panose="020B0504020202020204" pitchFamily="34" charset="0"/>
                        </a:rPr>
                        <a:t>1+3</a:t>
                      </a:r>
                      <a:endParaRPr lang="pt-PT" sz="1200" b="0" i="0" u="none" strike="noStrike">
                        <a:solidFill>
                          <a:srgbClr val="000000"/>
                        </a:solidFill>
                        <a:effectLst/>
                        <a:latin typeface="Avenir Next LT Pro" panose="020B0504020202020204" pitchFamily="34" charset="0"/>
                      </a:endParaRPr>
                    </a:p>
                  </a:txBody>
                  <a:tcPr marL="8214" marR="8214" marT="8214" marB="0" anchor="ctr"/>
                </a:tc>
                <a:tc>
                  <a:txBody>
                    <a:bodyPr/>
                    <a:lstStyle/>
                    <a:p>
                      <a:pPr algn="ctr" fontAlgn="ctr"/>
                      <a:r>
                        <a:rPr lang="pt-PT" sz="1200" u="none" strike="noStrike" dirty="0">
                          <a:effectLst/>
                          <a:latin typeface="Avenir Next LT Pro" panose="020B0504020202020204" pitchFamily="34" charset="0"/>
                        </a:rPr>
                        <a:t>192.168.3.168 - 171 /30</a:t>
                      </a:r>
                      <a:endParaRPr lang="pt-PT" sz="1200" b="0" i="0" u="none" strike="noStrike" dirty="0">
                        <a:solidFill>
                          <a:srgbClr val="000000"/>
                        </a:solidFill>
                        <a:effectLst/>
                        <a:latin typeface="Avenir Next LT Pro" panose="020B0504020202020204" pitchFamily="34" charset="0"/>
                      </a:endParaRPr>
                    </a:p>
                  </a:txBody>
                  <a:tcPr marL="8214" marR="8214" marT="8214" marB="0" anchor="ctr"/>
                </a:tc>
                <a:extLst>
                  <a:ext uri="{0D108BD9-81ED-4DB2-BD59-A6C34878D82A}">
                    <a16:rowId xmlns:a16="http://schemas.microsoft.com/office/drawing/2014/main" val="1288441217"/>
                  </a:ext>
                </a:extLst>
              </a:tr>
              <a:tr h="164279">
                <a:tc>
                  <a:txBody>
                    <a:bodyPr/>
                    <a:lstStyle/>
                    <a:p>
                      <a:pPr algn="ctr" fontAlgn="ctr"/>
                      <a:r>
                        <a:rPr lang="pt-PT" sz="1200" u="none" strike="noStrike">
                          <a:effectLst/>
                          <a:latin typeface="Avenir Next LT Pro" panose="020B0504020202020204" pitchFamily="34" charset="0"/>
                        </a:rPr>
                        <a:t>Total</a:t>
                      </a:r>
                      <a:endParaRPr lang="pt-PT" sz="1200" b="1" i="0" u="none" strike="noStrike">
                        <a:solidFill>
                          <a:srgbClr val="000000"/>
                        </a:solidFill>
                        <a:effectLst/>
                        <a:latin typeface="Avenir Next LT Pro" panose="020B0504020202020204" pitchFamily="34" charset="0"/>
                      </a:endParaRPr>
                    </a:p>
                  </a:txBody>
                  <a:tcPr marL="8214" marR="8214" marT="8214" marB="0" anchor="ctr"/>
                </a:tc>
                <a:tc>
                  <a:txBody>
                    <a:bodyPr/>
                    <a:lstStyle/>
                    <a:p>
                      <a:pPr algn="ctr" fontAlgn="ctr"/>
                      <a:r>
                        <a:rPr lang="pt-PT" sz="1200" u="none" strike="noStrike">
                          <a:effectLst/>
                          <a:latin typeface="Avenir Next LT Pro" panose="020B0504020202020204" pitchFamily="34" charset="0"/>
                        </a:rPr>
                        <a:t>242</a:t>
                      </a:r>
                      <a:endParaRPr lang="pt-PT" sz="1200" b="0" i="0" u="none" strike="noStrike">
                        <a:solidFill>
                          <a:srgbClr val="000000"/>
                        </a:solidFill>
                        <a:effectLst/>
                        <a:latin typeface="Avenir Next LT Pro" panose="020B0504020202020204" pitchFamily="34" charset="0"/>
                      </a:endParaRPr>
                    </a:p>
                  </a:txBody>
                  <a:tcPr marL="8214" marR="8214" marT="8214" marB="0" anchor="ctr"/>
                </a:tc>
                <a:tc>
                  <a:txBody>
                    <a:bodyPr/>
                    <a:lstStyle/>
                    <a:p>
                      <a:pPr algn="ctr" fontAlgn="ctr"/>
                      <a:endParaRPr lang="pt-PT" sz="1200" b="0" i="0" u="none" strike="noStrike" dirty="0">
                        <a:solidFill>
                          <a:srgbClr val="000000"/>
                        </a:solidFill>
                        <a:effectLst/>
                        <a:latin typeface="Avenir Next LT Pro" panose="020B0504020202020204" pitchFamily="34" charset="0"/>
                      </a:endParaRPr>
                    </a:p>
                  </a:txBody>
                  <a:tcPr marL="8214" marR="8214" marT="8214" marB="0" anchor="ctr"/>
                </a:tc>
                <a:extLst>
                  <a:ext uri="{0D108BD9-81ED-4DB2-BD59-A6C34878D82A}">
                    <a16:rowId xmlns:a16="http://schemas.microsoft.com/office/drawing/2014/main" val="3811847311"/>
                  </a:ext>
                </a:extLst>
              </a:tr>
            </a:tbl>
          </a:graphicData>
        </a:graphic>
      </p:graphicFrame>
      <p:graphicFrame>
        <p:nvGraphicFramePr>
          <p:cNvPr id="5" name="Tabela 4">
            <a:extLst>
              <a:ext uri="{FF2B5EF4-FFF2-40B4-BE49-F238E27FC236}">
                <a16:creationId xmlns:a16="http://schemas.microsoft.com/office/drawing/2014/main" id="{626E28DC-2D2A-855B-4DBD-40C9075777FA}"/>
              </a:ext>
            </a:extLst>
          </p:cNvPr>
          <p:cNvGraphicFramePr>
            <a:graphicFrameLocks noGrp="1"/>
          </p:cNvGraphicFramePr>
          <p:nvPr>
            <p:extLst>
              <p:ext uri="{D42A27DB-BD31-4B8C-83A1-F6EECF244321}">
                <p14:modId xmlns:p14="http://schemas.microsoft.com/office/powerpoint/2010/main" val="3441954602"/>
              </p:ext>
            </p:extLst>
          </p:nvPr>
        </p:nvGraphicFramePr>
        <p:xfrm>
          <a:off x="4952938" y="2101308"/>
          <a:ext cx="3879362" cy="1944927"/>
        </p:xfrm>
        <a:graphic>
          <a:graphicData uri="http://schemas.openxmlformats.org/drawingml/2006/table">
            <a:tbl>
              <a:tblPr>
                <a:tableStyleId>{284E427A-3D55-4303-BF80-6455036E1DE7}</a:tableStyleId>
              </a:tblPr>
              <a:tblGrid>
                <a:gridCol w="2416683">
                  <a:extLst>
                    <a:ext uri="{9D8B030D-6E8A-4147-A177-3AD203B41FA5}">
                      <a16:colId xmlns:a16="http://schemas.microsoft.com/office/drawing/2014/main" val="1652405407"/>
                    </a:ext>
                  </a:extLst>
                </a:gridCol>
                <a:gridCol w="1462679">
                  <a:extLst>
                    <a:ext uri="{9D8B030D-6E8A-4147-A177-3AD203B41FA5}">
                      <a16:colId xmlns:a16="http://schemas.microsoft.com/office/drawing/2014/main" val="416612014"/>
                    </a:ext>
                  </a:extLst>
                </a:gridCol>
              </a:tblGrid>
              <a:tr h="214386">
                <a:tc gridSpan="2">
                  <a:txBody>
                    <a:bodyPr/>
                    <a:lstStyle/>
                    <a:p>
                      <a:pPr algn="ctr" fontAlgn="ctr"/>
                      <a:r>
                        <a:rPr lang="pt-PT" sz="1200" u="none" strike="noStrike" dirty="0">
                          <a:effectLst/>
                          <a:latin typeface="Avenir Next LT Pro" panose="020B0504020202020204" pitchFamily="34" charset="0"/>
                        </a:rPr>
                        <a:t>Interligação entre Routers</a:t>
                      </a:r>
                      <a:endParaRPr lang="pt-PT" sz="1200" b="1" i="0" u="none" strike="noStrike" dirty="0">
                        <a:solidFill>
                          <a:srgbClr val="000000"/>
                        </a:solidFill>
                        <a:effectLst/>
                        <a:latin typeface="Avenir Next LT Pro" panose="020B0504020202020204" pitchFamily="34" charset="0"/>
                      </a:endParaRPr>
                    </a:p>
                  </a:txBody>
                  <a:tcPr marL="98005" marR="98005" marT="49002" marB="49002" anchor="ctr"/>
                </a:tc>
                <a:tc hMerge="1">
                  <a:txBody>
                    <a:bodyPr/>
                    <a:lstStyle/>
                    <a:p>
                      <a:endParaRPr lang="pt-PT"/>
                    </a:p>
                  </a:txBody>
                  <a:tcPr/>
                </a:tc>
                <a:extLst>
                  <a:ext uri="{0D108BD9-81ED-4DB2-BD59-A6C34878D82A}">
                    <a16:rowId xmlns:a16="http://schemas.microsoft.com/office/drawing/2014/main" val="853183449"/>
                  </a:ext>
                </a:extLst>
              </a:tr>
              <a:tr h="214386">
                <a:tc>
                  <a:txBody>
                    <a:bodyPr/>
                    <a:lstStyle/>
                    <a:p>
                      <a:pPr algn="ctr" fontAlgn="ctr"/>
                      <a:r>
                        <a:rPr lang="pt-PT" sz="1200" u="none" strike="noStrike" dirty="0">
                          <a:effectLst/>
                          <a:latin typeface="Avenir Next LT Pro" panose="020B0504020202020204" pitchFamily="34" charset="0"/>
                        </a:rPr>
                        <a:t>Nome VLAN</a:t>
                      </a:r>
                      <a:endParaRPr lang="pt-PT" sz="1200" b="1" i="0" u="none" strike="noStrike" dirty="0">
                        <a:solidFill>
                          <a:srgbClr val="000000"/>
                        </a:solidFill>
                        <a:effectLst/>
                        <a:latin typeface="Avenir Next LT Pro" panose="020B0504020202020204" pitchFamily="34" charset="0"/>
                      </a:endParaRPr>
                    </a:p>
                  </a:txBody>
                  <a:tcPr marL="10209" marR="10209" marT="10209" marB="0" anchor="ctr"/>
                </a:tc>
                <a:tc>
                  <a:txBody>
                    <a:bodyPr/>
                    <a:lstStyle/>
                    <a:p>
                      <a:pPr algn="ctr" fontAlgn="ctr"/>
                      <a:r>
                        <a:rPr lang="pt-PT" sz="1200" u="none" strike="noStrike" dirty="0">
                          <a:effectLst/>
                          <a:latin typeface="Avenir Next LT Pro" panose="020B0504020202020204" pitchFamily="34" charset="0"/>
                        </a:rPr>
                        <a:t>IP’s</a:t>
                      </a:r>
                      <a:endParaRPr lang="pt-PT" sz="1200" b="1" i="0" u="none" strike="noStrike" dirty="0">
                        <a:solidFill>
                          <a:srgbClr val="000000"/>
                        </a:solidFill>
                        <a:effectLst/>
                        <a:latin typeface="Avenir Next LT Pro" panose="020B0504020202020204" pitchFamily="34" charset="0"/>
                      </a:endParaRPr>
                    </a:p>
                  </a:txBody>
                  <a:tcPr marL="10209" marR="10209" marT="10209" marB="0" anchor="ctr"/>
                </a:tc>
                <a:extLst>
                  <a:ext uri="{0D108BD9-81ED-4DB2-BD59-A6C34878D82A}">
                    <a16:rowId xmlns:a16="http://schemas.microsoft.com/office/drawing/2014/main" val="1059168016"/>
                  </a:ext>
                </a:extLst>
              </a:tr>
              <a:tr h="204177">
                <a:tc>
                  <a:txBody>
                    <a:bodyPr/>
                    <a:lstStyle/>
                    <a:p>
                      <a:pPr algn="ctr" fontAlgn="ctr"/>
                      <a:r>
                        <a:rPr lang="pt-PT" sz="1200" u="none" strike="noStrike" dirty="0">
                          <a:effectLst/>
                          <a:latin typeface="Avenir Next LT Pro" panose="020B0504020202020204" pitchFamily="34" charset="0"/>
                        </a:rPr>
                        <a:t>RT-Internet&lt;-&gt;RT-ISP</a:t>
                      </a:r>
                      <a:endParaRPr lang="pt-PT" sz="1200" b="0" i="0" u="none" strike="noStrike" dirty="0">
                        <a:solidFill>
                          <a:srgbClr val="000000"/>
                        </a:solidFill>
                        <a:effectLst/>
                        <a:latin typeface="Avenir Next LT Pro" panose="020B0504020202020204" pitchFamily="34" charset="0"/>
                      </a:endParaRPr>
                    </a:p>
                  </a:txBody>
                  <a:tcPr marL="10209" marR="10209" marT="10209" marB="0" anchor="ctr"/>
                </a:tc>
                <a:tc>
                  <a:txBody>
                    <a:bodyPr/>
                    <a:lstStyle/>
                    <a:p>
                      <a:pPr algn="ctr" fontAlgn="ctr"/>
                      <a:r>
                        <a:rPr lang="pt-PT" sz="1200" u="none" strike="noStrike">
                          <a:effectLst/>
                          <a:latin typeface="Avenir Next LT Pro" panose="020B0504020202020204" pitchFamily="34" charset="0"/>
                        </a:rPr>
                        <a:t>10.10.10.0 - 3/30</a:t>
                      </a:r>
                      <a:endParaRPr lang="pt-PT" sz="1200" b="0" i="0" u="none" strike="noStrike">
                        <a:solidFill>
                          <a:srgbClr val="000000"/>
                        </a:solidFill>
                        <a:effectLst/>
                        <a:latin typeface="Avenir Next LT Pro" panose="020B0504020202020204" pitchFamily="34" charset="0"/>
                      </a:endParaRPr>
                    </a:p>
                  </a:txBody>
                  <a:tcPr marL="10209" marR="10209" marT="10209" marB="0" anchor="ctr"/>
                </a:tc>
                <a:extLst>
                  <a:ext uri="{0D108BD9-81ED-4DB2-BD59-A6C34878D82A}">
                    <a16:rowId xmlns:a16="http://schemas.microsoft.com/office/drawing/2014/main" val="791777526"/>
                  </a:ext>
                </a:extLst>
              </a:tr>
              <a:tr h="214386">
                <a:tc>
                  <a:txBody>
                    <a:bodyPr/>
                    <a:lstStyle/>
                    <a:p>
                      <a:pPr algn="ctr" fontAlgn="ctr"/>
                      <a:r>
                        <a:rPr lang="pt-PT" sz="1200" u="none" strike="noStrike" dirty="0">
                          <a:effectLst/>
                          <a:latin typeface="Avenir Next LT Pro" panose="020B0504020202020204" pitchFamily="34" charset="0"/>
                        </a:rPr>
                        <a:t>RT-</a:t>
                      </a:r>
                      <a:r>
                        <a:rPr lang="pt-PT" sz="1200" u="none" strike="noStrike" dirty="0" err="1">
                          <a:effectLst/>
                          <a:latin typeface="Avenir Next LT Pro" panose="020B0504020202020204" pitchFamily="34" charset="0"/>
                        </a:rPr>
                        <a:t>Cloud</a:t>
                      </a:r>
                      <a:r>
                        <a:rPr lang="pt-PT" sz="1200" u="none" strike="noStrike" dirty="0">
                          <a:effectLst/>
                          <a:latin typeface="Avenir Next LT Pro" panose="020B0504020202020204" pitchFamily="34" charset="0"/>
                        </a:rPr>
                        <a:t>&lt;-&gt;RT-ISP</a:t>
                      </a:r>
                      <a:endParaRPr lang="pt-PT" sz="1200" b="0" i="0" u="none" strike="noStrike" dirty="0">
                        <a:solidFill>
                          <a:srgbClr val="000000"/>
                        </a:solidFill>
                        <a:effectLst/>
                        <a:latin typeface="Avenir Next LT Pro" panose="020B0504020202020204" pitchFamily="34" charset="0"/>
                      </a:endParaRPr>
                    </a:p>
                  </a:txBody>
                  <a:tcPr marL="10209" marR="10209" marT="10209" marB="0" anchor="ctr"/>
                </a:tc>
                <a:tc>
                  <a:txBody>
                    <a:bodyPr/>
                    <a:lstStyle/>
                    <a:p>
                      <a:pPr algn="ctr" fontAlgn="ctr"/>
                      <a:r>
                        <a:rPr lang="pt-PT" sz="1200" u="none" strike="noStrike">
                          <a:effectLst/>
                          <a:latin typeface="Avenir Next LT Pro" panose="020B0504020202020204" pitchFamily="34" charset="0"/>
                        </a:rPr>
                        <a:t>10.10.10.4 - 7 /30</a:t>
                      </a:r>
                      <a:endParaRPr lang="pt-PT" sz="1200" b="0" i="0" u="none" strike="noStrike">
                        <a:solidFill>
                          <a:srgbClr val="000000"/>
                        </a:solidFill>
                        <a:effectLst/>
                        <a:latin typeface="Avenir Next LT Pro" panose="020B0504020202020204" pitchFamily="34" charset="0"/>
                      </a:endParaRPr>
                    </a:p>
                  </a:txBody>
                  <a:tcPr marL="10209" marR="10209" marT="10209" marB="0" anchor="ctr"/>
                </a:tc>
                <a:extLst>
                  <a:ext uri="{0D108BD9-81ED-4DB2-BD59-A6C34878D82A}">
                    <a16:rowId xmlns:a16="http://schemas.microsoft.com/office/drawing/2014/main" val="2889998097"/>
                  </a:ext>
                </a:extLst>
              </a:tr>
              <a:tr h="204177">
                <a:tc>
                  <a:txBody>
                    <a:bodyPr/>
                    <a:lstStyle/>
                    <a:p>
                      <a:pPr algn="ctr" fontAlgn="ctr"/>
                      <a:r>
                        <a:rPr lang="pt-PT" sz="1200" u="none" strike="noStrike" dirty="0">
                          <a:effectLst/>
                          <a:latin typeface="Avenir Next LT Pro" panose="020B0504020202020204" pitchFamily="34" charset="0"/>
                        </a:rPr>
                        <a:t>RT-ISP&lt;-&gt;RT-WAN</a:t>
                      </a:r>
                      <a:endParaRPr lang="pt-PT" sz="1200" b="0" i="0" u="none" strike="noStrike" dirty="0">
                        <a:solidFill>
                          <a:srgbClr val="000000"/>
                        </a:solidFill>
                        <a:effectLst/>
                        <a:latin typeface="Avenir Next LT Pro" panose="020B0504020202020204" pitchFamily="34" charset="0"/>
                      </a:endParaRPr>
                    </a:p>
                  </a:txBody>
                  <a:tcPr marL="10209" marR="10209" marT="10209" marB="0" anchor="ctr"/>
                </a:tc>
                <a:tc>
                  <a:txBody>
                    <a:bodyPr/>
                    <a:lstStyle/>
                    <a:p>
                      <a:pPr algn="ctr" fontAlgn="ctr"/>
                      <a:r>
                        <a:rPr lang="pt-PT" sz="1200" u="none" strike="noStrike">
                          <a:effectLst/>
                          <a:latin typeface="Avenir Next LT Pro" panose="020B0504020202020204" pitchFamily="34" charset="0"/>
                        </a:rPr>
                        <a:t>10.10.10.8 - 11 /30</a:t>
                      </a:r>
                      <a:endParaRPr lang="pt-PT" sz="1200" b="0" i="0" u="none" strike="noStrike">
                        <a:solidFill>
                          <a:srgbClr val="000000"/>
                        </a:solidFill>
                        <a:effectLst/>
                        <a:latin typeface="Avenir Next LT Pro" panose="020B0504020202020204" pitchFamily="34" charset="0"/>
                      </a:endParaRPr>
                    </a:p>
                  </a:txBody>
                  <a:tcPr marL="10209" marR="10209" marT="10209" marB="0" anchor="ctr"/>
                </a:tc>
                <a:extLst>
                  <a:ext uri="{0D108BD9-81ED-4DB2-BD59-A6C34878D82A}">
                    <a16:rowId xmlns:a16="http://schemas.microsoft.com/office/drawing/2014/main" val="3375582455"/>
                  </a:ext>
                </a:extLst>
              </a:tr>
              <a:tr h="204177">
                <a:tc>
                  <a:txBody>
                    <a:bodyPr/>
                    <a:lstStyle/>
                    <a:p>
                      <a:pPr algn="ctr" fontAlgn="ctr"/>
                      <a:r>
                        <a:rPr lang="pt-PT" sz="1200" u="none" strike="noStrike" dirty="0">
                          <a:effectLst/>
                          <a:latin typeface="Avenir Next LT Pro" panose="020B0504020202020204" pitchFamily="34" charset="0"/>
                        </a:rPr>
                        <a:t>RT-WAN&lt;-&gt;RT-1</a:t>
                      </a:r>
                      <a:endParaRPr lang="pt-PT" sz="1200" b="0" i="0" u="none" strike="noStrike" dirty="0">
                        <a:solidFill>
                          <a:srgbClr val="000000"/>
                        </a:solidFill>
                        <a:effectLst/>
                        <a:latin typeface="Avenir Next LT Pro" panose="020B0504020202020204" pitchFamily="34" charset="0"/>
                      </a:endParaRPr>
                    </a:p>
                  </a:txBody>
                  <a:tcPr marL="10209" marR="10209" marT="10209" marB="0" anchor="ctr"/>
                </a:tc>
                <a:tc>
                  <a:txBody>
                    <a:bodyPr/>
                    <a:lstStyle/>
                    <a:p>
                      <a:pPr algn="ctr" fontAlgn="ctr"/>
                      <a:r>
                        <a:rPr lang="pt-PT" sz="1200" u="none" strike="noStrike" dirty="0">
                          <a:effectLst/>
                          <a:latin typeface="Avenir Next LT Pro" panose="020B0504020202020204" pitchFamily="34" charset="0"/>
                        </a:rPr>
                        <a:t>10.10.10.12 - 15 /30</a:t>
                      </a:r>
                      <a:endParaRPr lang="pt-PT" sz="1200" b="0" i="0" u="none" strike="noStrike" dirty="0">
                        <a:solidFill>
                          <a:srgbClr val="000000"/>
                        </a:solidFill>
                        <a:effectLst/>
                        <a:latin typeface="Avenir Next LT Pro" panose="020B0504020202020204" pitchFamily="34" charset="0"/>
                      </a:endParaRPr>
                    </a:p>
                  </a:txBody>
                  <a:tcPr marL="10209" marR="10209" marT="10209" marB="0" anchor="ctr"/>
                </a:tc>
                <a:extLst>
                  <a:ext uri="{0D108BD9-81ED-4DB2-BD59-A6C34878D82A}">
                    <a16:rowId xmlns:a16="http://schemas.microsoft.com/office/drawing/2014/main" val="3776107573"/>
                  </a:ext>
                </a:extLst>
              </a:tr>
              <a:tr h="204177">
                <a:tc>
                  <a:txBody>
                    <a:bodyPr/>
                    <a:lstStyle/>
                    <a:p>
                      <a:pPr algn="ctr" fontAlgn="ctr"/>
                      <a:r>
                        <a:rPr lang="pt-PT" sz="1200" u="none" strike="noStrike" dirty="0">
                          <a:effectLst/>
                          <a:latin typeface="Avenir Next LT Pro" panose="020B0504020202020204" pitchFamily="34" charset="0"/>
                        </a:rPr>
                        <a:t>RT-1&lt;-&gt;RT-2</a:t>
                      </a:r>
                      <a:endParaRPr lang="pt-PT" sz="1200" b="0" i="0" u="none" strike="noStrike" dirty="0">
                        <a:solidFill>
                          <a:srgbClr val="000000"/>
                        </a:solidFill>
                        <a:effectLst/>
                        <a:latin typeface="Avenir Next LT Pro" panose="020B0504020202020204" pitchFamily="34" charset="0"/>
                      </a:endParaRPr>
                    </a:p>
                  </a:txBody>
                  <a:tcPr marL="10209" marR="10209" marT="10209" marB="0" anchor="ctr"/>
                </a:tc>
                <a:tc>
                  <a:txBody>
                    <a:bodyPr/>
                    <a:lstStyle/>
                    <a:p>
                      <a:pPr algn="ctr" fontAlgn="ctr"/>
                      <a:r>
                        <a:rPr lang="pt-PT" sz="1200" u="none" strike="noStrike" dirty="0">
                          <a:effectLst/>
                          <a:latin typeface="Avenir Next LT Pro" panose="020B0504020202020204" pitchFamily="34" charset="0"/>
                        </a:rPr>
                        <a:t>10.10.10.16 - 19 /30</a:t>
                      </a:r>
                      <a:endParaRPr lang="pt-PT" sz="1200" b="0" i="0" u="none" strike="noStrike" dirty="0">
                        <a:solidFill>
                          <a:srgbClr val="000000"/>
                        </a:solidFill>
                        <a:effectLst/>
                        <a:latin typeface="Avenir Next LT Pro" panose="020B0504020202020204" pitchFamily="34" charset="0"/>
                      </a:endParaRPr>
                    </a:p>
                  </a:txBody>
                  <a:tcPr marL="10209" marR="10209" marT="10209" marB="0" anchor="ctr"/>
                </a:tc>
                <a:extLst>
                  <a:ext uri="{0D108BD9-81ED-4DB2-BD59-A6C34878D82A}">
                    <a16:rowId xmlns:a16="http://schemas.microsoft.com/office/drawing/2014/main" val="670882813"/>
                  </a:ext>
                </a:extLst>
              </a:tr>
              <a:tr h="204177">
                <a:tc>
                  <a:txBody>
                    <a:bodyPr/>
                    <a:lstStyle/>
                    <a:p>
                      <a:pPr algn="ctr" fontAlgn="ctr"/>
                      <a:r>
                        <a:rPr lang="pt-PT" sz="1200" u="none" strike="noStrike">
                          <a:effectLst/>
                          <a:latin typeface="Avenir Next LT Pro" panose="020B0504020202020204" pitchFamily="34" charset="0"/>
                        </a:rPr>
                        <a:t>RT-1&lt;-&gt;RT-3</a:t>
                      </a:r>
                      <a:endParaRPr lang="pt-PT" sz="1200" b="0" i="0" u="none" strike="noStrike">
                        <a:solidFill>
                          <a:srgbClr val="000000"/>
                        </a:solidFill>
                        <a:effectLst/>
                        <a:latin typeface="Avenir Next LT Pro" panose="020B0504020202020204" pitchFamily="34" charset="0"/>
                      </a:endParaRPr>
                    </a:p>
                  </a:txBody>
                  <a:tcPr marL="10209" marR="10209" marT="10209" marB="0" anchor="ctr"/>
                </a:tc>
                <a:tc>
                  <a:txBody>
                    <a:bodyPr/>
                    <a:lstStyle/>
                    <a:p>
                      <a:pPr algn="ctr" fontAlgn="ctr"/>
                      <a:r>
                        <a:rPr lang="pt-PT" sz="1200" u="none" strike="noStrike" dirty="0">
                          <a:effectLst/>
                          <a:latin typeface="Avenir Next LT Pro" panose="020B0504020202020204" pitchFamily="34" charset="0"/>
                        </a:rPr>
                        <a:t>10.10.10.20 - 23 /30</a:t>
                      </a:r>
                      <a:endParaRPr lang="pt-PT" sz="1200" b="0" i="0" u="none" strike="noStrike" dirty="0">
                        <a:solidFill>
                          <a:srgbClr val="000000"/>
                        </a:solidFill>
                        <a:effectLst/>
                        <a:latin typeface="Avenir Next LT Pro" panose="020B0504020202020204" pitchFamily="34" charset="0"/>
                      </a:endParaRPr>
                    </a:p>
                  </a:txBody>
                  <a:tcPr marL="10209" marR="10209" marT="10209" marB="0" anchor="ctr"/>
                </a:tc>
                <a:extLst>
                  <a:ext uri="{0D108BD9-81ED-4DB2-BD59-A6C34878D82A}">
                    <a16:rowId xmlns:a16="http://schemas.microsoft.com/office/drawing/2014/main" val="3777243906"/>
                  </a:ext>
                </a:extLst>
              </a:tr>
              <a:tr h="214386">
                <a:tc>
                  <a:txBody>
                    <a:bodyPr/>
                    <a:lstStyle/>
                    <a:p>
                      <a:pPr algn="ctr" fontAlgn="ctr"/>
                      <a:r>
                        <a:rPr lang="pt-PT" sz="1200" u="none" strike="noStrike" dirty="0">
                          <a:effectLst/>
                          <a:latin typeface="Avenir Next LT Pro" panose="020B0504020202020204" pitchFamily="34" charset="0"/>
                        </a:rPr>
                        <a:t>RT-2&lt;-&gt;RT-3</a:t>
                      </a:r>
                      <a:endParaRPr lang="pt-PT" sz="1200" b="0" i="0" u="none" strike="noStrike" dirty="0">
                        <a:solidFill>
                          <a:srgbClr val="000000"/>
                        </a:solidFill>
                        <a:effectLst/>
                        <a:latin typeface="Avenir Next LT Pro" panose="020B0504020202020204" pitchFamily="34" charset="0"/>
                      </a:endParaRPr>
                    </a:p>
                  </a:txBody>
                  <a:tcPr marL="10209" marR="10209" marT="10209" marB="0" anchor="ctr"/>
                </a:tc>
                <a:tc>
                  <a:txBody>
                    <a:bodyPr/>
                    <a:lstStyle/>
                    <a:p>
                      <a:pPr algn="ctr" fontAlgn="ctr"/>
                      <a:r>
                        <a:rPr lang="pt-PT" sz="1200" u="none" strike="noStrike" dirty="0">
                          <a:effectLst/>
                          <a:latin typeface="Avenir Next LT Pro" panose="020B0504020202020204" pitchFamily="34" charset="0"/>
                        </a:rPr>
                        <a:t>10.10.10.24 - 27 /30</a:t>
                      </a:r>
                      <a:endParaRPr lang="pt-PT" sz="1200" b="0" i="0" u="none" strike="noStrike" dirty="0">
                        <a:solidFill>
                          <a:srgbClr val="000000"/>
                        </a:solidFill>
                        <a:effectLst/>
                        <a:latin typeface="Avenir Next LT Pro" panose="020B0504020202020204" pitchFamily="34" charset="0"/>
                      </a:endParaRPr>
                    </a:p>
                  </a:txBody>
                  <a:tcPr marL="10209" marR="10209" marT="10209" marB="0" anchor="ctr"/>
                </a:tc>
                <a:extLst>
                  <a:ext uri="{0D108BD9-81ED-4DB2-BD59-A6C34878D82A}">
                    <a16:rowId xmlns:a16="http://schemas.microsoft.com/office/drawing/2014/main" val="1133754591"/>
                  </a:ext>
                </a:extLst>
              </a:tr>
            </a:tbl>
          </a:graphicData>
        </a:graphic>
      </p:graphicFrame>
    </p:spTree>
    <p:extLst>
      <p:ext uri="{BB962C8B-B14F-4D97-AF65-F5344CB8AC3E}">
        <p14:creationId xmlns:p14="http://schemas.microsoft.com/office/powerpoint/2010/main" val="3952513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6" name="Google Shape;446;p29"/>
          <p:cNvSpPr/>
          <p:nvPr/>
        </p:nvSpPr>
        <p:spPr>
          <a:xfrm rot="10800000">
            <a:off x="5511050" y="1876207"/>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9"/>
          <p:cNvSpPr/>
          <p:nvPr/>
        </p:nvSpPr>
        <p:spPr>
          <a:xfrm rot="10800000">
            <a:off x="5511050" y="2578576"/>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9"/>
          <p:cNvSpPr txBox="1">
            <a:spLocks noGrp="1"/>
          </p:cNvSpPr>
          <p:nvPr>
            <p:ph type="ctrTitle" idx="4"/>
          </p:nvPr>
        </p:nvSpPr>
        <p:spPr>
          <a:xfrm>
            <a:off x="1254731" y="616916"/>
            <a:ext cx="7833900" cy="606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sz="3200" dirty="0">
                <a:latin typeface="Share Tech" panose="00000500000000000000" pitchFamily="2" charset="0"/>
              </a:rPr>
              <a:t>Interfaces Lógicas</a:t>
            </a:r>
            <a:endParaRPr sz="3200" dirty="0">
              <a:solidFill>
                <a:srgbClr val="FFFFFF"/>
              </a:solidFill>
              <a:latin typeface="Share Tech" panose="00000500000000000000" pitchFamily="2" charset="0"/>
            </a:endParaRPr>
          </a:p>
        </p:txBody>
      </p:sp>
      <p:grpSp>
        <p:nvGrpSpPr>
          <p:cNvPr id="2" name="Agrupar 1">
            <a:extLst>
              <a:ext uri="{FF2B5EF4-FFF2-40B4-BE49-F238E27FC236}">
                <a16:creationId xmlns:a16="http://schemas.microsoft.com/office/drawing/2014/main" id="{A8CABB0F-F582-FEDD-878D-8CA701B24E6B}"/>
              </a:ext>
            </a:extLst>
          </p:cNvPr>
          <p:cNvGrpSpPr/>
          <p:nvPr/>
        </p:nvGrpSpPr>
        <p:grpSpPr>
          <a:xfrm>
            <a:off x="649434" y="1538085"/>
            <a:ext cx="3762049" cy="2732417"/>
            <a:chOff x="781050" y="1357975"/>
            <a:chExt cx="3762049" cy="2732417"/>
          </a:xfrm>
        </p:grpSpPr>
        <p:sp>
          <p:nvSpPr>
            <p:cNvPr id="459" name="Google Shape;459;p29"/>
            <p:cNvSpPr/>
            <p:nvPr/>
          </p:nvSpPr>
          <p:spPr>
            <a:xfrm>
              <a:off x="2634654" y="3249946"/>
              <a:ext cx="621066" cy="619705"/>
            </a:xfrm>
            <a:custGeom>
              <a:avLst/>
              <a:gdLst/>
              <a:ahLst/>
              <a:cxnLst/>
              <a:rect l="l" t="t" r="r" b="b"/>
              <a:pathLst>
                <a:path w="41529" h="41438" extrusionOk="0">
                  <a:moveTo>
                    <a:pt x="3025" y="1"/>
                  </a:moveTo>
                  <a:lnTo>
                    <a:pt x="0" y="41438"/>
                  </a:lnTo>
                  <a:lnTo>
                    <a:pt x="41529" y="41438"/>
                  </a:lnTo>
                  <a:lnTo>
                    <a:pt x="38504" y="1"/>
                  </a:lnTo>
                  <a:close/>
                </a:path>
              </a:pathLst>
            </a:custGeom>
            <a:solidFill>
              <a:srgbClr val="1612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9"/>
            <p:cNvSpPr/>
            <p:nvPr/>
          </p:nvSpPr>
          <p:spPr>
            <a:xfrm>
              <a:off x="2492071" y="3754486"/>
              <a:ext cx="906228" cy="115168"/>
            </a:xfrm>
            <a:custGeom>
              <a:avLst/>
              <a:gdLst/>
              <a:ahLst/>
              <a:cxnLst/>
              <a:rect l="l" t="t" r="r" b="b"/>
              <a:pathLst>
                <a:path w="60597" h="7701" extrusionOk="0">
                  <a:moveTo>
                    <a:pt x="0" y="0"/>
                  </a:moveTo>
                  <a:lnTo>
                    <a:pt x="0" y="7701"/>
                  </a:lnTo>
                  <a:lnTo>
                    <a:pt x="60597" y="7701"/>
                  </a:lnTo>
                  <a:lnTo>
                    <a:pt x="60597" y="0"/>
                  </a:lnTo>
                  <a:close/>
                </a:path>
              </a:pathLst>
            </a:custGeom>
            <a:solidFill>
              <a:srgbClr val="1612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9"/>
            <p:cNvSpPr/>
            <p:nvPr/>
          </p:nvSpPr>
          <p:spPr>
            <a:xfrm>
              <a:off x="1402108" y="1357975"/>
              <a:ext cx="3086129" cy="2093521"/>
            </a:xfrm>
            <a:custGeom>
              <a:avLst/>
              <a:gdLst/>
              <a:ahLst/>
              <a:cxnLst/>
              <a:rect l="l" t="t" r="r" b="b"/>
              <a:pathLst>
                <a:path w="206361" h="139988" extrusionOk="0">
                  <a:moveTo>
                    <a:pt x="5501" y="0"/>
                  </a:moveTo>
                  <a:cubicBezTo>
                    <a:pt x="2476" y="0"/>
                    <a:pt x="1" y="2475"/>
                    <a:pt x="1" y="5500"/>
                  </a:cubicBezTo>
                  <a:lnTo>
                    <a:pt x="1" y="134487"/>
                  </a:lnTo>
                  <a:cubicBezTo>
                    <a:pt x="1" y="137512"/>
                    <a:pt x="2476" y="139987"/>
                    <a:pt x="5501" y="139987"/>
                  </a:cubicBezTo>
                  <a:lnTo>
                    <a:pt x="200860" y="139987"/>
                  </a:lnTo>
                  <a:cubicBezTo>
                    <a:pt x="203885" y="139987"/>
                    <a:pt x="206360" y="137512"/>
                    <a:pt x="206360" y="134487"/>
                  </a:cubicBezTo>
                  <a:lnTo>
                    <a:pt x="206360" y="5500"/>
                  </a:lnTo>
                  <a:cubicBezTo>
                    <a:pt x="206360" y="2475"/>
                    <a:pt x="203885" y="0"/>
                    <a:pt x="2008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9"/>
            <p:cNvSpPr/>
            <p:nvPr/>
          </p:nvSpPr>
          <p:spPr>
            <a:xfrm>
              <a:off x="1483001" y="1440228"/>
              <a:ext cx="2924346" cy="1643839"/>
            </a:xfrm>
            <a:custGeom>
              <a:avLst/>
              <a:gdLst/>
              <a:ahLst/>
              <a:cxnLst/>
              <a:rect l="l" t="t" r="r" b="b"/>
              <a:pathLst>
                <a:path w="195543" h="109919" extrusionOk="0">
                  <a:moveTo>
                    <a:pt x="0" y="0"/>
                  </a:moveTo>
                  <a:lnTo>
                    <a:pt x="0" y="109918"/>
                  </a:lnTo>
                  <a:lnTo>
                    <a:pt x="195543" y="109918"/>
                  </a:lnTo>
                  <a:lnTo>
                    <a:pt x="195543"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29"/>
            <p:cNvSpPr/>
            <p:nvPr/>
          </p:nvSpPr>
          <p:spPr>
            <a:xfrm>
              <a:off x="1402108" y="3173181"/>
              <a:ext cx="3086129" cy="278328"/>
            </a:xfrm>
            <a:custGeom>
              <a:avLst/>
              <a:gdLst/>
              <a:ahLst/>
              <a:cxnLst/>
              <a:rect l="l" t="t" r="r" b="b"/>
              <a:pathLst>
                <a:path w="206361" h="18611" extrusionOk="0">
                  <a:moveTo>
                    <a:pt x="1" y="0"/>
                  </a:moveTo>
                  <a:lnTo>
                    <a:pt x="1" y="13110"/>
                  </a:lnTo>
                  <a:cubicBezTo>
                    <a:pt x="1" y="16135"/>
                    <a:pt x="2476" y="18610"/>
                    <a:pt x="5501" y="18610"/>
                  </a:cubicBezTo>
                  <a:lnTo>
                    <a:pt x="200860" y="18610"/>
                  </a:lnTo>
                  <a:cubicBezTo>
                    <a:pt x="203885" y="18610"/>
                    <a:pt x="206360" y="16135"/>
                    <a:pt x="206360" y="13110"/>
                  </a:cubicBezTo>
                  <a:lnTo>
                    <a:pt x="206360"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29"/>
            <p:cNvSpPr/>
            <p:nvPr/>
          </p:nvSpPr>
          <p:spPr>
            <a:xfrm>
              <a:off x="1483001" y="1440228"/>
              <a:ext cx="2924346" cy="120657"/>
            </a:xfrm>
            <a:custGeom>
              <a:avLst/>
              <a:gdLst/>
              <a:ahLst/>
              <a:cxnLst/>
              <a:rect l="l" t="t" r="r" b="b"/>
              <a:pathLst>
                <a:path w="195543" h="8068" extrusionOk="0">
                  <a:moveTo>
                    <a:pt x="0" y="0"/>
                  </a:moveTo>
                  <a:lnTo>
                    <a:pt x="0" y="8068"/>
                  </a:lnTo>
                  <a:lnTo>
                    <a:pt x="195543" y="8068"/>
                  </a:lnTo>
                  <a:lnTo>
                    <a:pt x="195543"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29"/>
            <p:cNvSpPr/>
            <p:nvPr/>
          </p:nvSpPr>
          <p:spPr>
            <a:xfrm>
              <a:off x="1483001" y="1560871"/>
              <a:ext cx="2924346" cy="119296"/>
            </a:xfrm>
            <a:custGeom>
              <a:avLst/>
              <a:gdLst/>
              <a:ahLst/>
              <a:cxnLst/>
              <a:rect l="l" t="t" r="r" b="b"/>
              <a:pathLst>
                <a:path w="195543" h="7977" extrusionOk="0">
                  <a:moveTo>
                    <a:pt x="0" y="1"/>
                  </a:moveTo>
                  <a:lnTo>
                    <a:pt x="0" y="7977"/>
                  </a:lnTo>
                  <a:lnTo>
                    <a:pt x="195543" y="7977"/>
                  </a:lnTo>
                  <a:lnTo>
                    <a:pt x="19554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29"/>
            <p:cNvSpPr/>
            <p:nvPr/>
          </p:nvSpPr>
          <p:spPr>
            <a:xfrm>
              <a:off x="3858959" y="1560871"/>
              <a:ext cx="548415" cy="119296"/>
            </a:xfrm>
            <a:custGeom>
              <a:avLst/>
              <a:gdLst/>
              <a:ahLst/>
              <a:cxnLst/>
              <a:rect l="l" t="t" r="r" b="b"/>
              <a:pathLst>
                <a:path w="36671" h="7977" extrusionOk="0">
                  <a:moveTo>
                    <a:pt x="1" y="1"/>
                  </a:moveTo>
                  <a:lnTo>
                    <a:pt x="1" y="7977"/>
                  </a:lnTo>
                  <a:lnTo>
                    <a:pt x="36671" y="7977"/>
                  </a:lnTo>
                  <a:lnTo>
                    <a:pt x="36671"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9"/>
            <p:cNvSpPr/>
            <p:nvPr/>
          </p:nvSpPr>
          <p:spPr>
            <a:xfrm>
              <a:off x="3453135" y="1560871"/>
              <a:ext cx="407210" cy="119296"/>
            </a:xfrm>
            <a:custGeom>
              <a:avLst/>
              <a:gdLst/>
              <a:ahLst/>
              <a:cxnLst/>
              <a:rect l="l" t="t" r="r" b="b"/>
              <a:pathLst>
                <a:path w="27229" h="7977" extrusionOk="0">
                  <a:moveTo>
                    <a:pt x="1" y="1"/>
                  </a:moveTo>
                  <a:lnTo>
                    <a:pt x="1" y="7977"/>
                  </a:lnTo>
                  <a:lnTo>
                    <a:pt x="27228" y="7977"/>
                  </a:lnTo>
                  <a:lnTo>
                    <a:pt x="2722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9"/>
            <p:cNvSpPr/>
            <p:nvPr/>
          </p:nvSpPr>
          <p:spPr>
            <a:xfrm>
              <a:off x="3056913" y="1784345"/>
              <a:ext cx="1257222" cy="316717"/>
            </a:xfrm>
            <a:custGeom>
              <a:avLst/>
              <a:gdLst/>
              <a:ahLst/>
              <a:cxnLst/>
              <a:rect l="l" t="t" r="r" b="b"/>
              <a:pathLst>
                <a:path w="84067" h="21178" extrusionOk="0">
                  <a:moveTo>
                    <a:pt x="1" y="1"/>
                  </a:moveTo>
                  <a:lnTo>
                    <a:pt x="1" y="21178"/>
                  </a:lnTo>
                  <a:lnTo>
                    <a:pt x="84067" y="21178"/>
                  </a:lnTo>
                  <a:lnTo>
                    <a:pt x="840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9"/>
            <p:cNvSpPr/>
            <p:nvPr/>
          </p:nvSpPr>
          <p:spPr>
            <a:xfrm>
              <a:off x="3056913" y="2190167"/>
              <a:ext cx="963835" cy="67193"/>
            </a:xfrm>
            <a:custGeom>
              <a:avLst/>
              <a:gdLst/>
              <a:ahLst/>
              <a:cxnLst/>
              <a:rect l="l" t="t" r="r" b="b"/>
              <a:pathLst>
                <a:path w="64449" h="4493" extrusionOk="0">
                  <a:moveTo>
                    <a:pt x="1" y="0"/>
                  </a:moveTo>
                  <a:lnTo>
                    <a:pt x="1" y="4493"/>
                  </a:lnTo>
                  <a:lnTo>
                    <a:pt x="64448" y="4493"/>
                  </a:lnTo>
                  <a:lnTo>
                    <a:pt x="644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29"/>
            <p:cNvSpPr/>
            <p:nvPr/>
          </p:nvSpPr>
          <p:spPr>
            <a:xfrm>
              <a:off x="3056913" y="2336861"/>
              <a:ext cx="1257222" cy="67193"/>
            </a:xfrm>
            <a:custGeom>
              <a:avLst/>
              <a:gdLst/>
              <a:ahLst/>
              <a:cxnLst/>
              <a:rect l="l" t="t" r="r" b="b"/>
              <a:pathLst>
                <a:path w="84067" h="4493" extrusionOk="0">
                  <a:moveTo>
                    <a:pt x="1" y="1"/>
                  </a:moveTo>
                  <a:lnTo>
                    <a:pt x="1" y="4493"/>
                  </a:lnTo>
                  <a:lnTo>
                    <a:pt x="84067" y="4493"/>
                  </a:lnTo>
                  <a:lnTo>
                    <a:pt x="840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29"/>
            <p:cNvSpPr/>
            <p:nvPr/>
          </p:nvSpPr>
          <p:spPr>
            <a:xfrm>
              <a:off x="3056913" y="2483556"/>
              <a:ext cx="1257222" cy="67193"/>
            </a:xfrm>
            <a:custGeom>
              <a:avLst/>
              <a:gdLst/>
              <a:ahLst/>
              <a:cxnLst/>
              <a:rect l="l" t="t" r="r" b="b"/>
              <a:pathLst>
                <a:path w="84067" h="4493" extrusionOk="0">
                  <a:moveTo>
                    <a:pt x="1" y="1"/>
                  </a:moveTo>
                  <a:lnTo>
                    <a:pt x="1" y="4493"/>
                  </a:lnTo>
                  <a:lnTo>
                    <a:pt x="84067" y="4493"/>
                  </a:lnTo>
                  <a:lnTo>
                    <a:pt x="840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29"/>
            <p:cNvSpPr/>
            <p:nvPr/>
          </p:nvSpPr>
          <p:spPr>
            <a:xfrm>
              <a:off x="3056913" y="2630251"/>
              <a:ext cx="1257222" cy="67208"/>
            </a:xfrm>
            <a:custGeom>
              <a:avLst/>
              <a:gdLst/>
              <a:ahLst/>
              <a:cxnLst/>
              <a:rect l="l" t="t" r="r" b="b"/>
              <a:pathLst>
                <a:path w="84067" h="4494" extrusionOk="0">
                  <a:moveTo>
                    <a:pt x="1" y="1"/>
                  </a:moveTo>
                  <a:lnTo>
                    <a:pt x="1" y="4493"/>
                  </a:lnTo>
                  <a:lnTo>
                    <a:pt x="84067" y="4493"/>
                  </a:lnTo>
                  <a:lnTo>
                    <a:pt x="840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9"/>
            <p:cNvSpPr/>
            <p:nvPr/>
          </p:nvSpPr>
          <p:spPr>
            <a:xfrm>
              <a:off x="3056913" y="2776960"/>
              <a:ext cx="699236" cy="67193"/>
            </a:xfrm>
            <a:custGeom>
              <a:avLst/>
              <a:gdLst/>
              <a:ahLst/>
              <a:cxnLst/>
              <a:rect l="l" t="t" r="r" b="b"/>
              <a:pathLst>
                <a:path w="46756" h="4493" extrusionOk="0">
                  <a:moveTo>
                    <a:pt x="1" y="0"/>
                  </a:moveTo>
                  <a:lnTo>
                    <a:pt x="1" y="4492"/>
                  </a:lnTo>
                  <a:lnTo>
                    <a:pt x="46755" y="4492"/>
                  </a:lnTo>
                  <a:lnTo>
                    <a:pt x="467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9"/>
            <p:cNvSpPr/>
            <p:nvPr/>
          </p:nvSpPr>
          <p:spPr>
            <a:xfrm>
              <a:off x="3839771" y="2785186"/>
              <a:ext cx="124770" cy="117920"/>
            </a:xfrm>
            <a:custGeom>
              <a:avLst/>
              <a:gdLst/>
              <a:ahLst/>
              <a:cxnLst/>
              <a:rect l="l" t="t" r="r" b="b"/>
              <a:pathLst>
                <a:path w="8343" h="7885" extrusionOk="0">
                  <a:moveTo>
                    <a:pt x="4217" y="0"/>
                  </a:moveTo>
                  <a:lnTo>
                    <a:pt x="2934" y="2567"/>
                  </a:lnTo>
                  <a:lnTo>
                    <a:pt x="0" y="3025"/>
                  </a:lnTo>
                  <a:lnTo>
                    <a:pt x="2109" y="5042"/>
                  </a:lnTo>
                  <a:lnTo>
                    <a:pt x="1650" y="7884"/>
                  </a:lnTo>
                  <a:lnTo>
                    <a:pt x="4217" y="6509"/>
                  </a:lnTo>
                  <a:lnTo>
                    <a:pt x="6692" y="7884"/>
                  </a:lnTo>
                  <a:lnTo>
                    <a:pt x="6234" y="5042"/>
                  </a:lnTo>
                  <a:lnTo>
                    <a:pt x="8343" y="3025"/>
                  </a:lnTo>
                  <a:lnTo>
                    <a:pt x="5501" y="2567"/>
                  </a:lnTo>
                  <a:lnTo>
                    <a:pt x="42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9"/>
            <p:cNvSpPr/>
            <p:nvPr/>
          </p:nvSpPr>
          <p:spPr>
            <a:xfrm>
              <a:off x="4002917" y="2785186"/>
              <a:ext cx="123409" cy="117920"/>
            </a:xfrm>
            <a:custGeom>
              <a:avLst/>
              <a:gdLst/>
              <a:ahLst/>
              <a:cxnLst/>
              <a:rect l="l" t="t" r="r" b="b"/>
              <a:pathLst>
                <a:path w="8252" h="7885" extrusionOk="0">
                  <a:moveTo>
                    <a:pt x="4126" y="0"/>
                  </a:moveTo>
                  <a:lnTo>
                    <a:pt x="2842" y="2567"/>
                  </a:lnTo>
                  <a:lnTo>
                    <a:pt x="1" y="3025"/>
                  </a:lnTo>
                  <a:lnTo>
                    <a:pt x="2109" y="5042"/>
                  </a:lnTo>
                  <a:lnTo>
                    <a:pt x="1559" y="7884"/>
                  </a:lnTo>
                  <a:lnTo>
                    <a:pt x="1559" y="7884"/>
                  </a:lnTo>
                  <a:lnTo>
                    <a:pt x="4126" y="6509"/>
                  </a:lnTo>
                  <a:lnTo>
                    <a:pt x="6693" y="7884"/>
                  </a:lnTo>
                  <a:lnTo>
                    <a:pt x="6234" y="5042"/>
                  </a:lnTo>
                  <a:lnTo>
                    <a:pt x="8251" y="3025"/>
                  </a:lnTo>
                  <a:lnTo>
                    <a:pt x="5409" y="2567"/>
                  </a:lnTo>
                  <a:lnTo>
                    <a:pt x="412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9"/>
            <p:cNvSpPr/>
            <p:nvPr/>
          </p:nvSpPr>
          <p:spPr>
            <a:xfrm>
              <a:off x="4166063" y="2785186"/>
              <a:ext cx="123409" cy="117920"/>
            </a:xfrm>
            <a:custGeom>
              <a:avLst/>
              <a:gdLst/>
              <a:ahLst/>
              <a:cxnLst/>
              <a:rect l="l" t="t" r="r" b="b"/>
              <a:pathLst>
                <a:path w="8252" h="7885" extrusionOk="0">
                  <a:moveTo>
                    <a:pt x="4126" y="0"/>
                  </a:moveTo>
                  <a:lnTo>
                    <a:pt x="2843" y="2567"/>
                  </a:lnTo>
                  <a:lnTo>
                    <a:pt x="1" y="3025"/>
                  </a:lnTo>
                  <a:lnTo>
                    <a:pt x="2018" y="5042"/>
                  </a:lnTo>
                  <a:lnTo>
                    <a:pt x="1559" y="7884"/>
                  </a:lnTo>
                  <a:lnTo>
                    <a:pt x="4126" y="6509"/>
                  </a:lnTo>
                  <a:lnTo>
                    <a:pt x="6693" y="7884"/>
                  </a:lnTo>
                  <a:lnTo>
                    <a:pt x="6143" y="5042"/>
                  </a:lnTo>
                  <a:lnTo>
                    <a:pt x="8252" y="3025"/>
                  </a:lnTo>
                  <a:lnTo>
                    <a:pt x="5410" y="2567"/>
                  </a:lnTo>
                  <a:lnTo>
                    <a:pt x="412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29"/>
            <p:cNvSpPr/>
            <p:nvPr/>
          </p:nvSpPr>
          <p:spPr>
            <a:xfrm>
              <a:off x="3960415" y="1473129"/>
              <a:ext cx="65817" cy="55498"/>
            </a:xfrm>
            <a:custGeom>
              <a:avLst/>
              <a:gdLst/>
              <a:ahLst/>
              <a:cxnLst/>
              <a:rect l="l" t="t" r="r" b="b"/>
              <a:pathLst>
                <a:path w="4401" h="3711" extrusionOk="0">
                  <a:moveTo>
                    <a:pt x="2567" y="1"/>
                  </a:moveTo>
                  <a:cubicBezTo>
                    <a:pt x="917" y="1"/>
                    <a:pt x="1" y="2018"/>
                    <a:pt x="1192" y="3209"/>
                  </a:cubicBezTo>
                  <a:cubicBezTo>
                    <a:pt x="1566" y="3555"/>
                    <a:pt x="2022" y="3710"/>
                    <a:pt x="2470" y="3710"/>
                  </a:cubicBezTo>
                  <a:cubicBezTo>
                    <a:pt x="3451" y="3710"/>
                    <a:pt x="4401" y="2966"/>
                    <a:pt x="4401" y="1834"/>
                  </a:cubicBezTo>
                  <a:cubicBezTo>
                    <a:pt x="4401" y="826"/>
                    <a:pt x="3576" y="1"/>
                    <a:pt x="25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29"/>
            <p:cNvSpPr/>
            <p:nvPr/>
          </p:nvSpPr>
          <p:spPr>
            <a:xfrm>
              <a:off x="4082434" y="1473129"/>
              <a:ext cx="64456" cy="55498"/>
            </a:xfrm>
            <a:custGeom>
              <a:avLst/>
              <a:gdLst/>
              <a:ahLst/>
              <a:cxnLst/>
              <a:rect l="l" t="t" r="r" b="b"/>
              <a:pathLst>
                <a:path w="4310" h="3711" extrusionOk="0">
                  <a:moveTo>
                    <a:pt x="2476" y="1"/>
                  </a:moveTo>
                  <a:cubicBezTo>
                    <a:pt x="826" y="1"/>
                    <a:pt x="1" y="2018"/>
                    <a:pt x="1192" y="3209"/>
                  </a:cubicBezTo>
                  <a:cubicBezTo>
                    <a:pt x="1566" y="3555"/>
                    <a:pt x="2013" y="3710"/>
                    <a:pt x="2449" y="3710"/>
                  </a:cubicBezTo>
                  <a:cubicBezTo>
                    <a:pt x="3403" y="3710"/>
                    <a:pt x="4309" y="2966"/>
                    <a:pt x="4309" y="1834"/>
                  </a:cubicBezTo>
                  <a:cubicBezTo>
                    <a:pt x="4309" y="826"/>
                    <a:pt x="3484" y="1"/>
                    <a:pt x="24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9"/>
            <p:cNvSpPr/>
            <p:nvPr/>
          </p:nvSpPr>
          <p:spPr>
            <a:xfrm>
              <a:off x="4204453" y="1473129"/>
              <a:ext cx="64456" cy="55498"/>
            </a:xfrm>
            <a:custGeom>
              <a:avLst/>
              <a:gdLst/>
              <a:ahLst/>
              <a:cxnLst/>
              <a:rect l="l" t="t" r="r" b="b"/>
              <a:pathLst>
                <a:path w="4310" h="3711" extrusionOk="0">
                  <a:moveTo>
                    <a:pt x="2476" y="1"/>
                  </a:moveTo>
                  <a:cubicBezTo>
                    <a:pt x="826" y="1"/>
                    <a:pt x="1" y="2018"/>
                    <a:pt x="1101" y="3209"/>
                  </a:cubicBezTo>
                  <a:cubicBezTo>
                    <a:pt x="1475" y="3555"/>
                    <a:pt x="1930" y="3710"/>
                    <a:pt x="2379" y="3710"/>
                  </a:cubicBezTo>
                  <a:cubicBezTo>
                    <a:pt x="3360" y="3710"/>
                    <a:pt x="4309" y="2966"/>
                    <a:pt x="4309" y="1834"/>
                  </a:cubicBezTo>
                  <a:cubicBezTo>
                    <a:pt x="4309" y="826"/>
                    <a:pt x="3484" y="1"/>
                    <a:pt x="24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9"/>
            <p:cNvSpPr/>
            <p:nvPr/>
          </p:nvSpPr>
          <p:spPr>
            <a:xfrm>
              <a:off x="1578968" y="1784345"/>
              <a:ext cx="471636" cy="473012"/>
            </a:xfrm>
            <a:custGeom>
              <a:avLst/>
              <a:gdLst/>
              <a:ahLst/>
              <a:cxnLst/>
              <a:rect l="l" t="t" r="r" b="b"/>
              <a:pathLst>
                <a:path w="31537" h="31629" extrusionOk="0">
                  <a:moveTo>
                    <a:pt x="1" y="1"/>
                  </a:moveTo>
                  <a:lnTo>
                    <a:pt x="1" y="31629"/>
                  </a:lnTo>
                  <a:lnTo>
                    <a:pt x="31537" y="31629"/>
                  </a:lnTo>
                  <a:lnTo>
                    <a:pt x="3153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9"/>
            <p:cNvSpPr/>
            <p:nvPr/>
          </p:nvSpPr>
          <p:spPr>
            <a:xfrm>
              <a:off x="1578968" y="2347839"/>
              <a:ext cx="471636" cy="135732"/>
            </a:xfrm>
            <a:custGeom>
              <a:avLst/>
              <a:gdLst/>
              <a:ahLst/>
              <a:cxnLst/>
              <a:rect l="l" t="t" r="r" b="b"/>
              <a:pathLst>
                <a:path w="31537" h="9076" extrusionOk="0">
                  <a:moveTo>
                    <a:pt x="1" y="0"/>
                  </a:moveTo>
                  <a:lnTo>
                    <a:pt x="1" y="9076"/>
                  </a:lnTo>
                  <a:lnTo>
                    <a:pt x="31537" y="9076"/>
                  </a:lnTo>
                  <a:lnTo>
                    <a:pt x="3153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9"/>
            <p:cNvSpPr/>
            <p:nvPr/>
          </p:nvSpPr>
          <p:spPr>
            <a:xfrm>
              <a:off x="1578968" y="2550735"/>
              <a:ext cx="471636" cy="50742"/>
            </a:xfrm>
            <a:custGeom>
              <a:avLst/>
              <a:gdLst/>
              <a:ahLst/>
              <a:cxnLst/>
              <a:rect l="l" t="t" r="r" b="b"/>
              <a:pathLst>
                <a:path w="31537" h="3393" extrusionOk="0">
                  <a:moveTo>
                    <a:pt x="1" y="1"/>
                  </a:moveTo>
                  <a:lnTo>
                    <a:pt x="1" y="3393"/>
                  </a:lnTo>
                  <a:lnTo>
                    <a:pt x="31537" y="3393"/>
                  </a:lnTo>
                  <a:lnTo>
                    <a:pt x="31537"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9"/>
            <p:cNvSpPr/>
            <p:nvPr/>
          </p:nvSpPr>
          <p:spPr>
            <a:xfrm>
              <a:off x="1578968" y="2663167"/>
              <a:ext cx="471636" cy="50742"/>
            </a:xfrm>
            <a:custGeom>
              <a:avLst/>
              <a:gdLst/>
              <a:ahLst/>
              <a:cxnLst/>
              <a:rect l="l" t="t" r="r" b="b"/>
              <a:pathLst>
                <a:path w="31537" h="3393" extrusionOk="0">
                  <a:moveTo>
                    <a:pt x="1" y="0"/>
                  </a:moveTo>
                  <a:lnTo>
                    <a:pt x="1" y="3392"/>
                  </a:lnTo>
                  <a:lnTo>
                    <a:pt x="31537" y="3392"/>
                  </a:lnTo>
                  <a:lnTo>
                    <a:pt x="31537"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9"/>
            <p:cNvSpPr/>
            <p:nvPr/>
          </p:nvSpPr>
          <p:spPr>
            <a:xfrm>
              <a:off x="1578968" y="2776960"/>
              <a:ext cx="471636" cy="50742"/>
            </a:xfrm>
            <a:custGeom>
              <a:avLst/>
              <a:gdLst/>
              <a:ahLst/>
              <a:cxnLst/>
              <a:rect l="l" t="t" r="r" b="b"/>
              <a:pathLst>
                <a:path w="31537" h="3393" extrusionOk="0">
                  <a:moveTo>
                    <a:pt x="1" y="0"/>
                  </a:moveTo>
                  <a:lnTo>
                    <a:pt x="1" y="3392"/>
                  </a:lnTo>
                  <a:lnTo>
                    <a:pt x="31537" y="3392"/>
                  </a:lnTo>
                  <a:lnTo>
                    <a:pt x="31537"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9"/>
            <p:cNvSpPr/>
            <p:nvPr/>
          </p:nvSpPr>
          <p:spPr>
            <a:xfrm>
              <a:off x="1578968" y="2889378"/>
              <a:ext cx="471636" cy="50742"/>
            </a:xfrm>
            <a:custGeom>
              <a:avLst/>
              <a:gdLst/>
              <a:ahLst/>
              <a:cxnLst/>
              <a:rect l="l" t="t" r="r" b="b"/>
              <a:pathLst>
                <a:path w="31537" h="3393" extrusionOk="0">
                  <a:moveTo>
                    <a:pt x="1" y="0"/>
                  </a:moveTo>
                  <a:lnTo>
                    <a:pt x="1" y="3392"/>
                  </a:lnTo>
                  <a:lnTo>
                    <a:pt x="31537" y="3392"/>
                  </a:lnTo>
                  <a:lnTo>
                    <a:pt x="31537"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9"/>
            <p:cNvSpPr/>
            <p:nvPr/>
          </p:nvSpPr>
          <p:spPr>
            <a:xfrm>
              <a:off x="2179478" y="1784345"/>
              <a:ext cx="765023" cy="473012"/>
            </a:xfrm>
            <a:custGeom>
              <a:avLst/>
              <a:gdLst/>
              <a:ahLst/>
              <a:cxnLst/>
              <a:rect l="l" t="t" r="r" b="b"/>
              <a:pathLst>
                <a:path w="51155" h="31629" extrusionOk="0">
                  <a:moveTo>
                    <a:pt x="0" y="1"/>
                  </a:moveTo>
                  <a:lnTo>
                    <a:pt x="0" y="31629"/>
                  </a:lnTo>
                  <a:lnTo>
                    <a:pt x="51155" y="31629"/>
                  </a:lnTo>
                  <a:lnTo>
                    <a:pt x="51155"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29"/>
            <p:cNvSpPr/>
            <p:nvPr/>
          </p:nvSpPr>
          <p:spPr>
            <a:xfrm>
              <a:off x="2179478" y="2347839"/>
              <a:ext cx="765023" cy="135732"/>
            </a:xfrm>
            <a:custGeom>
              <a:avLst/>
              <a:gdLst/>
              <a:ahLst/>
              <a:cxnLst/>
              <a:rect l="l" t="t" r="r" b="b"/>
              <a:pathLst>
                <a:path w="51155" h="9076" extrusionOk="0">
                  <a:moveTo>
                    <a:pt x="0" y="0"/>
                  </a:moveTo>
                  <a:lnTo>
                    <a:pt x="0" y="9076"/>
                  </a:lnTo>
                  <a:lnTo>
                    <a:pt x="51155" y="9076"/>
                  </a:lnTo>
                  <a:lnTo>
                    <a:pt x="511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9"/>
            <p:cNvSpPr/>
            <p:nvPr/>
          </p:nvSpPr>
          <p:spPr>
            <a:xfrm>
              <a:off x="2179478" y="2550735"/>
              <a:ext cx="765023" cy="50742"/>
            </a:xfrm>
            <a:custGeom>
              <a:avLst/>
              <a:gdLst/>
              <a:ahLst/>
              <a:cxnLst/>
              <a:rect l="l" t="t" r="r" b="b"/>
              <a:pathLst>
                <a:path w="51155" h="3393" extrusionOk="0">
                  <a:moveTo>
                    <a:pt x="0" y="1"/>
                  </a:moveTo>
                  <a:lnTo>
                    <a:pt x="0" y="3393"/>
                  </a:lnTo>
                  <a:lnTo>
                    <a:pt x="51155" y="3393"/>
                  </a:lnTo>
                  <a:lnTo>
                    <a:pt x="51155"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9"/>
            <p:cNvSpPr/>
            <p:nvPr/>
          </p:nvSpPr>
          <p:spPr>
            <a:xfrm>
              <a:off x="2179478" y="2663167"/>
              <a:ext cx="765023" cy="50742"/>
            </a:xfrm>
            <a:custGeom>
              <a:avLst/>
              <a:gdLst/>
              <a:ahLst/>
              <a:cxnLst/>
              <a:rect l="l" t="t" r="r" b="b"/>
              <a:pathLst>
                <a:path w="51155" h="3393" extrusionOk="0">
                  <a:moveTo>
                    <a:pt x="0" y="0"/>
                  </a:moveTo>
                  <a:lnTo>
                    <a:pt x="0" y="3392"/>
                  </a:lnTo>
                  <a:lnTo>
                    <a:pt x="51155" y="3392"/>
                  </a:lnTo>
                  <a:lnTo>
                    <a:pt x="51155"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29"/>
            <p:cNvSpPr/>
            <p:nvPr/>
          </p:nvSpPr>
          <p:spPr>
            <a:xfrm>
              <a:off x="2179478" y="2776960"/>
              <a:ext cx="765023" cy="50742"/>
            </a:xfrm>
            <a:custGeom>
              <a:avLst/>
              <a:gdLst/>
              <a:ahLst/>
              <a:cxnLst/>
              <a:rect l="l" t="t" r="r" b="b"/>
              <a:pathLst>
                <a:path w="51155" h="3393" extrusionOk="0">
                  <a:moveTo>
                    <a:pt x="0" y="0"/>
                  </a:moveTo>
                  <a:lnTo>
                    <a:pt x="0" y="3392"/>
                  </a:lnTo>
                  <a:lnTo>
                    <a:pt x="51155" y="3392"/>
                  </a:lnTo>
                  <a:lnTo>
                    <a:pt x="51155"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29"/>
            <p:cNvSpPr/>
            <p:nvPr/>
          </p:nvSpPr>
          <p:spPr>
            <a:xfrm>
              <a:off x="2179478" y="2889378"/>
              <a:ext cx="471636" cy="50742"/>
            </a:xfrm>
            <a:custGeom>
              <a:avLst/>
              <a:gdLst/>
              <a:ahLst/>
              <a:cxnLst/>
              <a:rect l="l" t="t" r="r" b="b"/>
              <a:pathLst>
                <a:path w="31537" h="3393" extrusionOk="0">
                  <a:moveTo>
                    <a:pt x="0" y="0"/>
                  </a:moveTo>
                  <a:lnTo>
                    <a:pt x="0" y="3392"/>
                  </a:lnTo>
                  <a:lnTo>
                    <a:pt x="31536" y="3392"/>
                  </a:lnTo>
                  <a:lnTo>
                    <a:pt x="31536"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29"/>
            <p:cNvSpPr/>
            <p:nvPr/>
          </p:nvSpPr>
          <p:spPr>
            <a:xfrm>
              <a:off x="975721" y="2775585"/>
              <a:ext cx="2085295" cy="1140678"/>
            </a:xfrm>
            <a:custGeom>
              <a:avLst/>
              <a:gdLst/>
              <a:ahLst/>
              <a:cxnLst/>
              <a:rect l="l" t="t" r="r" b="b"/>
              <a:pathLst>
                <a:path w="139438" h="76274" extrusionOk="0">
                  <a:moveTo>
                    <a:pt x="5776" y="0"/>
                  </a:moveTo>
                  <a:cubicBezTo>
                    <a:pt x="2568" y="0"/>
                    <a:pt x="1" y="2659"/>
                    <a:pt x="1" y="5868"/>
                  </a:cubicBezTo>
                  <a:lnTo>
                    <a:pt x="1" y="76274"/>
                  </a:lnTo>
                  <a:lnTo>
                    <a:pt x="139438" y="76274"/>
                  </a:lnTo>
                  <a:lnTo>
                    <a:pt x="139438" y="5868"/>
                  </a:lnTo>
                  <a:cubicBezTo>
                    <a:pt x="139346" y="2659"/>
                    <a:pt x="136871" y="92"/>
                    <a:pt x="1336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9"/>
            <p:cNvSpPr/>
            <p:nvPr/>
          </p:nvSpPr>
          <p:spPr>
            <a:xfrm>
              <a:off x="1030562" y="2839951"/>
              <a:ext cx="1975630" cy="1076311"/>
            </a:xfrm>
            <a:custGeom>
              <a:avLst/>
              <a:gdLst/>
              <a:ahLst/>
              <a:cxnLst/>
              <a:rect l="l" t="t" r="r" b="b"/>
              <a:pathLst>
                <a:path w="132105" h="71970" extrusionOk="0">
                  <a:moveTo>
                    <a:pt x="2686" y="1"/>
                  </a:moveTo>
                  <a:cubicBezTo>
                    <a:pt x="1199" y="1"/>
                    <a:pt x="1" y="1250"/>
                    <a:pt x="1" y="2755"/>
                  </a:cubicBezTo>
                  <a:lnTo>
                    <a:pt x="1" y="71970"/>
                  </a:lnTo>
                  <a:lnTo>
                    <a:pt x="132104" y="71970"/>
                  </a:lnTo>
                  <a:lnTo>
                    <a:pt x="132104" y="2755"/>
                  </a:lnTo>
                  <a:cubicBezTo>
                    <a:pt x="132104" y="1197"/>
                    <a:pt x="130821" y="5"/>
                    <a:pt x="129354" y="5"/>
                  </a:cubicBezTo>
                  <a:lnTo>
                    <a:pt x="2843" y="5"/>
                  </a:lnTo>
                  <a:cubicBezTo>
                    <a:pt x="2790" y="2"/>
                    <a:pt x="2738" y="1"/>
                    <a:pt x="2686"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9"/>
            <p:cNvSpPr/>
            <p:nvPr/>
          </p:nvSpPr>
          <p:spPr>
            <a:xfrm>
              <a:off x="781050" y="3916256"/>
              <a:ext cx="2474649" cy="174136"/>
            </a:xfrm>
            <a:custGeom>
              <a:avLst/>
              <a:gdLst/>
              <a:ahLst/>
              <a:cxnLst/>
              <a:rect l="l" t="t" r="r" b="b"/>
              <a:pathLst>
                <a:path w="165473" h="11644" extrusionOk="0">
                  <a:moveTo>
                    <a:pt x="0" y="1"/>
                  </a:moveTo>
                  <a:lnTo>
                    <a:pt x="0" y="4859"/>
                  </a:lnTo>
                  <a:cubicBezTo>
                    <a:pt x="0" y="8618"/>
                    <a:pt x="3025" y="11643"/>
                    <a:pt x="6784" y="11643"/>
                  </a:cubicBezTo>
                  <a:lnTo>
                    <a:pt x="158689" y="11643"/>
                  </a:lnTo>
                  <a:cubicBezTo>
                    <a:pt x="162448" y="11643"/>
                    <a:pt x="165473" y="8618"/>
                    <a:pt x="165473" y="4859"/>
                  </a:cubicBezTo>
                  <a:lnTo>
                    <a:pt x="1654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9"/>
            <p:cNvSpPr/>
            <p:nvPr/>
          </p:nvSpPr>
          <p:spPr>
            <a:xfrm>
              <a:off x="1786000" y="3892945"/>
              <a:ext cx="464786" cy="79524"/>
            </a:xfrm>
            <a:custGeom>
              <a:avLst/>
              <a:gdLst/>
              <a:ahLst/>
              <a:cxnLst/>
              <a:rect l="l" t="t" r="r" b="b"/>
              <a:pathLst>
                <a:path w="31079" h="3760" extrusionOk="0">
                  <a:moveTo>
                    <a:pt x="1" y="1"/>
                  </a:moveTo>
                  <a:lnTo>
                    <a:pt x="1" y="3759"/>
                  </a:lnTo>
                  <a:lnTo>
                    <a:pt x="31078" y="3759"/>
                  </a:lnTo>
                  <a:lnTo>
                    <a:pt x="31078"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9"/>
            <p:cNvSpPr/>
            <p:nvPr/>
          </p:nvSpPr>
          <p:spPr>
            <a:xfrm>
              <a:off x="781050" y="3916256"/>
              <a:ext cx="2474649" cy="174136"/>
            </a:xfrm>
            <a:custGeom>
              <a:avLst/>
              <a:gdLst/>
              <a:ahLst/>
              <a:cxnLst/>
              <a:rect l="l" t="t" r="r" b="b"/>
              <a:pathLst>
                <a:path w="165473" h="11644" extrusionOk="0">
                  <a:moveTo>
                    <a:pt x="0" y="1"/>
                  </a:moveTo>
                  <a:lnTo>
                    <a:pt x="0" y="2384"/>
                  </a:lnTo>
                  <a:cubicBezTo>
                    <a:pt x="0" y="7518"/>
                    <a:pt x="4125" y="11643"/>
                    <a:pt x="9259" y="11643"/>
                  </a:cubicBezTo>
                  <a:lnTo>
                    <a:pt x="156214" y="11643"/>
                  </a:lnTo>
                  <a:cubicBezTo>
                    <a:pt x="161347" y="11643"/>
                    <a:pt x="165473" y="7518"/>
                    <a:pt x="165473" y="2384"/>
                  </a:cubicBezTo>
                  <a:lnTo>
                    <a:pt x="165473" y="1"/>
                  </a:lnTo>
                  <a:lnTo>
                    <a:pt x="165381" y="1"/>
                  </a:lnTo>
                  <a:cubicBezTo>
                    <a:pt x="164556" y="4401"/>
                    <a:pt x="160706" y="7701"/>
                    <a:pt x="156214" y="7701"/>
                  </a:cubicBezTo>
                  <a:lnTo>
                    <a:pt x="9259" y="7701"/>
                  </a:lnTo>
                  <a:cubicBezTo>
                    <a:pt x="4767" y="7701"/>
                    <a:pt x="825" y="4401"/>
                    <a:pt x="92"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29"/>
            <p:cNvSpPr/>
            <p:nvPr/>
          </p:nvSpPr>
          <p:spPr>
            <a:xfrm>
              <a:off x="1030562" y="2839951"/>
              <a:ext cx="1975630" cy="80966"/>
            </a:xfrm>
            <a:custGeom>
              <a:avLst/>
              <a:gdLst/>
              <a:ahLst/>
              <a:cxnLst/>
              <a:rect l="l" t="t" r="r" b="b"/>
              <a:pathLst>
                <a:path w="132105" h="5414" extrusionOk="0">
                  <a:moveTo>
                    <a:pt x="2686" y="1"/>
                  </a:moveTo>
                  <a:cubicBezTo>
                    <a:pt x="1199" y="1"/>
                    <a:pt x="1" y="1250"/>
                    <a:pt x="1" y="2755"/>
                  </a:cubicBezTo>
                  <a:lnTo>
                    <a:pt x="1" y="5414"/>
                  </a:lnTo>
                  <a:lnTo>
                    <a:pt x="132104" y="5414"/>
                  </a:lnTo>
                  <a:lnTo>
                    <a:pt x="132104" y="2755"/>
                  </a:lnTo>
                  <a:cubicBezTo>
                    <a:pt x="132104" y="1197"/>
                    <a:pt x="130821" y="5"/>
                    <a:pt x="129354" y="5"/>
                  </a:cubicBezTo>
                  <a:lnTo>
                    <a:pt x="2843" y="5"/>
                  </a:lnTo>
                  <a:cubicBezTo>
                    <a:pt x="2790" y="2"/>
                    <a:pt x="2738" y="1"/>
                    <a:pt x="26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29"/>
            <p:cNvSpPr/>
            <p:nvPr/>
          </p:nvSpPr>
          <p:spPr>
            <a:xfrm>
              <a:off x="1030562" y="2920903"/>
              <a:ext cx="1975630" cy="80907"/>
            </a:xfrm>
            <a:custGeom>
              <a:avLst/>
              <a:gdLst/>
              <a:ahLst/>
              <a:cxnLst/>
              <a:rect l="l" t="t" r="r" b="b"/>
              <a:pathLst>
                <a:path w="132105" h="5410" extrusionOk="0">
                  <a:moveTo>
                    <a:pt x="1" y="1"/>
                  </a:moveTo>
                  <a:lnTo>
                    <a:pt x="1" y="5410"/>
                  </a:lnTo>
                  <a:lnTo>
                    <a:pt x="132104" y="5410"/>
                  </a:lnTo>
                  <a:lnTo>
                    <a:pt x="13210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29"/>
            <p:cNvSpPr/>
            <p:nvPr/>
          </p:nvSpPr>
          <p:spPr>
            <a:xfrm>
              <a:off x="2636015" y="2920903"/>
              <a:ext cx="370196" cy="80907"/>
            </a:xfrm>
            <a:custGeom>
              <a:avLst/>
              <a:gdLst/>
              <a:ahLst/>
              <a:cxnLst/>
              <a:rect l="l" t="t" r="r" b="b"/>
              <a:pathLst>
                <a:path w="24754" h="5410" extrusionOk="0">
                  <a:moveTo>
                    <a:pt x="1" y="1"/>
                  </a:moveTo>
                  <a:lnTo>
                    <a:pt x="1" y="5410"/>
                  </a:lnTo>
                  <a:lnTo>
                    <a:pt x="24753" y="5410"/>
                  </a:lnTo>
                  <a:lnTo>
                    <a:pt x="24753"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29"/>
            <p:cNvSpPr/>
            <p:nvPr/>
          </p:nvSpPr>
          <p:spPr>
            <a:xfrm>
              <a:off x="2360451" y="2920903"/>
              <a:ext cx="275576" cy="80907"/>
            </a:xfrm>
            <a:custGeom>
              <a:avLst/>
              <a:gdLst/>
              <a:ahLst/>
              <a:cxnLst/>
              <a:rect l="l" t="t" r="r" b="b"/>
              <a:pathLst>
                <a:path w="18427" h="5410" extrusionOk="0">
                  <a:moveTo>
                    <a:pt x="0" y="1"/>
                  </a:moveTo>
                  <a:lnTo>
                    <a:pt x="0" y="5410"/>
                  </a:lnTo>
                  <a:lnTo>
                    <a:pt x="18427" y="5410"/>
                  </a:lnTo>
                  <a:lnTo>
                    <a:pt x="18427"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9"/>
            <p:cNvSpPr/>
            <p:nvPr/>
          </p:nvSpPr>
          <p:spPr>
            <a:xfrm>
              <a:off x="2093097" y="3071726"/>
              <a:ext cx="850027" cy="213886"/>
            </a:xfrm>
            <a:custGeom>
              <a:avLst/>
              <a:gdLst/>
              <a:ahLst/>
              <a:cxnLst/>
              <a:rect l="l" t="t" r="r" b="b"/>
              <a:pathLst>
                <a:path w="56839" h="14302" extrusionOk="0">
                  <a:moveTo>
                    <a:pt x="1" y="0"/>
                  </a:moveTo>
                  <a:lnTo>
                    <a:pt x="1" y="14301"/>
                  </a:lnTo>
                  <a:lnTo>
                    <a:pt x="56839" y="14301"/>
                  </a:lnTo>
                  <a:lnTo>
                    <a:pt x="5683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9"/>
            <p:cNvSpPr/>
            <p:nvPr/>
          </p:nvSpPr>
          <p:spPr>
            <a:xfrm>
              <a:off x="2093097" y="3345928"/>
              <a:ext cx="651245" cy="45254"/>
            </a:xfrm>
            <a:custGeom>
              <a:avLst/>
              <a:gdLst/>
              <a:ahLst/>
              <a:cxnLst/>
              <a:rect l="l" t="t" r="r" b="b"/>
              <a:pathLst>
                <a:path w="43547" h="3026" extrusionOk="0">
                  <a:moveTo>
                    <a:pt x="1" y="0"/>
                  </a:moveTo>
                  <a:lnTo>
                    <a:pt x="1" y="3025"/>
                  </a:lnTo>
                  <a:lnTo>
                    <a:pt x="43546" y="3025"/>
                  </a:lnTo>
                  <a:lnTo>
                    <a:pt x="4354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9"/>
            <p:cNvSpPr/>
            <p:nvPr/>
          </p:nvSpPr>
          <p:spPr>
            <a:xfrm>
              <a:off x="2093097" y="3444631"/>
              <a:ext cx="850027" cy="45254"/>
            </a:xfrm>
            <a:custGeom>
              <a:avLst/>
              <a:gdLst/>
              <a:ahLst/>
              <a:cxnLst/>
              <a:rect l="l" t="t" r="r" b="b"/>
              <a:pathLst>
                <a:path w="56839" h="3026" extrusionOk="0">
                  <a:moveTo>
                    <a:pt x="1" y="1"/>
                  </a:moveTo>
                  <a:lnTo>
                    <a:pt x="1" y="3026"/>
                  </a:lnTo>
                  <a:lnTo>
                    <a:pt x="56839" y="3026"/>
                  </a:lnTo>
                  <a:lnTo>
                    <a:pt x="568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29"/>
            <p:cNvSpPr/>
            <p:nvPr/>
          </p:nvSpPr>
          <p:spPr>
            <a:xfrm>
              <a:off x="2093097" y="3543350"/>
              <a:ext cx="850027" cy="46630"/>
            </a:xfrm>
            <a:custGeom>
              <a:avLst/>
              <a:gdLst/>
              <a:ahLst/>
              <a:cxnLst/>
              <a:rect l="l" t="t" r="r" b="b"/>
              <a:pathLst>
                <a:path w="56839" h="3118" extrusionOk="0">
                  <a:moveTo>
                    <a:pt x="1" y="0"/>
                  </a:moveTo>
                  <a:lnTo>
                    <a:pt x="1" y="3117"/>
                  </a:lnTo>
                  <a:lnTo>
                    <a:pt x="56839" y="3117"/>
                  </a:lnTo>
                  <a:lnTo>
                    <a:pt x="568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29"/>
            <p:cNvSpPr/>
            <p:nvPr/>
          </p:nvSpPr>
          <p:spPr>
            <a:xfrm>
              <a:off x="2093097" y="3643430"/>
              <a:ext cx="850027" cy="45254"/>
            </a:xfrm>
            <a:custGeom>
              <a:avLst/>
              <a:gdLst/>
              <a:ahLst/>
              <a:cxnLst/>
              <a:rect l="l" t="t" r="r" b="b"/>
              <a:pathLst>
                <a:path w="56839" h="3026" extrusionOk="0">
                  <a:moveTo>
                    <a:pt x="1" y="0"/>
                  </a:moveTo>
                  <a:lnTo>
                    <a:pt x="1" y="3026"/>
                  </a:lnTo>
                  <a:lnTo>
                    <a:pt x="56839" y="3026"/>
                  </a:lnTo>
                  <a:lnTo>
                    <a:pt x="568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9"/>
            <p:cNvSpPr/>
            <p:nvPr/>
          </p:nvSpPr>
          <p:spPr>
            <a:xfrm>
              <a:off x="2093097" y="3742148"/>
              <a:ext cx="473012" cy="45254"/>
            </a:xfrm>
            <a:custGeom>
              <a:avLst/>
              <a:gdLst/>
              <a:ahLst/>
              <a:cxnLst/>
              <a:rect l="l" t="t" r="r" b="b"/>
              <a:pathLst>
                <a:path w="31629" h="3026" extrusionOk="0">
                  <a:moveTo>
                    <a:pt x="1" y="0"/>
                  </a:moveTo>
                  <a:lnTo>
                    <a:pt x="1" y="3025"/>
                  </a:lnTo>
                  <a:lnTo>
                    <a:pt x="31628" y="3025"/>
                  </a:lnTo>
                  <a:lnTo>
                    <a:pt x="3162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9"/>
            <p:cNvSpPr/>
            <p:nvPr/>
          </p:nvSpPr>
          <p:spPr>
            <a:xfrm>
              <a:off x="2622316" y="3747622"/>
              <a:ext cx="83643" cy="79531"/>
            </a:xfrm>
            <a:custGeom>
              <a:avLst/>
              <a:gdLst/>
              <a:ahLst/>
              <a:cxnLst/>
              <a:rect l="l" t="t" r="r" b="b"/>
              <a:pathLst>
                <a:path w="5593" h="5318" extrusionOk="0">
                  <a:moveTo>
                    <a:pt x="2842" y="1"/>
                  </a:moveTo>
                  <a:lnTo>
                    <a:pt x="1925" y="1743"/>
                  </a:lnTo>
                  <a:lnTo>
                    <a:pt x="0" y="2018"/>
                  </a:lnTo>
                  <a:lnTo>
                    <a:pt x="1467" y="3393"/>
                  </a:lnTo>
                  <a:lnTo>
                    <a:pt x="1100" y="5318"/>
                  </a:lnTo>
                  <a:lnTo>
                    <a:pt x="1100" y="5318"/>
                  </a:lnTo>
                  <a:lnTo>
                    <a:pt x="2842" y="4401"/>
                  </a:lnTo>
                  <a:lnTo>
                    <a:pt x="4584" y="5318"/>
                  </a:lnTo>
                  <a:lnTo>
                    <a:pt x="4217" y="3393"/>
                  </a:lnTo>
                  <a:lnTo>
                    <a:pt x="5592" y="2018"/>
                  </a:lnTo>
                  <a:lnTo>
                    <a:pt x="3667" y="1743"/>
                  </a:lnTo>
                  <a:lnTo>
                    <a:pt x="284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29"/>
            <p:cNvSpPr/>
            <p:nvPr/>
          </p:nvSpPr>
          <p:spPr>
            <a:xfrm>
              <a:off x="2731997" y="3747622"/>
              <a:ext cx="83643" cy="79531"/>
            </a:xfrm>
            <a:custGeom>
              <a:avLst/>
              <a:gdLst/>
              <a:ahLst/>
              <a:cxnLst/>
              <a:rect l="l" t="t" r="r" b="b"/>
              <a:pathLst>
                <a:path w="5593" h="5318" extrusionOk="0">
                  <a:moveTo>
                    <a:pt x="2842" y="1"/>
                  </a:moveTo>
                  <a:lnTo>
                    <a:pt x="2017" y="1743"/>
                  </a:lnTo>
                  <a:lnTo>
                    <a:pt x="0" y="2018"/>
                  </a:lnTo>
                  <a:lnTo>
                    <a:pt x="1467" y="3393"/>
                  </a:lnTo>
                  <a:lnTo>
                    <a:pt x="1100" y="5318"/>
                  </a:lnTo>
                  <a:lnTo>
                    <a:pt x="2842" y="4401"/>
                  </a:lnTo>
                  <a:lnTo>
                    <a:pt x="4584" y="5318"/>
                  </a:lnTo>
                  <a:lnTo>
                    <a:pt x="4217" y="3393"/>
                  </a:lnTo>
                  <a:lnTo>
                    <a:pt x="5592" y="2018"/>
                  </a:lnTo>
                  <a:lnTo>
                    <a:pt x="3667" y="1743"/>
                  </a:lnTo>
                  <a:lnTo>
                    <a:pt x="284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29"/>
            <p:cNvSpPr/>
            <p:nvPr/>
          </p:nvSpPr>
          <p:spPr>
            <a:xfrm>
              <a:off x="2843039" y="3747622"/>
              <a:ext cx="83643" cy="79531"/>
            </a:xfrm>
            <a:custGeom>
              <a:avLst/>
              <a:gdLst/>
              <a:ahLst/>
              <a:cxnLst/>
              <a:rect l="l" t="t" r="r" b="b"/>
              <a:pathLst>
                <a:path w="5593" h="5318" extrusionOk="0">
                  <a:moveTo>
                    <a:pt x="2751" y="1"/>
                  </a:moveTo>
                  <a:lnTo>
                    <a:pt x="1926" y="1743"/>
                  </a:lnTo>
                  <a:lnTo>
                    <a:pt x="1" y="2018"/>
                  </a:lnTo>
                  <a:lnTo>
                    <a:pt x="1376" y="3393"/>
                  </a:lnTo>
                  <a:lnTo>
                    <a:pt x="1009" y="5318"/>
                  </a:lnTo>
                  <a:lnTo>
                    <a:pt x="2751" y="4401"/>
                  </a:lnTo>
                  <a:lnTo>
                    <a:pt x="4493" y="5318"/>
                  </a:lnTo>
                  <a:lnTo>
                    <a:pt x="4126" y="3393"/>
                  </a:lnTo>
                  <a:lnTo>
                    <a:pt x="5593" y="2018"/>
                  </a:lnTo>
                  <a:lnTo>
                    <a:pt x="3668" y="1743"/>
                  </a:lnTo>
                  <a:lnTo>
                    <a:pt x="275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29"/>
            <p:cNvSpPr/>
            <p:nvPr/>
          </p:nvSpPr>
          <p:spPr>
            <a:xfrm>
              <a:off x="2704569" y="2861950"/>
              <a:ext cx="43893" cy="37447"/>
            </a:xfrm>
            <a:custGeom>
              <a:avLst/>
              <a:gdLst/>
              <a:ahLst/>
              <a:cxnLst/>
              <a:rect l="l" t="t" r="r" b="b"/>
              <a:pathLst>
                <a:path w="2935" h="2504" extrusionOk="0">
                  <a:moveTo>
                    <a:pt x="1651" y="1"/>
                  </a:moveTo>
                  <a:cubicBezTo>
                    <a:pt x="551" y="1"/>
                    <a:pt x="1" y="1284"/>
                    <a:pt x="734" y="2109"/>
                  </a:cubicBezTo>
                  <a:cubicBezTo>
                    <a:pt x="1005" y="2381"/>
                    <a:pt x="1336" y="2503"/>
                    <a:pt x="1658" y="2503"/>
                  </a:cubicBezTo>
                  <a:cubicBezTo>
                    <a:pt x="2315" y="2503"/>
                    <a:pt x="2934" y="1993"/>
                    <a:pt x="2934" y="1193"/>
                  </a:cubicBezTo>
                  <a:cubicBezTo>
                    <a:pt x="2934" y="551"/>
                    <a:pt x="2384" y="1"/>
                    <a:pt x="16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9"/>
            <p:cNvSpPr/>
            <p:nvPr/>
          </p:nvSpPr>
          <p:spPr>
            <a:xfrm>
              <a:off x="2785462" y="2861950"/>
              <a:ext cx="45254" cy="37447"/>
            </a:xfrm>
            <a:custGeom>
              <a:avLst/>
              <a:gdLst/>
              <a:ahLst/>
              <a:cxnLst/>
              <a:rect l="l" t="t" r="r" b="b"/>
              <a:pathLst>
                <a:path w="3026" h="2504" extrusionOk="0">
                  <a:moveTo>
                    <a:pt x="1742" y="1"/>
                  </a:moveTo>
                  <a:cubicBezTo>
                    <a:pt x="642" y="1"/>
                    <a:pt x="0" y="1376"/>
                    <a:pt x="825" y="2109"/>
                  </a:cubicBezTo>
                  <a:cubicBezTo>
                    <a:pt x="1097" y="2381"/>
                    <a:pt x="1428" y="2503"/>
                    <a:pt x="1749" y="2503"/>
                  </a:cubicBezTo>
                  <a:cubicBezTo>
                    <a:pt x="2406" y="2503"/>
                    <a:pt x="3026" y="1993"/>
                    <a:pt x="3026" y="1193"/>
                  </a:cubicBezTo>
                  <a:cubicBezTo>
                    <a:pt x="3026" y="551"/>
                    <a:pt x="2384" y="1"/>
                    <a:pt x="174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9"/>
            <p:cNvSpPr/>
            <p:nvPr/>
          </p:nvSpPr>
          <p:spPr>
            <a:xfrm>
              <a:off x="2869091" y="2861950"/>
              <a:ext cx="42517" cy="37447"/>
            </a:xfrm>
            <a:custGeom>
              <a:avLst/>
              <a:gdLst/>
              <a:ahLst/>
              <a:cxnLst/>
              <a:rect l="l" t="t" r="r" b="b"/>
              <a:pathLst>
                <a:path w="2843" h="2504" extrusionOk="0">
                  <a:moveTo>
                    <a:pt x="1651" y="1"/>
                  </a:moveTo>
                  <a:cubicBezTo>
                    <a:pt x="551" y="1"/>
                    <a:pt x="1" y="1284"/>
                    <a:pt x="734" y="2109"/>
                  </a:cubicBezTo>
                  <a:cubicBezTo>
                    <a:pt x="1005" y="2381"/>
                    <a:pt x="1326" y="2503"/>
                    <a:pt x="1635" y="2503"/>
                  </a:cubicBezTo>
                  <a:cubicBezTo>
                    <a:pt x="2264" y="2503"/>
                    <a:pt x="2842" y="1993"/>
                    <a:pt x="2842" y="1193"/>
                  </a:cubicBezTo>
                  <a:cubicBezTo>
                    <a:pt x="2842" y="551"/>
                    <a:pt x="2292" y="1"/>
                    <a:pt x="16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9"/>
            <p:cNvSpPr/>
            <p:nvPr/>
          </p:nvSpPr>
          <p:spPr>
            <a:xfrm>
              <a:off x="1095004" y="3071726"/>
              <a:ext cx="319454" cy="319454"/>
            </a:xfrm>
            <a:custGeom>
              <a:avLst/>
              <a:gdLst/>
              <a:ahLst/>
              <a:cxnLst/>
              <a:rect l="l" t="t" r="r" b="b"/>
              <a:pathLst>
                <a:path w="21361" h="21361" extrusionOk="0">
                  <a:moveTo>
                    <a:pt x="1" y="0"/>
                  </a:moveTo>
                  <a:lnTo>
                    <a:pt x="1" y="21360"/>
                  </a:lnTo>
                  <a:lnTo>
                    <a:pt x="21361" y="21360"/>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9"/>
            <p:cNvSpPr/>
            <p:nvPr/>
          </p:nvSpPr>
          <p:spPr>
            <a:xfrm>
              <a:off x="1095004" y="3451496"/>
              <a:ext cx="319454" cy="91869"/>
            </a:xfrm>
            <a:custGeom>
              <a:avLst/>
              <a:gdLst/>
              <a:ahLst/>
              <a:cxnLst/>
              <a:rect l="l" t="t" r="r" b="b"/>
              <a:pathLst>
                <a:path w="21361" h="6143" extrusionOk="0">
                  <a:moveTo>
                    <a:pt x="1" y="0"/>
                  </a:moveTo>
                  <a:lnTo>
                    <a:pt x="1" y="6142"/>
                  </a:lnTo>
                  <a:lnTo>
                    <a:pt x="21361" y="614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9"/>
            <p:cNvSpPr/>
            <p:nvPr/>
          </p:nvSpPr>
          <p:spPr>
            <a:xfrm>
              <a:off x="1095004" y="3589965"/>
              <a:ext cx="319454" cy="34292"/>
            </a:xfrm>
            <a:custGeom>
              <a:avLst/>
              <a:gdLst/>
              <a:ahLst/>
              <a:cxnLst/>
              <a:rect l="l" t="t" r="r" b="b"/>
              <a:pathLst>
                <a:path w="21361" h="2293" extrusionOk="0">
                  <a:moveTo>
                    <a:pt x="1" y="0"/>
                  </a:moveTo>
                  <a:lnTo>
                    <a:pt x="1" y="2292"/>
                  </a:lnTo>
                  <a:lnTo>
                    <a:pt x="21361" y="229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29"/>
            <p:cNvSpPr/>
            <p:nvPr/>
          </p:nvSpPr>
          <p:spPr>
            <a:xfrm>
              <a:off x="1095004" y="3665369"/>
              <a:ext cx="319454" cy="34292"/>
            </a:xfrm>
            <a:custGeom>
              <a:avLst/>
              <a:gdLst/>
              <a:ahLst/>
              <a:cxnLst/>
              <a:rect l="l" t="t" r="r" b="b"/>
              <a:pathLst>
                <a:path w="21361" h="2293" extrusionOk="0">
                  <a:moveTo>
                    <a:pt x="1" y="0"/>
                  </a:moveTo>
                  <a:lnTo>
                    <a:pt x="1" y="2292"/>
                  </a:lnTo>
                  <a:lnTo>
                    <a:pt x="21361" y="229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29"/>
            <p:cNvSpPr/>
            <p:nvPr/>
          </p:nvSpPr>
          <p:spPr>
            <a:xfrm>
              <a:off x="1095004" y="3742148"/>
              <a:ext cx="319454" cy="34277"/>
            </a:xfrm>
            <a:custGeom>
              <a:avLst/>
              <a:gdLst/>
              <a:ahLst/>
              <a:cxnLst/>
              <a:rect l="l" t="t" r="r" b="b"/>
              <a:pathLst>
                <a:path w="21361" h="2292" extrusionOk="0">
                  <a:moveTo>
                    <a:pt x="1" y="0"/>
                  </a:moveTo>
                  <a:lnTo>
                    <a:pt x="1" y="2292"/>
                  </a:lnTo>
                  <a:lnTo>
                    <a:pt x="21361" y="2292"/>
                  </a:lnTo>
                  <a:lnTo>
                    <a:pt x="2136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29"/>
            <p:cNvSpPr/>
            <p:nvPr/>
          </p:nvSpPr>
          <p:spPr>
            <a:xfrm>
              <a:off x="1095004" y="3817552"/>
              <a:ext cx="319454" cy="34277"/>
            </a:xfrm>
            <a:custGeom>
              <a:avLst/>
              <a:gdLst/>
              <a:ahLst/>
              <a:cxnLst/>
              <a:rect l="l" t="t" r="r" b="b"/>
              <a:pathLst>
                <a:path w="21361" h="2292" extrusionOk="0">
                  <a:moveTo>
                    <a:pt x="1" y="0"/>
                  </a:moveTo>
                  <a:lnTo>
                    <a:pt x="1" y="2292"/>
                  </a:lnTo>
                  <a:lnTo>
                    <a:pt x="21361" y="229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9"/>
            <p:cNvSpPr/>
            <p:nvPr/>
          </p:nvSpPr>
          <p:spPr>
            <a:xfrm>
              <a:off x="1500827" y="3071726"/>
              <a:ext cx="516875" cy="319454"/>
            </a:xfrm>
            <a:custGeom>
              <a:avLst/>
              <a:gdLst/>
              <a:ahLst/>
              <a:cxnLst/>
              <a:rect l="l" t="t" r="r" b="b"/>
              <a:pathLst>
                <a:path w="34562" h="21361" extrusionOk="0">
                  <a:moveTo>
                    <a:pt x="0" y="0"/>
                  </a:moveTo>
                  <a:lnTo>
                    <a:pt x="0" y="21360"/>
                  </a:lnTo>
                  <a:lnTo>
                    <a:pt x="34562" y="21360"/>
                  </a:lnTo>
                  <a:lnTo>
                    <a:pt x="3456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9"/>
            <p:cNvSpPr/>
            <p:nvPr/>
          </p:nvSpPr>
          <p:spPr>
            <a:xfrm>
              <a:off x="1500827" y="3451496"/>
              <a:ext cx="516875" cy="91869"/>
            </a:xfrm>
            <a:custGeom>
              <a:avLst/>
              <a:gdLst/>
              <a:ahLst/>
              <a:cxnLst/>
              <a:rect l="l" t="t" r="r" b="b"/>
              <a:pathLst>
                <a:path w="34562" h="6143" extrusionOk="0">
                  <a:moveTo>
                    <a:pt x="0" y="0"/>
                  </a:moveTo>
                  <a:lnTo>
                    <a:pt x="0" y="6142"/>
                  </a:lnTo>
                  <a:lnTo>
                    <a:pt x="34562" y="6142"/>
                  </a:lnTo>
                  <a:lnTo>
                    <a:pt x="3456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9"/>
            <p:cNvSpPr/>
            <p:nvPr/>
          </p:nvSpPr>
          <p:spPr>
            <a:xfrm>
              <a:off x="1500827" y="3589965"/>
              <a:ext cx="516875" cy="34292"/>
            </a:xfrm>
            <a:custGeom>
              <a:avLst/>
              <a:gdLst/>
              <a:ahLst/>
              <a:cxnLst/>
              <a:rect l="l" t="t" r="r" b="b"/>
              <a:pathLst>
                <a:path w="34562" h="2293" extrusionOk="0">
                  <a:moveTo>
                    <a:pt x="0" y="0"/>
                  </a:moveTo>
                  <a:lnTo>
                    <a:pt x="0" y="2292"/>
                  </a:lnTo>
                  <a:lnTo>
                    <a:pt x="34562" y="2292"/>
                  </a:lnTo>
                  <a:lnTo>
                    <a:pt x="345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9"/>
            <p:cNvSpPr/>
            <p:nvPr/>
          </p:nvSpPr>
          <p:spPr>
            <a:xfrm>
              <a:off x="1500827" y="3665369"/>
              <a:ext cx="516875" cy="34292"/>
            </a:xfrm>
            <a:custGeom>
              <a:avLst/>
              <a:gdLst/>
              <a:ahLst/>
              <a:cxnLst/>
              <a:rect l="l" t="t" r="r" b="b"/>
              <a:pathLst>
                <a:path w="34562" h="2293" extrusionOk="0">
                  <a:moveTo>
                    <a:pt x="0" y="0"/>
                  </a:moveTo>
                  <a:lnTo>
                    <a:pt x="0" y="2292"/>
                  </a:lnTo>
                  <a:lnTo>
                    <a:pt x="34562" y="2292"/>
                  </a:lnTo>
                  <a:lnTo>
                    <a:pt x="345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9"/>
            <p:cNvSpPr/>
            <p:nvPr/>
          </p:nvSpPr>
          <p:spPr>
            <a:xfrm>
              <a:off x="1500827" y="3742148"/>
              <a:ext cx="516875" cy="34277"/>
            </a:xfrm>
            <a:custGeom>
              <a:avLst/>
              <a:gdLst/>
              <a:ahLst/>
              <a:cxnLst/>
              <a:rect l="l" t="t" r="r" b="b"/>
              <a:pathLst>
                <a:path w="34562" h="2292" extrusionOk="0">
                  <a:moveTo>
                    <a:pt x="0" y="0"/>
                  </a:moveTo>
                  <a:lnTo>
                    <a:pt x="0" y="2292"/>
                  </a:lnTo>
                  <a:lnTo>
                    <a:pt x="34562" y="2292"/>
                  </a:lnTo>
                  <a:lnTo>
                    <a:pt x="345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9"/>
            <p:cNvSpPr/>
            <p:nvPr/>
          </p:nvSpPr>
          <p:spPr>
            <a:xfrm>
              <a:off x="1500827" y="3817552"/>
              <a:ext cx="319454" cy="34277"/>
            </a:xfrm>
            <a:custGeom>
              <a:avLst/>
              <a:gdLst/>
              <a:ahLst/>
              <a:cxnLst/>
              <a:rect l="l" t="t" r="r" b="b"/>
              <a:pathLst>
                <a:path w="21361" h="2292" extrusionOk="0">
                  <a:moveTo>
                    <a:pt x="0" y="0"/>
                  </a:moveTo>
                  <a:lnTo>
                    <a:pt x="0" y="2292"/>
                  </a:lnTo>
                  <a:lnTo>
                    <a:pt x="21360" y="2292"/>
                  </a:lnTo>
                  <a:lnTo>
                    <a:pt x="213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29"/>
            <p:cNvSpPr/>
            <p:nvPr/>
          </p:nvSpPr>
          <p:spPr>
            <a:xfrm>
              <a:off x="3299591" y="3340439"/>
              <a:ext cx="1243508" cy="749948"/>
            </a:xfrm>
            <a:custGeom>
              <a:avLst/>
              <a:gdLst/>
              <a:ahLst/>
              <a:cxnLst/>
              <a:rect l="l" t="t" r="r" b="b"/>
              <a:pathLst>
                <a:path w="83150" h="50147" extrusionOk="0">
                  <a:moveTo>
                    <a:pt x="2201" y="0"/>
                  </a:moveTo>
                  <a:cubicBezTo>
                    <a:pt x="917" y="0"/>
                    <a:pt x="0" y="917"/>
                    <a:pt x="0" y="2201"/>
                  </a:cubicBezTo>
                  <a:lnTo>
                    <a:pt x="0" y="47946"/>
                  </a:lnTo>
                  <a:cubicBezTo>
                    <a:pt x="0" y="49138"/>
                    <a:pt x="917" y="50146"/>
                    <a:pt x="2201" y="50146"/>
                  </a:cubicBezTo>
                  <a:lnTo>
                    <a:pt x="80949" y="50146"/>
                  </a:lnTo>
                  <a:cubicBezTo>
                    <a:pt x="82233" y="50146"/>
                    <a:pt x="83149" y="49138"/>
                    <a:pt x="83149" y="47946"/>
                  </a:cubicBezTo>
                  <a:lnTo>
                    <a:pt x="83149" y="2201"/>
                  </a:lnTo>
                  <a:cubicBezTo>
                    <a:pt x="83149" y="917"/>
                    <a:pt x="82233" y="0"/>
                    <a:pt x="809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29"/>
            <p:cNvSpPr/>
            <p:nvPr/>
          </p:nvSpPr>
          <p:spPr>
            <a:xfrm>
              <a:off x="3332492" y="3377453"/>
              <a:ext cx="1126979" cy="674545"/>
            </a:xfrm>
            <a:custGeom>
              <a:avLst/>
              <a:gdLst/>
              <a:ahLst/>
              <a:cxnLst/>
              <a:rect l="l" t="t" r="r" b="b"/>
              <a:pathLst>
                <a:path w="75358" h="45105" extrusionOk="0">
                  <a:moveTo>
                    <a:pt x="1742" y="1"/>
                  </a:moveTo>
                  <a:cubicBezTo>
                    <a:pt x="734" y="1"/>
                    <a:pt x="1" y="826"/>
                    <a:pt x="1" y="1834"/>
                  </a:cubicBezTo>
                  <a:lnTo>
                    <a:pt x="1" y="43363"/>
                  </a:lnTo>
                  <a:cubicBezTo>
                    <a:pt x="1" y="44279"/>
                    <a:pt x="734" y="45104"/>
                    <a:pt x="1742" y="45104"/>
                  </a:cubicBezTo>
                  <a:lnTo>
                    <a:pt x="75357" y="45104"/>
                  </a:lnTo>
                  <a:lnTo>
                    <a:pt x="75357"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29"/>
            <p:cNvSpPr/>
            <p:nvPr/>
          </p:nvSpPr>
          <p:spPr>
            <a:xfrm>
              <a:off x="4466330" y="3688331"/>
              <a:ext cx="61719" cy="52791"/>
            </a:xfrm>
            <a:custGeom>
              <a:avLst/>
              <a:gdLst/>
              <a:ahLst/>
              <a:cxnLst/>
              <a:rect l="l" t="t" r="r" b="b"/>
              <a:pathLst>
                <a:path w="4127" h="3530" extrusionOk="0">
                  <a:moveTo>
                    <a:pt x="2293" y="1"/>
                  </a:moveTo>
                  <a:cubicBezTo>
                    <a:pt x="734" y="1"/>
                    <a:pt x="1" y="1926"/>
                    <a:pt x="1101" y="3026"/>
                  </a:cubicBezTo>
                  <a:cubicBezTo>
                    <a:pt x="1449" y="3374"/>
                    <a:pt x="1872" y="3530"/>
                    <a:pt x="2289" y="3530"/>
                  </a:cubicBezTo>
                  <a:cubicBezTo>
                    <a:pt x="3188" y="3530"/>
                    <a:pt x="4064" y="2807"/>
                    <a:pt x="4126" y="1743"/>
                  </a:cubicBezTo>
                  <a:cubicBezTo>
                    <a:pt x="4126" y="826"/>
                    <a:pt x="3301" y="1"/>
                    <a:pt x="2293"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29"/>
            <p:cNvSpPr/>
            <p:nvPr/>
          </p:nvSpPr>
          <p:spPr>
            <a:xfrm>
              <a:off x="3332492" y="3377453"/>
              <a:ext cx="1126979" cy="57592"/>
            </a:xfrm>
            <a:custGeom>
              <a:avLst/>
              <a:gdLst/>
              <a:ahLst/>
              <a:cxnLst/>
              <a:rect l="l" t="t" r="r" b="b"/>
              <a:pathLst>
                <a:path w="75358" h="3851" extrusionOk="0">
                  <a:moveTo>
                    <a:pt x="1742" y="1"/>
                  </a:moveTo>
                  <a:cubicBezTo>
                    <a:pt x="734" y="1"/>
                    <a:pt x="1" y="826"/>
                    <a:pt x="1" y="1834"/>
                  </a:cubicBezTo>
                  <a:lnTo>
                    <a:pt x="1" y="3851"/>
                  </a:lnTo>
                  <a:lnTo>
                    <a:pt x="75357" y="3851"/>
                  </a:lnTo>
                  <a:lnTo>
                    <a:pt x="75357"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29"/>
            <p:cNvSpPr/>
            <p:nvPr/>
          </p:nvSpPr>
          <p:spPr>
            <a:xfrm>
              <a:off x="4283970" y="3392543"/>
              <a:ext cx="27442" cy="23629"/>
            </a:xfrm>
            <a:custGeom>
              <a:avLst/>
              <a:gdLst/>
              <a:ahLst/>
              <a:cxnLst/>
              <a:rect l="l" t="t" r="r" b="b"/>
              <a:pathLst>
                <a:path w="1835" h="1580" extrusionOk="0">
                  <a:moveTo>
                    <a:pt x="1101" y="0"/>
                  </a:moveTo>
                  <a:cubicBezTo>
                    <a:pt x="368" y="0"/>
                    <a:pt x="1" y="917"/>
                    <a:pt x="459" y="1375"/>
                  </a:cubicBezTo>
                  <a:cubicBezTo>
                    <a:pt x="630" y="1517"/>
                    <a:pt x="826" y="1580"/>
                    <a:pt x="1017" y="1580"/>
                  </a:cubicBezTo>
                  <a:cubicBezTo>
                    <a:pt x="1441" y="1580"/>
                    <a:pt x="1834" y="1268"/>
                    <a:pt x="1834" y="825"/>
                  </a:cubicBezTo>
                  <a:cubicBezTo>
                    <a:pt x="1834" y="367"/>
                    <a:pt x="1468" y="0"/>
                    <a:pt x="11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9"/>
            <p:cNvSpPr/>
            <p:nvPr/>
          </p:nvSpPr>
          <p:spPr>
            <a:xfrm>
              <a:off x="4341562" y="3392543"/>
              <a:ext cx="27427" cy="23629"/>
            </a:xfrm>
            <a:custGeom>
              <a:avLst/>
              <a:gdLst/>
              <a:ahLst/>
              <a:cxnLst/>
              <a:rect l="l" t="t" r="r" b="b"/>
              <a:pathLst>
                <a:path w="1834" h="1580" extrusionOk="0">
                  <a:moveTo>
                    <a:pt x="1100" y="0"/>
                  </a:moveTo>
                  <a:cubicBezTo>
                    <a:pt x="367" y="0"/>
                    <a:pt x="0" y="917"/>
                    <a:pt x="459" y="1375"/>
                  </a:cubicBezTo>
                  <a:cubicBezTo>
                    <a:pt x="629" y="1517"/>
                    <a:pt x="826" y="1580"/>
                    <a:pt x="1016" y="1580"/>
                  </a:cubicBezTo>
                  <a:cubicBezTo>
                    <a:pt x="1441" y="1580"/>
                    <a:pt x="1834" y="1268"/>
                    <a:pt x="1834" y="825"/>
                  </a:cubicBezTo>
                  <a:cubicBezTo>
                    <a:pt x="1834" y="367"/>
                    <a:pt x="1467" y="0"/>
                    <a:pt x="1100"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9"/>
            <p:cNvSpPr/>
            <p:nvPr/>
          </p:nvSpPr>
          <p:spPr>
            <a:xfrm>
              <a:off x="4400515" y="3392543"/>
              <a:ext cx="27427" cy="23629"/>
            </a:xfrm>
            <a:custGeom>
              <a:avLst/>
              <a:gdLst/>
              <a:ahLst/>
              <a:cxnLst/>
              <a:rect l="l" t="t" r="r" b="b"/>
              <a:pathLst>
                <a:path w="1834" h="1580" extrusionOk="0">
                  <a:moveTo>
                    <a:pt x="1009" y="0"/>
                  </a:moveTo>
                  <a:cubicBezTo>
                    <a:pt x="367" y="0"/>
                    <a:pt x="0" y="917"/>
                    <a:pt x="459" y="1375"/>
                  </a:cubicBezTo>
                  <a:cubicBezTo>
                    <a:pt x="629" y="1517"/>
                    <a:pt x="826" y="1580"/>
                    <a:pt x="1016" y="1580"/>
                  </a:cubicBezTo>
                  <a:cubicBezTo>
                    <a:pt x="1441" y="1580"/>
                    <a:pt x="1834" y="1268"/>
                    <a:pt x="1834" y="825"/>
                  </a:cubicBezTo>
                  <a:cubicBezTo>
                    <a:pt x="1834" y="367"/>
                    <a:pt x="1467" y="0"/>
                    <a:pt x="10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9"/>
            <p:cNvSpPr/>
            <p:nvPr/>
          </p:nvSpPr>
          <p:spPr>
            <a:xfrm>
              <a:off x="3332492" y="3435030"/>
              <a:ext cx="1126979" cy="46630"/>
            </a:xfrm>
            <a:custGeom>
              <a:avLst/>
              <a:gdLst/>
              <a:ahLst/>
              <a:cxnLst/>
              <a:rect l="l" t="t" r="r" b="b"/>
              <a:pathLst>
                <a:path w="75358" h="3118" extrusionOk="0">
                  <a:moveTo>
                    <a:pt x="1" y="1"/>
                  </a:moveTo>
                  <a:lnTo>
                    <a:pt x="1" y="3118"/>
                  </a:lnTo>
                  <a:lnTo>
                    <a:pt x="75357" y="3118"/>
                  </a:lnTo>
                  <a:lnTo>
                    <a:pt x="7535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9"/>
            <p:cNvSpPr/>
            <p:nvPr/>
          </p:nvSpPr>
          <p:spPr>
            <a:xfrm>
              <a:off x="4248332" y="3435030"/>
              <a:ext cx="211150" cy="46630"/>
            </a:xfrm>
            <a:custGeom>
              <a:avLst/>
              <a:gdLst/>
              <a:ahLst/>
              <a:cxnLst/>
              <a:rect l="l" t="t" r="r" b="b"/>
              <a:pathLst>
                <a:path w="14119" h="3118" extrusionOk="0">
                  <a:moveTo>
                    <a:pt x="0" y="1"/>
                  </a:moveTo>
                  <a:lnTo>
                    <a:pt x="0" y="3118"/>
                  </a:lnTo>
                  <a:lnTo>
                    <a:pt x="14118" y="3118"/>
                  </a:lnTo>
                  <a:lnTo>
                    <a:pt x="14118"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29"/>
            <p:cNvSpPr/>
            <p:nvPr/>
          </p:nvSpPr>
          <p:spPr>
            <a:xfrm>
              <a:off x="4090659" y="3435030"/>
              <a:ext cx="157686" cy="46630"/>
            </a:xfrm>
            <a:custGeom>
              <a:avLst/>
              <a:gdLst/>
              <a:ahLst/>
              <a:cxnLst/>
              <a:rect l="l" t="t" r="r" b="b"/>
              <a:pathLst>
                <a:path w="10544" h="3118" extrusionOk="0">
                  <a:moveTo>
                    <a:pt x="1" y="1"/>
                  </a:moveTo>
                  <a:lnTo>
                    <a:pt x="1" y="3118"/>
                  </a:lnTo>
                  <a:lnTo>
                    <a:pt x="10543" y="3118"/>
                  </a:lnTo>
                  <a:lnTo>
                    <a:pt x="1054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29"/>
            <p:cNvSpPr/>
            <p:nvPr/>
          </p:nvSpPr>
          <p:spPr>
            <a:xfrm>
              <a:off x="3938475" y="3521411"/>
              <a:ext cx="485350" cy="122033"/>
            </a:xfrm>
            <a:custGeom>
              <a:avLst/>
              <a:gdLst/>
              <a:ahLst/>
              <a:cxnLst/>
              <a:rect l="l" t="t" r="r" b="b"/>
              <a:pathLst>
                <a:path w="32454" h="8160" extrusionOk="0">
                  <a:moveTo>
                    <a:pt x="1" y="0"/>
                  </a:moveTo>
                  <a:lnTo>
                    <a:pt x="1" y="8159"/>
                  </a:lnTo>
                  <a:lnTo>
                    <a:pt x="32454" y="8159"/>
                  </a:lnTo>
                  <a:lnTo>
                    <a:pt x="3245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29"/>
            <p:cNvSpPr/>
            <p:nvPr/>
          </p:nvSpPr>
          <p:spPr>
            <a:xfrm>
              <a:off x="3938475" y="3677707"/>
              <a:ext cx="371557" cy="26067"/>
            </a:xfrm>
            <a:custGeom>
              <a:avLst/>
              <a:gdLst/>
              <a:ahLst/>
              <a:cxnLst/>
              <a:rect l="l" t="t" r="r" b="b"/>
              <a:pathLst>
                <a:path w="24845" h="1743" extrusionOk="0">
                  <a:moveTo>
                    <a:pt x="1" y="0"/>
                  </a:moveTo>
                  <a:lnTo>
                    <a:pt x="1" y="1742"/>
                  </a:lnTo>
                  <a:lnTo>
                    <a:pt x="24845" y="1742"/>
                  </a:lnTo>
                  <a:lnTo>
                    <a:pt x="2484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29"/>
            <p:cNvSpPr/>
            <p:nvPr/>
          </p:nvSpPr>
          <p:spPr>
            <a:xfrm>
              <a:off x="3938475" y="3733908"/>
              <a:ext cx="485350" cy="26067"/>
            </a:xfrm>
            <a:custGeom>
              <a:avLst/>
              <a:gdLst/>
              <a:ahLst/>
              <a:cxnLst/>
              <a:rect l="l" t="t" r="r" b="b"/>
              <a:pathLst>
                <a:path w="32454" h="1743" extrusionOk="0">
                  <a:moveTo>
                    <a:pt x="1" y="1"/>
                  </a:moveTo>
                  <a:lnTo>
                    <a:pt x="1" y="1743"/>
                  </a:lnTo>
                  <a:lnTo>
                    <a:pt x="32454" y="1743"/>
                  </a:lnTo>
                  <a:lnTo>
                    <a:pt x="3245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29"/>
            <p:cNvSpPr/>
            <p:nvPr/>
          </p:nvSpPr>
          <p:spPr>
            <a:xfrm>
              <a:off x="3938475" y="3790124"/>
              <a:ext cx="485350" cy="26067"/>
            </a:xfrm>
            <a:custGeom>
              <a:avLst/>
              <a:gdLst/>
              <a:ahLst/>
              <a:cxnLst/>
              <a:rect l="l" t="t" r="r" b="b"/>
              <a:pathLst>
                <a:path w="32454" h="1743" extrusionOk="0">
                  <a:moveTo>
                    <a:pt x="1" y="1"/>
                  </a:moveTo>
                  <a:lnTo>
                    <a:pt x="1" y="1742"/>
                  </a:lnTo>
                  <a:lnTo>
                    <a:pt x="32454" y="1742"/>
                  </a:lnTo>
                  <a:lnTo>
                    <a:pt x="324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29"/>
            <p:cNvSpPr/>
            <p:nvPr/>
          </p:nvSpPr>
          <p:spPr>
            <a:xfrm>
              <a:off x="3938475" y="3847702"/>
              <a:ext cx="485350" cy="24706"/>
            </a:xfrm>
            <a:custGeom>
              <a:avLst/>
              <a:gdLst/>
              <a:ahLst/>
              <a:cxnLst/>
              <a:rect l="l" t="t" r="r" b="b"/>
              <a:pathLst>
                <a:path w="32454" h="1652" extrusionOk="0">
                  <a:moveTo>
                    <a:pt x="1" y="1"/>
                  </a:moveTo>
                  <a:lnTo>
                    <a:pt x="1" y="1651"/>
                  </a:lnTo>
                  <a:lnTo>
                    <a:pt x="32454" y="1651"/>
                  </a:lnTo>
                  <a:lnTo>
                    <a:pt x="324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29"/>
            <p:cNvSpPr/>
            <p:nvPr/>
          </p:nvSpPr>
          <p:spPr>
            <a:xfrm>
              <a:off x="3938475" y="3903918"/>
              <a:ext cx="270102" cy="26067"/>
            </a:xfrm>
            <a:custGeom>
              <a:avLst/>
              <a:gdLst/>
              <a:ahLst/>
              <a:cxnLst/>
              <a:rect l="l" t="t" r="r" b="b"/>
              <a:pathLst>
                <a:path w="18061" h="1743" extrusionOk="0">
                  <a:moveTo>
                    <a:pt x="1" y="1"/>
                  </a:moveTo>
                  <a:lnTo>
                    <a:pt x="1" y="1742"/>
                  </a:lnTo>
                  <a:lnTo>
                    <a:pt x="18061" y="1742"/>
                  </a:lnTo>
                  <a:lnTo>
                    <a:pt x="1806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29"/>
            <p:cNvSpPr/>
            <p:nvPr/>
          </p:nvSpPr>
          <p:spPr>
            <a:xfrm>
              <a:off x="4240106" y="3906655"/>
              <a:ext cx="47991" cy="45269"/>
            </a:xfrm>
            <a:custGeom>
              <a:avLst/>
              <a:gdLst/>
              <a:ahLst/>
              <a:cxnLst/>
              <a:rect l="l" t="t" r="r" b="b"/>
              <a:pathLst>
                <a:path w="3209" h="3027" extrusionOk="0">
                  <a:moveTo>
                    <a:pt x="1650" y="1"/>
                  </a:moveTo>
                  <a:lnTo>
                    <a:pt x="1100" y="1009"/>
                  </a:lnTo>
                  <a:lnTo>
                    <a:pt x="0" y="1193"/>
                  </a:lnTo>
                  <a:lnTo>
                    <a:pt x="825" y="1926"/>
                  </a:lnTo>
                  <a:lnTo>
                    <a:pt x="642" y="3026"/>
                  </a:lnTo>
                  <a:lnTo>
                    <a:pt x="1650" y="2476"/>
                  </a:lnTo>
                  <a:lnTo>
                    <a:pt x="2659" y="3026"/>
                  </a:lnTo>
                  <a:lnTo>
                    <a:pt x="2475" y="1926"/>
                  </a:lnTo>
                  <a:lnTo>
                    <a:pt x="3209" y="1193"/>
                  </a:lnTo>
                  <a:lnTo>
                    <a:pt x="2109" y="1009"/>
                  </a:lnTo>
                  <a:lnTo>
                    <a:pt x="165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29"/>
            <p:cNvSpPr/>
            <p:nvPr/>
          </p:nvSpPr>
          <p:spPr>
            <a:xfrm>
              <a:off x="4303172" y="3906655"/>
              <a:ext cx="47991" cy="45269"/>
            </a:xfrm>
            <a:custGeom>
              <a:avLst/>
              <a:gdLst/>
              <a:ahLst/>
              <a:cxnLst/>
              <a:rect l="l" t="t" r="r" b="b"/>
              <a:pathLst>
                <a:path w="3209" h="3027" extrusionOk="0">
                  <a:moveTo>
                    <a:pt x="1650" y="1"/>
                  </a:moveTo>
                  <a:lnTo>
                    <a:pt x="1100" y="1009"/>
                  </a:lnTo>
                  <a:lnTo>
                    <a:pt x="0" y="1193"/>
                  </a:lnTo>
                  <a:lnTo>
                    <a:pt x="825" y="1926"/>
                  </a:lnTo>
                  <a:lnTo>
                    <a:pt x="642" y="3026"/>
                  </a:lnTo>
                  <a:lnTo>
                    <a:pt x="1650" y="2476"/>
                  </a:lnTo>
                  <a:lnTo>
                    <a:pt x="2567" y="3026"/>
                  </a:lnTo>
                  <a:lnTo>
                    <a:pt x="2384" y="1926"/>
                  </a:lnTo>
                  <a:lnTo>
                    <a:pt x="3209" y="1193"/>
                  </a:lnTo>
                  <a:lnTo>
                    <a:pt x="2109" y="1009"/>
                  </a:lnTo>
                  <a:lnTo>
                    <a:pt x="165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29"/>
            <p:cNvSpPr/>
            <p:nvPr/>
          </p:nvSpPr>
          <p:spPr>
            <a:xfrm>
              <a:off x="4366238" y="3903905"/>
              <a:ext cx="47991" cy="45269"/>
            </a:xfrm>
            <a:custGeom>
              <a:avLst/>
              <a:gdLst/>
              <a:ahLst/>
              <a:cxnLst/>
              <a:rect l="l" t="t" r="r" b="b"/>
              <a:pathLst>
                <a:path w="3209" h="3027" extrusionOk="0">
                  <a:moveTo>
                    <a:pt x="1559" y="1"/>
                  </a:moveTo>
                  <a:lnTo>
                    <a:pt x="1100" y="1009"/>
                  </a:lnTo>
                  <a:lnTo>
                    <a:pt x="0" y="1193"/>
                  </a:lnTo>
                  <a:lnTo>
                    <a:pt x="825" y="1926"/>
                  </a:lnTo>
                  <a:lnTo>
                    <a:pt x="642" y="3026"/>
                  </a:lnTo>
                  <a:lnTo>
                    <a:pt x="642" y="3026"/>
                  </a:lnTo>
                  <a:lnTo>
                    <a:pt x="1559" y="2476"/>
                  </a:lnTo>
                  <a:lnTo>
                    <a:pt x="2567" y="3026"/>
                  </a:lnTo>
                  <a:lnTo>
                    <a:pt x="2384" y="1926"/>
                  </a:lnTo>
                  <a:lnTo>
                    <a:pt x="3209" y="1193"/>
                  </a:lnTo>
                  <a:lnTo>
                    <a:pt x="2109" y="1009"/>
                  </a:lnTo>
                  <a:lnTo>
                    <a:pt x="155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29"/>
            <p:cNvSpPr/>
            <p:nvPr/>
          </p:nvSpPr>
          <p:spPr>
            <a:xfrm>
              <a:off x="3368145" y="3521411"/>
              <a:ext cx="182346" cy="182361"/>
            </a:xfrm>
            <a:custGeom>
              <a:avLst/>
              <a:gdLst/>
              <a:ahLst/>
              <a:cxnLst/>
              <a:rect l="l" t="t" r="r" b="b"/>
              <a:pathLst>
                <a:path w="12193" h="12194" extrusionOk="0">
                  <a:moveTo>
                    <a:pt x="0" y="0"/>
                  </a:moveTo>
                  <a:lnTo>
                    <a:pt x="0" y="12193"/>
                  </a:lnTo>
                  <a:lnTo>
                    <a:pt x="12193" y="12193"/>
                  </a:lnTo>
                  <a:lnTo>
                    <a:pt x="121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29"/>
            <p:cNvSpPr/>
            <p:nvPr/>
          </p:nvSpPr>
          <p:spPr>
            <a:xfrm>
              <a:off x="3368145" y="3738036"/>
              <a:ext cx="182346" cy="52103"/>
            </a:xfrm>
            <a:custGeom>
              <a:avLst/>
              <a:gdLst/>
              <a:ahLst/>
              <a:cxnLst/>
              <a:rect l="l" t="t" r="r" b="b"/>
              <a:pathLst>
                <a:path w="12193" h="3484" extrusionOk="0">
                  <a:moveTo>
                    <a:pt x="0" y="0"/>
                  </a:moveTo>
                  <a:lnTo>
                    <a:pt x="0" y="3484"/>
                  </a:lnTo>
                  <a:lnTo>
                    <a:pt x="12193" y="3484"/>
                  </a:lnTo>
                  <a:lnTo>
                    <a:pt x="1219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29"/>
            <p:cNvSpPr/>
            <p:nvPr/>
          </p:nvSpPr>
          <p:spPr>
            <a:xfrm>
              <a:off x="3368145" y="3816176"/>
              <a:ext cx="182346" cy="19202"/>
            </a:xfrm>
            <a:custGeom>
              <a:avLst/>
              <a:gdLst/>
              <a:ahLst/>
              <a:cxnLst/>
              <a:rect l="l" t="t" r="r" b="b"/>
              <a:pathLst>
                <a:path w="12193" h="1284" extrusionOk="0">
                  <a:moveTo>
                    <a:pt x="0" y="0"/>
                  </a:moveTo>
                  <a:lnTo>
                    <a:pt x="0" y="1284"/>
                  </a:lnTo>
                  <a:lnTo>
                    <a:pt x="12193" y="1284"/>
                  </a:lnTo>
                  <a:lnTo>
                    <a:pt x="121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29"/>
            <p:cNvSpPr/>
            <p:nvPr/>
          </p:nvSpPr>
          <p:spPr>
            <a:xfrm>
              <a:off x="3368145" y="3860054"/>
              <a:ext cx="182346" cy="19202"/>
            </a:xfrm>
            <a:custGeom>
              <a:avLst/>
              <a:gdLst/>
              <a:ahLst/>
              <a:cxnLst/>
              <a:rect l="l" t="t" r="r" b="b"/>
              <a:pathLst>
                <a:path w="12193" h="1284" extrusionOk="0">
                  <a:moveTo>
                    <a:pt x="0" y="0"/>
                  </a:moveTo>
                  <a:lnTo>
                    <a:pt x="0" y="1283"/>
                  </a:lnTo>
                  <a:lnTo>
                    <a:pt x="12193" y="1283"/>
                  </a:lnTo>
                  <a:lnTo>
                    <a:pt x="121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29"/>
            <p:cNvSpPr/>
            <p:nvPr/>
          </p:nvSpPr>
          <p:spPr>
            <a:xfrm>
              <a:off x="3368145" y="3903918"/>
              <a:ext cx="182346" cy="19217"/>
            </a:xfrm>
            <a:custGeom>
              <a:avLst/>
              <a:gdLst/>
              <a:ahLst/>
              <a:cxnLst/>
              <a:rect l="l" t="t" r="r" b="b"/>
              <a:pathLst>
                <a:path w="12193" h="1285" extrusionOk="0">
                  <a:moveTo>
                    <a:pt x="0" y="1"/>
                  </a:moveTo>
                  <a:lnTo>
                    <a:pt x="0" y="1284"/>
                  </a:lnTo>
                  <a:lnTo>
                    <a:pt x="12193" y="1284"/>
                  </a:lnTo>
                  <a:lnTo>
                    <a:pt x="121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29"/>
            <p:cNvSpPr/>
            <p:nvPr/>
          </p:nvSpPr>
          <p:spPr>
            <a:xfrm>
              <a:off x="3368145" y="3946420"/>
              <a:ext cx="182346" cy="20578"/>
            </a:xfrm>
            <a:custGeom>
              <a:avLst/>
              <a:gdLst/>
              <a:ahLst/>
              <a:cxnLst/>
              <a:rect l="l" t="t" r="r" b="b"/>
              <a:pathLst>
                <a:path w="12193" h="1376" extrusionOk="0">
                  <a:moveTo>
                    <a:pt x="0" y="1"/>
                  </a:moveTo>
                  <a:lnTo>
                    <a:pt x="0" y="1376"/>
                  </a:lnTo>
                  <a:lnTo>
                    <a:pt x="12193" y="1376"/>
                  </a:lnTo>
                  <a:lnTo>
                    <a:pt x="121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29"/>
            <p:cNvSpPr/>
            <p:nvPr/>
          </p:nvSpPr>
          <p:spPr>
            <a:xfrm>
              <a:off x="3599846" y="3521411"/>
              <a:ext cx="296139" cy="182361"/>
            </a:xfrm>
            <a:custGeom>
              <a:avLst/>
              <a:gdLst/>
              <a:ahLst/>
              <a:cxnLst/>
              <a:rect l="l" t="t" r="r" b="b"/>
              <a:pathLst>
                <a:path w="19802" h="12194" extrusionOk="0">
                  <a:moveTo>
                    <a:pt x="0" y="0"/>
                  </a:moveTo>
                  <a:lnTo>
                    <a:pt x="0" y="12193"/>
                  </a:lnTo>
                  <a:lnTo>
                    <a:pt x="19802" y="12193"/>
                  </a:lnTo>
                  <a:lnTo>
                    <a:pt x="198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29"/>
            <p:cNvSpPr/>
            <p:nvPr/>
          </p:nvSpPr>
          <p:spPr>
            <a:xfrm>
              <a:off x="3599846" y="3738036"/>
              <a:ext cx="296139" cy="52103"/>
            </a:xfrm>
            <a:custGeom>
              <a:avLst/>
              <a:gdLst/>
              <a:ahLst/>
              <a:cxnLst/>
              <a:rect l="l" t="t" r="r" b="b"/>
              <a:pathLst>
                <a:path w="19802" h="3484" extrusionOk="0">
                  <a:moveTo>
                    <a:pt x="0" y="0"/>
                  </a:moveTo>
                  <a:lnTo>
                    <a:pt x="0" y="3484"/>
                  </a:lnTo>
                  <a:lnTo>
                    <a:pt x="19802" y="3484"/>
                  </a:lnTo>
                  <a:lnTo>
                    <a:pt x="1980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29"/>
            <p:cNvSpPr/>
            <p:nvPr/>
          </p:nvSpPr>
          <p:spPr>
            <a:xfrm>
              <a:off x="3599846" y="3816176"/>
              <a:ext cx="296139" cy="19202"/>
            </a:xfrm>
            <a:custGeom>
              <a:avLst/>
              <a:gdLst/>
              <a:ahLst/>
              <a:cxnLst/>
              <a:rect l="l" t="t" r="r" b="b"/>
              <a:pathLst>
                <a:path w="19802" h="1284" extrusionOk="0">
                  <a:moveTo>
                    <a:pt x="0" y="0"/>
                  </a:moveTo>
                  <a:lnTo>
                    <a:pt x="0" y="1284"/>
                  </a:lnTo>
                  <a:lnTo>
                    <a:pt x="19802" y="1284"/>
                  </a:lnTo>
                  <a:lnTo>
                    <a:pt x="198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29"/>
            <p:cNvSpPr/>
            <p:nvPr/>
          </p:nvSpPr>
          <p:spPr>
            <a:xfrm>
              <a:off x="3599846" y="3860054"/>
              <a:ext cx="296139" cy="19202"/>
            </a:xfrm>
            <a:custGeom>
              <a:avLst/>
              <a:gdLst/>
              <a:ahLst/>
              <a:cxnLst/>
              <a:rect l="l" t="t" r="r" b="b"/>
              <a:pathLst>
                <a:path w="19802" h="1284" extrusionOk="0">
                  <a:moveTo>
                    <a:pt x="0" y="0"/>
                  </a:moveTo>
                  <a:lnTo>
                    <a:pt x="0" y="1283"/>
                  </a:lnTo>
                  <a:lnTo>
                    <a:pt x="19802" y="1283"/>
                  </a:lnTo>
                  <a:lnTo>
                    <a:pt x="1980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29"/>
            <p:cNvSpPr/>
            <p:nvPr/>
          </p:nvSpPr>
          <p:spPr>
            <a:xfrm>
              <a:off x="3599846" y="3903918"/>
              <a:ext cx="296139" cy="19217"/>
            </a:xfrm>
            <a:custGeom>
              <a:avLst/>
              <a:gdLst/>
              <a:ahLst/>
              <a:cxnLst/>
              <a:rect l="l" t="t" r="r" b="b"/>
              <a:pathLst>
                <a:path w="19802" h="1285" extrusionOk="0">
                  <a:moveTo>
                    <a:pt x="0" y="1"/>
                  </a:moveTo>
                  <a:lnTo>
                    <a:pt x="0" y="1284"/>
                  </a:lnTo>
                  <a:lnTo>
                    <a:pt x="19802" y="1284"/>
                  </a:lnTo>
                  <a:lnTo>
                    <a:pt x="1980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29"/>
            <p:cNvSpPr/>
            <p:nvPr/>
          </p:nvSpPr>
          <p:spPr>
            <a:xfrm>
              <a:off x="3599846" y="3946420"/>
              <a:ext cx="182346" cy="20578"/>
            </a:xfrm>
            <a:custGeom>
              <a:avLst/>
              <a:gdLst/>
              <a:ahLst/>
              <a:cxnLst/>
              <a:rect l="l" t="t" r="r" b="b"/>
              <a:pathLst>
                <a:path w="12193" h="1376" extrusionOk="0">
                  <a:moveTo>
                    <a:pt x="0" y="1"/>
                  </a:moveTo>
                  <a:lnTo>
                    <a:pt x="0" y="1376"/>
                  </a:lnTo>
                  <a:lnTo>
                    <a:pt x="12193" y="1376"/>
                  </a:lnTo>
                  <a:lnTo>
                    <a:pt x="121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6" name="Google Shape;556;p29"/>
          <p:cNvSpPr txBox="1">
            <a:spLocks noGrp="1"/>
          </p:cNvSpPr>
          <p:nvPr>
            <p:ph type="ctrTitle"/>
          </p:nvPr>
        </p:nvSpPr>
        <p:spPr>
          <a:xfrm>
            <a:off x="5393881" y="1887075"/>
            <a:ext cx="2076000" cy="381013"/>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sz="1200" b="1" dirty="0">
                <a:solidFill>
                  <a:srgbClr val="0E2A47"/>
                </a:solidFill>
                <a:latin typeface="Avenir Next LT Pro" panose="020B0504020202020204" pitchFamily="34" charset="0"/>
              </a:rPr>
              <a:t>Criação</a:t>
            </a:r>
            <a:endParaRPr sz="1200" b="1" dirty="0">
              <a:solidFill>
                <a:srgbClr val="0E2A47"/>
              </a:solidFill>
              <a:latin typeface="Avenir Next LT Pro" panose="020B0504020202020204" pitchFamily="34" charset="0"/>
            </a:endParaRPr>
          </a:p>
        </p:txBody>
      </p:sp>
      <p:sp>
        <p:nvSpPr>
          <p:cNvPr id="558" name="Google Shape;558;p29"/>
          <p:cNvSpPr txBox="1">
            <a:spLocks noGrp="1"/>
          </p:cNvSpPr>
          <p:nvPr>
            <p:ph type="ctrTitle" idx="3"/>
          </p:nvPr>
        </p:nvSpPr>
        <p:spPr>
          <a:xfrm>
            <a:off x="5393881" y="2578562"/>
            <a:ext cx="2076000" cy="381013"/>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sz="1200" b="1" dirty="0">
                <a:solidFill>
                  <a:srgbClr val="0E2A47"/>
                </a:solidFill>
                <a:latin typeface="Avenir Next LT Pro" panose="020B0504020202020204" pitchFamily="34" charset="0"/>
              </a:rPr>
              <a:t>Resultados</a:t>
            </a:r>
            <a:endParaRPr b="1" dirty="0">
              <a:solidFill>
                <a:srgbClr val="0E2A47"/>
              </a:solidFill>
              <a:latin typeface="Avenir Next LT Pro" panose="020B0504020202020204" pitchFamily="34" charset="0"/>
            </a:endParaRPr>
          </a:p>
        </p:txBody>
      </p:sp>
      <p:sp>
        <p:nvSpPr>
          <p:cNvPr id="134" name="Google Shape;450;p29">
            <a:extLst>
              <a:ext uri="{FF2B5EF4-FFF2-40B4-BE49-F238E27FC236}">
                <a16:creationId xmlns:a16="http://schemas.microsoft.com/office/drawing/2014/main" id="{8957330C-3FB3-0829-C4A7-55EADEAE3390}"/>
              </a:ext>
            </a:extLst>
          </p:cNvPr>
          <p:cNvSpPr/>
          <p:nvPr/>
        </p:nvSpPr>
        <p:spPr>
          <a:xfrm>
            <a:off x="7903950" y="1854756"/>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451;p29">
            <a:extLst>
              <a:ext uri="{FF2B5EF4-FFF2-40B4-BE49-F238E27FC236}">
                <a16:creationId xmlns:a16="http://schemas.microsoft.com/office/drawing/2014/main" id="{D4DD6663-9850-97E8-94B2-FEC65C6B16B5}"/>
              </a:ext>
            </a:extLst>
          </p:cNvPr>
          <p:cNvSpPr/>
          <p:nvPr/>
        </p:nvSpPr>
        <p:spPr>
          <a:xfrm>
            <a:off x="7903950" y="2557125"/>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2" name="Google Shape;1012;p37">
            <a:extLst>
              <a:ext uri="{FF2B5EF4-FFF2-40B4-BE49-F238E27FC236}">
                <a16:creationId xmlns:a16="http://schemas.microsoft.com/office/drawing/2014/main" id="{B390D007-530A-E1A5-7A32-82DC21E41DA5}"/>
              </a:ext>
            </a:extLst>
          </p:cNvPr>
          <p:cNvGrpSpPr/>
          <p:nvPr/>
        </p:nvGrpSpPr>
        <p:grpSpPr>
          <a:xfrm>
            <a:off x="7998097" y="1929958"/>
            <a:ext cx="235606" cy="294716"/>
            <a:chOff x="2905736" y="2888729"/>
            <a:chExt cx="235606" cy="294716"/>
          </a:xfrm>
          <a:solidFill>
            <a:srgbClr val="0E2A47"/>
          </a:solidFill>
        </p:grpSpPr>
        <p:sp>
          <p:nvSpPr>
            <p:cNvPr id="143" name="Google Shape;1013;p37">
              <a:extLst>
                <a:ext uri="{FF2B5EF4-FFF2-40B4-BE49-F238E27FC236}">
                  <a16:creationId xmlns:a16="http://schemas.microsoft.com/office/drawing/2014/main" id="{2E756206-6C78-179C-7EB0-A86F04EEEDFE}"/>
                </a:ext>
              </a:extLst>
            </p:cNvPr>
            <p:cNvSpPr/>
            <p:nvPr/>
          </p:nvSpPr>
          <p:spPr>
            <a:xfrm>
              <a:off x="2956513" y="2888729"/>
              <a:ext cx="184830" cy="184830"/>
            </a:xfrm>
            <a:custGeom>
              <a:avLst/>
              <a:gdLst/>
              <a:ahLst/>
              <a:cxnLst/>
              <a:rect l="l" t="t" r="r" b="b"/>
              <a:pathLst>
                <a:path w="11579" h="11579" extrusionOk="0">
                  <a:moveTo>
                    <a:pt x="5761" y="1819"/>
                  </a:moveTo>
                  <a:cubicBezTo>
                    <a:pt x="7989" y="1819"/>
                    <a:pt x="10085" y="3763"/>
                    <a:pt x="9649" y="6415"/>
                  </a:cubicBezTo>
                  <a:cubicBezTo>
                    <a:pt x="9388" y="8084"/>
                    <a:pt x="8084" y="9388"/>
                    <a:pt x="6468" y="9701"/>
                  </a:cubicBezTo>
                  <a:cubicBezTo>
                    <a:pt x="6229" y="9740"/>
                    <a:pt x="5996" y="9759"/>
                    <a:pt x="5769" y="9759"/>
                  </a:cubicBezTo>
                  <a:cubicBezTo>
                    <a:pt x="2380" y="9759"/>
                    <a:pt x="431" y="5567"/>
                    <a:pt x="2973" y="3025"/>
                  </a:cubicBezTo>
                  <a:cubicBezTo>
                    <a:pt x="3796" y="2187"/>
                    <a:pt x="4791" y="1819"/>
                    <a:pt x="5761" y="1819"/>
                  </a:cubicBezTo>
                  <a:close/>
                  <a:moveTo>
                    <a:pt x="4799" y="0"/>
                  </a:moveTo>
                  <a:cubicBezTo>
                    <a:pt x="4642" y="0"/>
                    <a:pt x="4486" y="157"/>
                    <a:pt x="4486" y="313"/>
                  </a:cubicBezTo>
                  <a:lnTo>
                    <a:pt x="4486" y="626"/>
                  </a:lnTo>
                  <a:cubicBezTo>
                    <a:pt x="4486" y="731"/>
                    <a:pt x="4381" y="835"/>
                    <a:pt x="4277" y="887"/>
                  </a:cubicBezTo>
                  <a:cubicBezTo>
                    <a:pt x="3964" y="991"/>
                    <a:pt x="3651" y="1096"/>
                    <a:pt x="3390" y="1252"/>
                  </a:cubicBezTo>
                  <a:cubicBezTo>
                    <a:pt x="3326" y="1274"/>
                    <a:pt x="3270" y="1286"/>
                    <a:pt x="3219" y="1286"/>
                  </a:cubicBezTo>
                  <a:cubicBezTo>
                    <a:pt x="3148" y="1286"/>
                    <a:pt x="3086" y="1261"/>
                    <a:pt x="3025" y="1200"/>
                  </a:cubicBezTo>
                  <a:lnTo>
                    <a:pt x="2817" y="991"/>
                  </a:lnTo>
                  <a:cubicBezTo>
                    <a:pt x="2765" y="939"/>
                    <a:pt x="2686" y="913"/>
                    <a:pt x="2608" y="913"/>
                  </a:cubicBezTo>
                  <a:cubicBezTo>
                    <a:pt x="2530" y="913"/>
                    <a:pt x="2452" y="939"/>
                    <a:pt x="2400" y="991"/>
                  </a:cubicBezTo>
                  <a:lnTo>
                    <a:pt x="991" y="2399"/>
                  </a:lnTo>
                  <a:cubicBezTo>
                    <a:pt x="887" y="2504"/>
                    <a:pt x="887" y="2712"/>
                    <a:pt x="991" y="2817"/>
                  </a:cubicBezTo>
                  <a:lnTo>
                    <a:pt x="1200" y="3025"/>
                  </a:lnTo>
                  <a:cubicBezTo>
                    <a:pt x="1304" y="3130"/>
                    <a:pt x="1304" y="3286"/>
                    <a:pt x="1252" y="3390"/>
                  </a:cubicBezTo>
                  <a:cubicBezTo>
                    <a:pt x="1096" y="3703"/>
                    <a:pt x="991" y="3964"/>
                    <a:pt x="887" y="4277"/>
                  </a:cubicBezTo>
                  <a:cubicBezTo>
                    <a:pt x="835" y="4433"/>
                    <a:pt x="731" y="4486"/>
                    <a:pt x="574" y="4538"/>
                  </a:cubicBezTo>
                  <a:lnTo>
                    <a:pt x="313" y="4538"/>
                  </a:lnTo>
                  <a:cubicBezTo>
                    <a:pt x="105" y="4538"/>
                    <a:pt x="0" y="4642"/>
                    <a:pt x="0" y="4799"/>
                  </a:cubicBezTo>
                  <a:lnTo>
                    <a:pt x="0" y="6780"/>
                  </a:lnTo>
                  <a:cubicBezTo>
                    <a:pt x="0" y="6937"/>
                    <a:pt x="105" y="7093"/>
                    <a:pt x="313" y="7093"/>
                  </a:cubicBezTo>
                  <a:lnTo>
                    <a:pt x="574" y="7093"/>
                  </a:lnTo>
                  <a:cubicBezTo>
                    <a:pt x="731" y="7093"/>
                    <a:pt x="835" y="7198"/>
                    <a:pt x="887" y="7302"/>
                  </a:cubicBezTo>
                  <a:cubicBezTo>
                    <a:pt x="991" y="7615"/>
                    <a:pt x="1096" y="7928"/>
                    <a:pt x="1252" y="8188"/>
                  </a:cubicBezTo>
                  <a:cubicBezTo>
                    <a:pt x="1304" y="8293"/>
                    <a:pt x="1304" y="8449"/>
                    <a:pt x="1200" y="8554"/>
                  </a:cubicBezTo>
                  <a:lnTo>
                    <a:pt x="991" y="8762"/>
                  </a:lnTo>
                  <a:cubicBezTo>
                    <a:pt x="887" y="8866"/>
                    <a:pt x="887" y="9075"/>
                    <a:pt x="991" y="9179"/>
                  </a:cubicBezTo>
                  <a:lnTo>
                    <a:pt x="2400" y="10588"/>
                  </a:lnTo>
                  <a:cubicBezTo>
                    <a:pt x="2452" y="10640"/>
                    <a:pt x="2517" y="10666"/>
                    <a:pt x="2589" y="10666"/>
                  </a:cubicBezTo>
                  <a:cubicBezTo>
                    <a:pt x="2660" y="10666"/>
                    <a:pt x="2739" y="10640"/>
                    <a:pt x="2817" y="10588"/>
                  </a:cubicBezTo>
                  <a:lnTo>
                    <a:pt x="3025" y="10379"/>
                  </a:lnTo>
                  <a:cubicBezTo>
                    <a:pt x="3086" y="10318"/>
                    <a:pt x="3165" y="10293"/>
                    <a:pt x="3241" y="10293"/>
                  </a:cubicBezTo>
                  <a:cubicBezTo>
                    <a:pt x="3295" y="10293"/>
                    <a:pt x="3347" y="10305"/>
                    <a:pt x="3390" y="10327"/>
                  </a:cubicBezTo>
                  <a:cubicBezTo>
                    <a:pt x="3651" y="10483"/>
                    <a:pt x="3964" y="10588"/>
                    <a:pt x="4277" y="10692"/>
                  </a:cubicBezTo>
                  <a:cubicBezTo>
                    <a:pt x="4381" y="10744"/>
                    <a:pt x="4486" y="10848"/>
                    <a:pt x="4486" y="11005"/>
                  </a:cubicBezTo>
                  <a:lnTo>
                    <a:pt x="4486" y="11318"/>
                  </a:lnTo>
                  <a:cubicBezTo>
                    <a:pt x="4486" y="11474"/>
                    <a:pt x="4642" y="11578"/>
                    <a:pt x="4799" y="11578"/>
                  </a:cubicBezTo>
                  <a:lnTo>
                    <a:pt x="6780" y="11578"/>
                  </a:lnTo>
                  <a:cubicBezTo>
                    <a:pt x="6937" y="11578"/>
                    <a:pt x="7041" y="11474"/>
                    <a:pt x="7041" y="11318"/>
                  </a:cubicBezTo>
                  <a:lnTo>
                    <a:pt x="7041" y="10953"/>
                  </a:lnTo>
                  <a:cubicBezTo>
                    <a:pt x="7041" y="10796"/>
                    <a:pt x="7146" y="10692"/>
                    <a:pt x="7302" y="10640"/>
                  </a:cubicBezTo>
                  <a:cubicBezTo>
                    <a:pt x="7615" y="10588"/>
                    <a:pt x="7876" y="10431"/>
                    <a:pt x="8189" y="10327"/>
                  </a:cubicBezTo>
                  <a:cubicBezTo>
                    <a:pt x="8233" y="10283"/>
                    <a:pt x="8286" y="10267"/>
                    <a:pt x="8341" y="10267"/>
                  </a:cubicBezTo>
                  <a:cubicBezTo>
                    <a:pt x="8416" y="10267"/>
                    <a:pt x="8493" y="10297"/>
                    <a:pt x="8554" y="10327"/>
                  </a:cubicBezTo>
                  <a:lnTo>
                    <a:pt x="8762" y="10588"/>
                  </a:lnTo>
                  <a:cubicBezTo>
                    <a:pt x="8814" y="10640"/>
                    <a:pt x="8893" y="10666"/>
                    <a:pt x="8971" y="10666"/>
                  </a:cubicBezTo>
                  <a:cubicBezTo>
                    <a:pt x="9049" y="10666"/>
                    <a:pt x="9127" y="10640"/>
                    <a:pt x="9180" y="10588"/>
                  </a:cubicBezTo>
                  <a:lnTo>
                    <a:pt x="10588" y="9179"/>
                  </a:lnTo>
                  <a:cubicBezTo>
                    <a:pt x="10692" y="9075"/>
                    <a:pt x="10692" y="8866"/>
                    <a:pt x="10588" y="8762"/>
                  </a:cubicBezTo>
                  <a:lnTo>
                    <a:pt x="10379" y="8554"/>
                  </a:lnTo>
                  <a:cubicBezTo>
                    <a:pt x="10275" y="8449"/>
                    <a:pt x="10275" y="8293"/>
                    <a:pt x="10327" y="8188"/>
                  </a:cubicBezTo>
                  <a:cubicBezTo>
                    <a:pt x="10483" y="7928"/>
                    <a:pt x="10588" y="7615"/>
                    <a:pt x="10692" y="7302"/>
                  </a:cubicBezTo>
                  <a:cubicBezTo>
                    <a:pt x="10744" y="7198"/>
                    <a:pt x="10848" y="7093"/>
                    <a:pt x="10953" y="7093"/>
                  </a:cubicBezTo>
                  <a:lnTo>
                    <a:pt x="11266" y="7093"/>
                  </a:lnTo>
                  <a:cubicBezTo>
                    <a:pt x="11422" y="7093"/>
                    <a:pt x="11579" y="6937"/>
                    <a:pt x="11579" y="6780"/>
                  </a:cubicBezTo>
                  <a:lnTo>
                    <a:pt x="11579" y="4799"/>
                  </a:lnTo>
                  <a:cubicBezTo>
                    <a:pt x="11579" y="4642"/>
                    <a:pt x="11422" y="4538"/>
                    <a:pt x="11266" y="4538"/>
                  </a:cubicBezTo>
                  <a:lnTo>
                    <a:pt x="10953" y="4538"/>
                  </a:lnTo>
                  <a:cubicBezTo>
                    <a:pt x="10848" y="4486"/>
                    <a:pt x="10692" y="4433"/>
                    <a:pt x="10692" y="4277"/>
                  </a:cubicBezTo>
                  <a:cubicBezTo>
                    <a:pt x="10588" y="3964"/>
                    <a:pt x="10483" y="3703"/>
                    <a:pt x="10327" y="3390"/>
                  </a:cubicBezTo>
                  <a:cubicBezTo>
                    <a:pt x="10223" y="3286"/>
                    <a:pt x="10275" y="3130"/>
                    <a:pt x="10379" y="3025"/>
                  </a:cubicBezTo>
                  <a:lnTo>
                    <a:pt x="10588" y="2817"/>
                  </a:lnTo>
                  <a:cubicBezTo>
                    <a:pt x="10692" y="2712"/>
                    <a:pt x="10692" y="2504"/>
                    <a:pt x="10588" y="2399"/>
                  </a:cubicBezTo>
                  <a:lnTo>
                    <a:pt x="9180" y="991"/>
                  </a:lnTo>
                  <a:cubicBezTo>
                    <a:pt x="9127" y="939"/>
                    <a:pt x="9049" y="913"/>
                    <a:pt x="8971" y="913"/>
                  </a:cubicBezTo>
                  <a:cubicBezTo>
                    <a:pt x="8893" y="913"/>
                    <a:pt x="8814" y="939"/>
                    <a:pt x="8762" y="991"/>
                  </a:cubicBezTo>
                  <a:lnTo>
                    <a:pt x="8554" y="1200"/>
                  </a:lnTo>
                  <a:cubicBezTo>
                    <a:pt x="8489" y="1264"/>
                    <a:pt x="8405" y="1309"/>
                    <a:pt x="8325" y="1309"/>
                  </a:cubicBezTo>
                  <a:cubicBezTo>
                    <a:pt x="8276" y="1309"/>
                    <a:pt x="8228" y="1292"/>
                    <a:pt x="8189" y="1252"/>
                  </a:cubicBezTo>
                  <a:cubicBezTo>
                    <a:pt x="7876" y="1096"/>
                    <a:pt x="7615" y="991"/>
                    <a:pt x="7302" y="887"/>
                  </a:cubicBezTo>
                  <a:cubicBezTo>
                    <a:pt x="7146" y="835"/>
                    <a:pt x="7041" y="731"/>
                    <a:pt x="7041" y="626"/>
                  </a:cubicBezTo>
                  <a:lnTo>
                    <a:pt x="7041" y="313"/>
                  </a:lnTo>
                  <a:cubicBezTo>
                    <a:pt x="7041" y="157"/>
                    <a:pt x="6937" y="0"/>
                    <a:pt x="678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014;p37">
              <a:extLst>
                <a:ext uri="{FF2B5EF4-FFF2-40B4-BE49-F238E27FC236}">
                  <a16:creationId xmlns:a16="http://schemas.microsoft.com/office/drawing/2014/main" id="{C0FEBD5E-D7E4-7B1C-8A74-D6D93F29EAEC}"/>
                </a:ext>
              </a:extLst>
            </p:cNvPr>
            <p:cNvSpPr/>
            <p:nvPr/>
          </p:nvSpPr>
          <p:spPr>
            <a:xfrm>
              <a:off x="2978158" y="2928683"/>
              <a:ext cx="123231" cy="105400"/>
            </a:xfrm>
            <a:custGeom>
              <a:avLst/>
              <a:gdLst/>
              <a:ahLst/>
              <a:cxnLst/>
              <a:rect l="l" t="t" r="r" b="b"/>
              <a:pathLst>
                <a:path w="7720" h="6603" extrusionOk="0">
                  <a:moveTo>
                    <a:pt x="4434" y="1"/>
                  </a:moveTo>
                  <a:cubicBezTo>
                    <a:pt x="1513" y="1"/>
                    <a:pt x="0" y="3547"/>
                    <a:pt x="2087" y="5633"/>
                  </a:cubicBezTo>
                  <a:cubicBezTo>
                    <a:pt x="2757" y="6304"/>
                    <a:pt x="3578" y="6602"/>
                    <a:pt x="4383" y="6602"/>
                  </a:cubicBezTo>
                  <a:cubicBezTo>
                    <a:pt x="6085" y="6602"/>
                    <a:pt x="7719" y="5269"/>
                    <a:pt x="7719" y="3286"/>
                  </a:cubicBezTo>
                  <a:cubicBezTo>
                    <a:pt x="7719" y="1461"/>
                    <a:pt x="6259" y="1"/>
                    <a:pt x="443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015;p37">
              <a:extLst>
                <a:ext uri="{FF2B5EF4-FFF2-40B4-BE49-F238E27FC236}">
                  <a16:creationId xmlns:a16="http://schemas.microsoft.com/office/drawing/2014/main" id="{4E9B2A49-47E0-F528-C948-D822DFAE5763}"/>
                </a:ext>
              </a:extLst>
            </p:cNvPr>
            <p:cNvSpPr/>
            <p:nvPr/>
          </p:nvSpPr>
          <p:spPr>
            <a:xfrm>
              <a:off x="2905736" y="3051898"/>
              <a:ext cx="130717" cy="131547"/>
            </a:xfrm>
            <a:custGeom>
              <a:avLst/>
              <a:gdLst/>
              <a:ahLst/>
              <a:cxnLst/>
              <a:rect l="l" t="t" r="r" b="b"/>
              <a:pathLst>
                <a:path w="8189" h="8241" extrusionOk="0">
                  <a:moveTo>
                    <a:pt x="4122" y="1305"/>
                  </a:moveTo>
                  <a:cubicBezTo>
                    <a:pt x="5702" y="1305"/>
                    <a:pt x="7213" y="2692"/>
                    <a:pt x="6884" y="4590"/>
                  </a:cubicBezTo>
                  <a:cubicBezTo>
                    <a:pt x="6676" y="5737"/>
                    <a:pt x="5737" y="6624"/>
                    <a:pt x="4590" y="6833"/>
                  </a:cubicBezTo>
                  <a:cubicBezTo>
                    <a:pt x="4413" y="6864"/>
                    <a:pt x="4241" y="6879"/>
                    <a:pt x="4074" y="6879"/>
                  </a:cubicBezTo>
                  <a:cubicBezTo>
                    <a:pt x="1724" y="6879"/>
                    <a:pt x="389" y="3940"/>
                    <a:pt x="2191" y="2139"/>
                  </a:cubicBezTo>
                  <a:cubicBezTo>
                    <a:pt x="2754" y="1560"/>
                    <a:pt x="3444" y="1305"/>
                    <a:pt x="4122" y="1305"/>
                  </a:cubicBezTo>
                  <a:close/>
                  <a:moveTo>
                    <a:pt x="3442" y="0"/>
                  </a:moveTo>
                  <a:cubicBezTo>
                    <a:pt x="3338" y="0"/>
                    <a:pt x="3234" y="105"/>
                    <a:pt x="3234" y="209"/>
                  </a:cubicBezTo>
                  <a:lnTo>
                    <a:pt x="3234" y="418"/>
                  </a:lnTo>
                  <a:cubicBezTo>
                    <a:pt x="3234" y="522"/>
                    <a:pt x="3181" y="574"/>
                    <a:pt x="3077" y="626"/>
                  </a:cubicBezTo>
                  <a:cubicBezTo>
                    <a:pt x="2869" y="678"/>
                    <a:pt x="2608" y="783"/>
                    <a:pt x="2399" y="887"/>
                  </a:cubicBezTo>
                  <a:cubicBezTo>
                    <a:pt x="2373" y="913"/>
                    <a:pt x="2334" y="926"/>
                    <a:pt x="2295" y="926"/>
                  </a:cubicBezTo>
                  <a:cubicBezTo>
                    <a:pt x="2256" y="926"/>
                    <a:pt x="2217" y="913"/>
                    <a:pt x="2191" y="887"/>
                  </a:cubicBezTo>
                  <a:lnTo>
                    <a:pt x="2034" y="731"/>
                  </a:lnTo>
                  <a:cubicBezTo>
                    <a:pt x="1982" y="705"/>
                    <a:pt x="1930" y="691"/>
                    <a:pt x="1878" y="691"/>
                  </a:cubicBezTo>
                  <a:cubicBezTo>
                    <a:pt x="1825" y="691"/>
                    <a:pt x="1773" y="705"/>
                    <a:pt x="1721" y="731"/>
                  </a:cubicBezTo>
                  <a:lnTo>
                    <a:pt x="782" y="1722"/>
                  </a:lnTo>
                  <a:cubicBezTo>
                    <a:pt x="678" y="1774"/>
                    <a:pt x="678" y="1930"/>
                    <a:pt x="782" y="2034"/>
                  </a:cubicBezTo>
                  <a:lnTo>
                    <a:pt x="887" y="2139"/>
                  </a:lnTo>
                  <a:cubicBezTo>
                    <a:pt x="939" y="2243"/>
                    <a:pt x="939" y="2347"/>
                    <a:pt x="887" y="2400"/>
                  </a:cubicBezTo>
                  <a:cubicBezTo>
                    <a:pt x="782" y="2608"/>
                    <a:pt x="730" y="2817"/>
                    <a:pt x="626" y="3078"/>
                  </a:cubicBezTo>
                  <a:cubicBezTo>
                    <a:pt x="626" y="3130"/>
                    <a:pt x="522" y="3234"/>
                    <a:pt x="417" y="3234"/>
                  </a:cubicBezTo>
                  <a:lnTo>
                    <a:pt x="209" y="3234"/>
                  </a:lnTo>
                  <a:cubicBezTo>
                    <a:pt x="104" y="3234"/>
                    <a:pt x="0" y="3286"/>
                    <a:pt x="0" y="3443"/>
                  </a:cubicBezTo>
                  <a:lnTo>
                    <a:pt x="0" y="4799"/>
                  </a:lnTo>
                  <a:cubicBezTo>
                    <a:pt x="0" y="4955"/>
                    <a:pt x="104" y="5007"/>
                    <a:pt x="209" y="5007"/>
                  </a:cubicBezTo>
                  <a:lnTo>
                    <a:pt x="469" y="5007"/>
                  </a:lnTo>
                  <a:cubicBezTo>
                    <a:pt x="522" y="5007"/>
                    <a:pt x="626" y="5111"/>
                    <a:pt x="678" y="5164"/>
                  </a:cubicBezTo>
                  <a:cubicBezTo>
                    <a:pt x="730" y="5424"/>
                    <a:pt x="782" y="5633"/>
                    <a:pt x="939" y="5842"/>
                  </a:cubicBezTo>
                  <a:cubicBezTo>
                    <a:pt x="939" y="5894"/>
                    <a:pt x="939" y="5998"/>
                    <a:pt x="887" y="6102"/>
                  </a:cubicBezTo>
                  <a:lnTo>
                    <a:pt x="730" y="6259"/>
                  </a:lnTo>
                  <a:cubicBezTo>
                    <a:pt x="626" y="6311"/>
                    <a:pt x="626" y="6467"/>
                    <a:pt x="730" y="6520"/>
                  </a:cubicBezTo>
                  <a:lnTo>
                    <a:pt x="1721" y="7511"/>
                  </a:lnTo>
                  <a:cubicBezTo>
                    <a:pt x="1747" y="7563"/>
                    <a:pt x="1799" y="7589"/>
                    <a:pt x="1852" y="7589"/>
                  </a:cubicBezTo>
                  <a:cubicBezTo>
                    <a:pt x="1904" y="7589"/>
                    <a:pt x="1956" y="7563"/>
                    <a:pt x="1982" y="7511"/>
                  </a:cubicBezTo>
                  <a:lnTo>
                    <a:pt x="2138" y="7354"/>
                  </a:lnTo>
                  <a:cubicBezTo>
                    <a:pt x="2191" y="7328"/>
                    <a:pt x="2243" y="7315"/>
                    <a:pt x="2288" y="7315"/>
                  </a:cubicBezTo>
                  <a:cubicBezTo>
                    <a:pt x="2334" y="7315"/>
                    <a:pt x="2373" y="7328"/>
                    <a:pt x="2399" y="7354"/>
                  </a:cubicBezTo>
                  <a:cubicBezTo>
                    <a:pt x="2608" y="7458"/>
                    <a:pt x="2816" y="7563"/>
                    <a:pt x="3077" y="7615"/>
                  </a:cubicBezTo>
                  <a:cubicBezTo>
                    <a:pt x="3129" y="7615"/>
                    <a:pt x="3234" y="7719"/>
                    <a:pt x="3234" y="7823"/>
                  </a:cubicBezTo>
                  <a:lnTo>
                    <a:pt x="3234" y="8032"/>
                  </a:lnTo>
                  <a:cubicBezTo>
                    <a:pt x="3234" y="8136"/>
                    <a:pt x="3286" y="8241"/>
                    <a:pt x="3442" y="8241"/>
                  </a:cubicBezTo>
                  <a:lnTo>
                    <a:pt x="4798" y="8241"/>
                  </a:lnTo>
                  <a:cubicBezTo>
                    <a:pt x="4903" y="8241"/>
                    <a:pt x="5007" y="8136"/>
                    <a:pt x="5007" y="8032"/>
                  </a:cubicBezTo>
                  <a:lnTo>
                    <a:pt x="5007" y="7823"/>
                  </a:lnTo>
                  <a:cubicBezTo>
                    <a:pt x="5007" y="7719"/>
                    <a:pt x="5059" y="7615"/>
                    <a:pt x="5163" y="7615"/>
                  </a:cubicBezTo>
                  <a:cubicBezTo>
                    <a:pt x="5424" y="7563"/>
                    <a:pt x="5633" y="7458"/>
                    <a:pt x="5841" y="7354"/>
                  </a:cubicBezTo>
                  <a:cubicBezTo>
                    <a:pt x="5867" y="7328"/>
                    <a:pt x="5907" y="7315"/>
                    <a:pt x="5952" y="7315"/>
                  </a:cubicBezTo>
                  <a:cubicBezTo>
                    <a:pt x="5998" y="7315"/>
                    <a:pt x="6050" y="7328"/>
                    <a:pt x="6102" y="7354"/>
                  </a:cubicBezTo>
                  <a:lnTo>
                    <a:pt x="6259" y="7511"/>
                  </a:lnTo>
                  <a:cubicBezTo>
                    <a:pt x="6285" y="7563"/>
                    <a:pt x="6337" y="7589"/>
                    <a:pt x="6389" y="7589"/>
                  </a:cubicBezTo>
                  <a:cubicBezTo>
                    <a:pt x="6441" y="7589"/>
                    <a:pt x="6493" y="7563"/>
                    <a:pt x="6519" y="7511"/>
                  </a:cubicBezTo>
                  <a:lnTo>
                    <a:pt x="7510" y="6520"/>
                  </a:lnTo>
                  <a:cubicBezTo>
                    <a:pt x="7615" y="6467"/>
                    <a:pt x="7615" y="6311"/>
                    <a:pt x="7510" y="6259"/>
                  </a:cubicBezTo>
                  <a:lnTo>
                    <a:pt x="7354" y="6102"/>
                  </a:lnTo>
                  <a:cubicBezTo>
                    <a:pt x="7302" y="5998"/>
                    <a:pt x="7302" y="5894"/>
                    <a:pt x="7302" y="5842"/>
                  </a:cubicBezTo>
                  <a:cubicBezTo>
                    <a:pt x="7406" y="5633"/>
                    <a:pt x="7510" y="5424"/>
                    <a:pt x="7562" y="5164"/>
                  </a:cubicBezTo>
                  <a:cubicBezTo>
                    <a:pt x="7615" y="5059"/>
                    <a:pt x="7719" y="5007"/>
                    <a:pt x="7771" y="5007"/>
                  </a:cubicBezTo>
                  <a:lnTo>
                    <a:pt x="7980" y="5007"/>
                  </a:lnTo>
                  <a:cubicBezTo>
                    <a:pt x="8136" y="5007"/>
                    <a:pt x="8188" y="4903"/>
                    <a:pt x="8188" y="4799"/>
                  </a:cubicBezTo>
                  <a:lnTo>
                    <a:pt x="8188" y="3390"/>
                  </a:lnTo>
                  <a:cubicBezTo>
                    <a:pt x="8188" y="3286"/>
                    <a:pt x="8136" y="3182"/>
                    <a:pt x="7980" y="3182"/>
                  </a:cubicBezTo>
                  <a:lnTo>
                    <a:pt x="7771" y="3182"/>
                  </a:lnTo>
                  <a:cubicBezTo>
                    <a:pt x="7667" y="3182"/>
                    <a:pt x="7615" y="3130"/>
                    <a:pt x="7562" y="3025"/>
                  </a:cubicBezTo>
                  <a:cubicBezTo>
                    <a:pt x="7510" y="2817"/>
                    <a:pt x="7406" y="2608"/>
                    <a:pt x="7302" y="2400"/>
                  </a:cubicBezTo>
                  <a:cubicBezTo>
                    <a:pt x="7249" y="2295"/>
                    <a:pt x="7302" y="2191"/>
                    <a:pt x="7354" y="2139"/>
                  </a:cubicBezTo>
                  <a:lnTo>
                    <a:pt x="7510" y="1982"/>
                  </a:lnTo>
                  <a:cubicBezTo>
                    <a:pt x="7562" y="1930"/>
                    <a:pt x="7562" y="1774"/>
                    <a:pt x="7510" y="1669"/>
                  </a:cubicBezTo>
                  <a:lnTo>
                    <a:pt x="6519" y="731"/>
                  </a:lnTo>
                  <a:cubicBezTo>
                    <a:pt x="6467" y="678"/>
                    <a:pt x="6415" y="652"/>
                    <a:pt x="6363" y="652"/>
                  </a:cubicBezTo>
                  <a:cubicBezTo>
                    <a:pt x="6311" y="652"/>
                    <a:pt x="6259" y="678"/>
                    <a:pt x="6206" y="731"/>
                  </a:cubicBezTo>
                  <a:lnTo>
                    <a:pt x="6102" y="887"/>
                  </a:lnTo>
                  <a:cubicBezTo>
                    <a:pt x="6050" y="913"/>
                    <a:pt x="5998" y="926"/>
                    <a:pt x="5952" y="926"/>
                  </a:cubicBezTo>
                  <a:cubicBezTo>
                    <a:pt x="5907" y="926"/>
                    <a:pt x="5867" y="913"/>
                    <a:pt x="5841" y="887"/>
                  </a:cubicBezTo>
                  <a:cubicBezTo>
                    <a:pt x="5633" y="783"/>
                    <a:pt x="5372" y="678"/>
                    <a:pt x="5163" y="626"/>
                  </a:cubicBezTo>
                  <a:cubicBezTo>
                    <a:pt x="5059" y="574"/>
                    <a:pt x="5007" y="522"/>
                    <a:pt x="5007" y="418"/>
                  </a:cubicBezTo>
                  <a:lnTo>
                    <a:pt x="5007" y="209"/>
                  </a:lnTo>
                  <a:cubicBezTo>
                    <a:pt x="5007" y="105"/>
                    <a:pt x="4903" y="0"/>
                    <a:pt x="479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016;p37">
              <a:extLst>
                <a:ext uri="{FF2B5EF4-FFF2-40B4-BE49-F238E27FC236}">
                  <a16:creationId xmlns:a16="http://schemas.microsoft.com/office/drawing/2014/main" id="{B2E42BBA-6345-C857-B585-5FFAF0370278}"/>
                </a:ext>
              </a:extLst>
            </p:cNvPr>
            <p:cNvSpPr/>
            <p:nvPr/>
          </p:nvSpPr>
          <p:spPr>
            <a:xfrm>
              <a:off x="2923215" y="3081030"/>
              <a:ext cx="84936" cy="72550"/>
            </a:xfrm>
            <a:custGeom>
              <a:avLst/>
              <a:gdLst/>
              <a:ahLst/>
              <a:cxnLst/>
              <a:rect l="l" t="t" r="r" b="b"/>
              <a:pathLst>
                <a:path w="5321" h="4545" extrusionOk="0">
                  <a:moveTo>
                    <a:pt x="3025" y="1"/>
                  </a:moveTo>
                  <a:cubicBezTo>
                    <a:pt x="991" y="1"/>
                    <a:pt x="0" y="2452"/>
                    <a:pt x="1408" y="3860"/>
                  </a:cubicBezTo>
                  <a:cubicBezTo>
                    <a:pt x="1882" y="4334"/>
                    <a:pt x="2461" y="4544"/>
                    <a:pt x="3026" y="4544"/>
                  </a:cubicBezTo>
                  <a:cubicBezTo>
                    <a:pt x="4202" y="4544"/>
                    <a:pt x="5320" y="3634"/>
                    <a:pt x="5320" y="2296"/>
                  </a:cubicBezTo>
                  <a:cubicBezTo>
                    <a:pt x="5320" y="992"/>
                    <a:pt x="4277" y="1"/>
                    <a:pt x="302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 name="Google Shape;8729;p58">
            <a:extLst>
              <a:ext uri="{FF2B5EF4-FFF2-40B4-BE49-F238E27FC236}">
                <a16:creationId xmlns:a16="http://schemas.microsoft.com/office/drawing/2014/main" id="{41C248EC-4D03-FD5A-FB80-3D099B2E7149}"/>
              </a:ext>
            </a:extLst>
          </p:cNvPr>
          <p:cNvGrpSpPr/>
          <p:nvPr/>
        </p:nvGrpSpPr>
        <p:grpSpPr>
          <a:xfrm>
            <a:off x="7995217" y="2647067"/>
            <a:ext cx="241365" cy="244002"/>
            <a:chOff x="-2668225" y="3239075"/>
            <a:chExt cx="288300" cy="291450"/>
          </a:xfrm>
          <a:solidFill>
            <a:srgbClr val="0E2A47"/>
          </a:solidFill>
        </p:grpSpPr>
        <p:sp>
          <p:nvSpPr>
            <p:cNvPr id="148" name="Google Shape;8730;p58">
              <a:extLst>
                <a:ext uri="{FF2B5EF4-FFF2-40B4-BE49-F238E27FC236}">
                  <a16:creationId xmlns:a16="http://schemas.microsoft.com/office/drawing/2014/main" id="{366AF646-912E-C236-7F5F-0013A2362A3A}"/>
                </a:ext>
              </a:extLst>
            </p:cNvPr>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8731;p58">
              <a:extLst>
                <a:ext uri="{FF2B5EF4-FFF2-40B4-BE49-F238E27FC236}">
                  <a16:creationId xmlns:a16="http://schemas.microsoft.com/office/drawing/2014/main" id="{AF42B9D1-FB3C-04FD-D506-C05EBF5037C6}"/>
                </a:ext>
              </a:extLst>
            </p:cNvPr>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8732;p58">
              <a:extLst>
                <a:ext uri="{FF2B5EF4-FFF2-40B4-BE49-F238E27FC236}">
                  <a16:creationId xmlns:a16="http://schemas.microsoft.com/office/drawing/2014/main" id="{F9AD9C99-A7F5-7E22-4F6C-9CAD757C76C0}"/>
                </a:ext>
              </a:extLst>
            </p:cNvPr>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8733;p58">
              <a:extLst>
                <a:ext uri="{FF2B5EF4-FFF2-40B4-BE49-F238E27FC236}">
                  <a16:creationId xmlns:a16="http://schemas.microsoft.com/office/drawing/2014/main" id="{187D27B0-937F-BF2B-2FC2-FBC08F246F08}"/>
                </a:ext>
              </a:extLst>
            </p:cNvPr>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8734;p58">
              <a:extLst>
                <a:ext uri="{FF2B5EF4-FFF2-40B4-BE49-F238E27FC236}">
                  <a16:creationId xmlns:a16="http://schemas.microsoft.com/office/drawing/2014/main" id="{5149B27C-8662-503C-D71D-2A8595EB5A90}"/>
                </a:ext>
              </a:extLst>
            </p:cNvPr>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19" name="Google Shape;458;p29">
            <a:extLst>
              <a:ext uri="{FF2B5EF4-FFF2-40B4-BE49-F238E27FC236}">
                <a16:creationId xmlns:a16="http://schemas.microsoft.com/office/drawing/2014/main" id="{EDB50858-8531-FD92-DD2A-066C3A26D318}"/>
              </a:ext>
            </a:extLst>
          </p:cNvPr>
          <p:cNvCxnSpPr/>
          <p:nvPr/>
        </p:nvCxnSpPr>
        <p:spPr>
          <a:xfrm>
            <a:off x="5827309" y="1195336"/>
            <a:ext cx="3340500" cy="0"/>
          </a:xfrm>
          <a:prstGeom prst="straightConnector1">
            <a:avLst/>
          </a:prstGeom>
          <a:noFill/>
          <a:ln w="9525" cap="flat" cmpd="sng">
            <a:solidFill>
              <a:schemeClr val="accent1"/>
            </a:solidFill>
            <a:prstDash val="solid"/>
            <a:round/>
            <a:headEnd type="none" w="med" len="med"/>
            <a:tailEnd type="none" w="med" len="med"/>
          </a:ln>
        </p:spPr>
      </p:cxnSp>
    </p:spTree>
    <p:extLst>
      <p:ext uri="{BB962C8B-B14F-4D97-AF65-F5344CB8AC3E}">
        <p14:creationId xmlns:p14="http://schemas.microsoft.com/office/powerpoint/2010/main" val="36714796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02"/>
        <p:cNvGrpSpPr/>
        <p:nvPr/>
      </p:nvGrpSpPr>
      <p:grpSpPr>
        <a:xfrm>
          <a:off x="0" y="0"/>
          <a:ext cx="0" cy="0"/>
          <a:chOff x="0" y="0"/>
          <a:chExt cx="0" cy="0"/>
        </a:xfrm>
      </p:grpSpPr>
      <p:sp>
        <p:nvSpPr>
          <p:cNvPr id="703" name="Google Shape;703;p35"/>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3200" dirty="0">
                <a:latin typeface="Share Tech" panose="00000500000000000000" pitchFamily="2" charset="0"/>
              </a:rPr>
              <a:t>Interfaces Lógicas</a:t>
            </a:r>
            <a:endParaRPr sz="3200" dirty="0">
              <a:latin typeface="Share Tech" panose="00000500000000000000" pitchFamily="2" charset="0"/>
            </a:endParaRPr>
          </a:p>
        </p:txBody>
      </p:sp>
      <p:cxnSp>
        <p:nvCxnSpPr>
          <p:cNvPr id="746" name="Google Shape;746;p35"/>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pic>
        <p:nvPicPr>
          <p:cNvPr id="3" name="Imagem 2">
            <a:extLst>
              <a:ext uri="{FF2B5EF4-FFF2-40B4-BE49-F238E27FC236}">
                <a16:creationId xmlns:a16="http://schemas.microsoft.com/office/drawing/2014/main" id="{58BB3F58-B44E-18F7-6102-A1A96B4A81DB}"/>
              </a:ext>
            </a:extLst>
          </p:cNvPr>
          <p:cNvPicPr>
            <a:picLocks noChangeAspect="1"/>
          </p:cNvPicPr>
          <p:nvPr/>
        </p:nvPicPr>
        <p:blipFill>
          <a:blip r:embed="rId3"/>
          <a:stretch>
            <a:fillRect/>
          </a:stretch>
        </p:blipFill>
        <p:spPr>
          <a:xfrm>
            <a:off x="2981103" y="1930885"/>
            <a:ext cx="3181794" cy="2848373"/>
          </a:xfrm>
          <a:prstGeom prst="rect">
            <a:avLst/>
          </a:prstGeom>
        </p:spPr>
      </p:pic>
      <p:sp>
        <p:nvSpPr>
          <p:cNvPr id="5" name="Google Shape;297;p26">
            <a:extLst>
              <a:ext uri="{FF2B5EF4-FFF2-40B4-BE49-F238E27FC236}">
                <a16:creationId xmlns:a16="http://schemas.microsoft.com/office/drawing/2014/main" id="{73FF1123-5790-5522-3ACD-1545A77B73CF}"/>
              </a:ext>
            </a:extLst>
          </p:cNvPr>
          <p:cNvSpPr txBox="1">
            <a:spLocks/>
          </p:cNvSpPr>
          <p:nvPr/>
        </p:nvSpPr>
        <p:spPr>
          <a:xfrm>
            <a:off x="311700" y="1378527"/>
            <a:ext cx="8520600" cy="3573913"/>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r>
              <a:rPr lang="pt-PT" sz="1200" dirty="0">
                <a:solidFill>
                  <a:schemeClr val="bg1"/>
                </a:solidFill>
                <a:latin typeface="Avenir Next LT Pro" panose="020B0504020202020204" pitchFamily="34" charset="0"/>
              </a:rPr>
              <a:t>Foram criadas várias interfaces lógicas, uma para cada VLAN para uma melhor distribuição da rede.</a:t>
            </a:r>
          </a:p>
          <a:p>
            <a:endParaRPr lang="pt-PT" sz="1200" dirty="0">
              <a:solidFill>
                <a:schemeClr val="bg1"/>
              </a:solidFill>
              <a:latin typeface="Avenir Next LT Pro" panose="020B0504020202020204" pitchFamily="34" charset="0"/>
            </a:endParaRPr>
          </a:p>
          <a:p>
            <a:endParaRPr lang="pt-PT" sz="1200" dirty="0">
              <a:solidFill>
                <a:schemeClr val="bg1"/>
              </a:solidFill>
              <a:latin typeface="Avenir Next LT Pro" panose="020B0504020202020204" pitchFamily="34" charset="0"/>
            </a:endParaRPr>
          </a:p>
        </p:txBody>
      </p:sp>
    </p:spTree>
    <p:extLst>
      <p:ext uri="{BB962C8B-B14F-4D97-AF65-F5344CB8AC3E}">
        <p14:creationId xmlns:p14="http://schemas.microsoft.com/office/powerpoint/2010/main" val="33972090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6" name="Google Shape;446;p29"/>
          <p:cNvSpPr/>
          <p:nvPr/>
        </p:nvSpPr>
        <p:spPr>
          <a:xfrm rot="10800000">
            <a:off x="5452465" y="1876207"/>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9"/>
          <p:cNvSpPr/>
          <p:nvPr/>
        </p:nvSpPr>
        <p:spPr>
          <a:xfrm rot="10800000">
            <a:off x="5452465" y="2578576"/>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9"/>
          <p:cNvSpPr txBox="1">
            <a:spLocks noGrp="1"/>
          </p:cNvSpPr>
          <p:nvPr>
            <p:ph type="ctrTitle" idx="4"/>
          </p:nvPr>
        </p:nvSpPr>
        <p:spPr>
          <a:xfrm>
            <a:off x="256200" y="637927"/>
            <a:ext cx="7833900" cy="606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sz="3200" dirty="0">
                <a:solidFill>
                  <a:srgbClr val="FFFFFF"/>
                </a:solidFill>
                <a:latin typeface="Share Tech" panose="00000500000000000000" pitchFamily="2" charset="0"/>
              </a:rPr>
              <a:t>VTP</a:t>
            </a:r>
            <a:endParaRPr sz="3200" dirty="0">
              <a:solidFill>
                <a:srgbClr val="FFFFFF"/>
              </a:solidFill>
              <a:latin typeface="Share Tech" panose="00000500000000000000" pitchFamily="2" charset="0"/>
            </a:endParaRPr>
          </a:p>
        </p:txBody>
      </p:sp>
      <p:cxnSp>
        <p:nvCxnSpPr>
          <p:cNvPr id="458" name="Google Shape;458;p29"/>
          <p:cNvCxnSpPr/>
          <p:nvPr/>
        </p:nvCxnSpPr>
        <p:spPr>
          <a:xfrm>
            <a:off x="5882725" y="1195336"/>
            <a:ext cx="3340500" cy="0"/>
          </a:xfrm>
          <a:prstGeom prst="straightConnector1">
            <a:avLst/>
          </a:prstGeom>
          <a:noFill/>
          <a:ln w="9525" cap="flat" cmpd="sng">
            <a:solidFill>
              <a:schemeClr val="accent1"/>
            </a:solidFill>
            <a:prstDash val="solid"/>
            <a:round/>
            <a:headEnd type="none" w="med" len="med"/>
            <a:tailEnd type="none" w="med" len="med"/>
          </a:ln>
        </p:spPr>
      </p:cxnSp>
      <p:sp>
        <p:nvSpPr>
          <p:cNvPr id="459" name="Google Shape;459;p29"/>
          <p:cNvSpPr/>
          <p:nvPr/>
        </p:nvSpPr>
        <p:spPr>
          <a:xfrm>
            <a:off x="2634654" y="3249946"/>
            <a:ext cx="621066" cy="619705"/>
          </a:xfrm>
          <a:custGeom>
            <a:avLst/>
            <a:gdLst/>
            <a:ahLst/>
            <a:cxnLst/>
            <a:rect l="l" t="t" r="r" b="b"/>
            <a:pathLst>
              <a:path w="41529" h="41438" extrusionOk="0">
                <a:moveTo>
                  <a:pt x="3025" y="1"/>
                </a:moveTo>
                <a:lnTo>
                  <a:pt x="0" y="41438"/>
                </a:lnTo>
                <a:lnTo>
                  <a:pt x="41529" y="41438"/>
                </a:lnTo>
                <a:lnTo>
                  <a:pt x="38504" y="1"/>
                </a:lnTo>
                <a:close/>
              </a:path>
            </a:pathLst>
          </a:custGeom>
          <a:solidFill>
            <a:srgbClr val="1612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9"/>
          <p:cNvSpPr/>
          <p:nvPr/>
        </p:nvSpPr>
        <p:spPr>
          <a:xfrm>
            <a:off x="2492071" y="3754486"/>
            <a:ext cx="906228" cy="115168"/>
          </a:xfrm>
          <a:custGeom>
            <a:avLst/>
            <a:gdLst/>
            <a:ahLst/>
            <a:cxnLst/>
            <a:rect l="l" t="t" r="r" b="b"/>
            <a:pathLst>
              <a:path w="60597" h="7701" extrusionOk="0">
                <a:moveTo>
                  <a:pt x="0" y="0"/>
                </a:moveTo>
                <a:lnTo>
                  <a:pt x="0" y="7701"/>
                </a:lnTo>
                <a:lnTo>
                  <a:pt x="60597" y="7701"/>
                </a:lnTo>
                <a:lnTo>
                  <a:pt x="60597" y="0"/>
                </a:lnTo>
                <a:close/>
              </a:path>
            </a:pathLst>
          </a:custGeom>
          <a:solidFill>
            <a:srgbClr val="1612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9"/>
          <p:cNvSpPr/>
          <p:nvPr/>
        </p:nvSpPr>
        <p:spPr>
          <a:xfrm>
            <a:off x="1402108" y="1357975"/>
            <a:ext cx="3086129" cy="2093521"/>
          </a:xfrm>
          <a:custGeom>
            <a:avLst/>
            <a:gdLst/>
            <a:ahLst/>
            <a:cxnLst/>
            <a:rect l="l" t="t" r="r" b="b"/>
            <a:pathLst>
              <a:path w="206361" h="139988" extrusionOk="0">
                <a:moveTo>
                  <a:pt x="5501" y="0"/>
                </a:moveTo>
                <a:cubicBezTo>
                  <a:pt x="2476" y="0"/>
                  <a:pt x="1" y="2475"/>
                  <a:pt x="1" y="5500"/>
                </a:cubicBezTo>
                <a:lnTo>
                  <a:pt x="1" y="134487"/>
                </a:lnTo>
                <a:cubicBezTo>
                  <a:pt x="1" y="137512"/>
                  <a:pt x="2476" y="139987"/>
                  <a:pt x="5501" y="139987"/>
                </a:cubicBezTo>
                <a:lnTo>
                  <a:pt x="200860" y="139987"/>
                </a:lnTo>
                <a:cubicBezTo>
                  <a:pt x="203885" y="139987"/>
                  <a:pt x="206360" y="137512"/>
                  <a:pt x="206360" y="134487"/>
                </a:cubicBezTo>
                <a:lnTo>
                  <a:pt x="206360" y="5500"/>
                </a:lnTo>
                <a:cubicBezTo>
                  <a:pt x="206360" y="2475"/>
                  <a:pt x="203885" y="0"/>
                  <a:pt x="2008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9"/>
          <p:cNvSpPr/>
          <p:nvPr/>
        </p:nvSpPr>
        <p:spPr>
          <a:xfrm>
            <a:off x="1483001" y="1440228"/>
            <a:ext cx="2924346" cy="1643839"/>
          </a:xfrm>
          <a:custGeom>
            <a:avLst/>
            <a:gdLst/>
            <a:ahLst/>
            <a:cxnLst/>
            <a:rect l="l" t="t" r="r" b="b"/>
            <a:pathLst>
              <a:path w="195543" h="109919" extrusionOk="0">
                <a:moveTo>
                  <a:pt x="0" y="0"/>
                </a:moveTo>
                <a:lnTo>
                  <a:pt x="0" y="109918"/>
                </a:lnTo>
                <a:lnTo>
                  <a:pt x="195543" y="109918"/>
                </a:lnTo>
                <a:lnTo>
                  <a:pt x="195543"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29"/>
          <p:cNvSpPr/>
          <p:nvPr/>
        </p:nvSpPr>
        <p:spPr>
          <a:xfrm>
            <a:off x="1402108" y="3173181"/>
            <a:ext cx="3086129" cy="278328"/>
          </a:xfrm>
          <a:custGeom>
            <a:avLst/>
            <a:gdLst/>
            <a:ahLst/>
            <a:cxnLst/>
            <a:rect l="l" t="t" r="r" b="b"/>
            <a:pathLst>
              <a:path w="206361" h="18611" extrusionOk="0">
                <a:moveTo>
                  <a:pt x="1" y="0"/>
                </a:moveTo>
                <a:lnTo>
                  <a:pt x="1" y="13110"/>
                </a:lnTo>
                <a:cubicBezTo>
                  <a:pt x="1" y="16135"/>
                  <a:pt x="2476" y="18610"/>
                  <a:pt x="5501" y="18610"/>
                </a:cubicBezTo>
                <a:lnTo>
                  <a:pt x="200860" y="18610"/>
                </a:lnTo>
                <a:cubicBezTo>
                  <a:pt x="203885" y="18610"/>
                  <a:pt x="206360" y="16135"/>
                  <a:pt x="206360" y="13110"/>
                </a:cubicBezTo>
                <a:lnTo>
                  <a:pt x="206360"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29"/>
          <p:cNvSpPr/>
          <p:nvPr/>
        </p:nvSpPr>
        <p:spPr>
          <a:xfrm>
            <a:off x="1483001" y="1440228"/>
            <a:ext cx="2924346" cy="120657"/>
          </a:xfrm>
          <a:custGeom>
            <a:avLst/>
            <a:gdLst/>
            <a:ahLst/>
            <a:cxnLst/>
            <a:rect l="l" t="t" r="r" b="b"/>
            <a:pathLst>
              <a:path w="195543" h="8068" extrusionOk="0">
                <a:moveTo>
                  <a:pt x="0" y="0"/>
                </a:moveTo>
                <a:lnTo>
                  <a:pt x="0" y="8068"/>
                </a:lnTo>
                <a:lnTo>
                  <a:pt x="195543" y="8068"/>
                </a:lnTo>
                <a:lnTo>
                  <a:pt x="195543"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29"/>
          <p:cNvSpPr/>
          <p:nvPr/>
        </p:nvSpPr>
        <p:spPr>
          <a:xfrm>
            <a:off x="1483001" y="1560871"/>
            <a:ext cx="2924346" cy="119296"/>
          </a:xfrm>
          <a:custGeom>
            <a:avLst/>
            <a:gdLst/>
            <a:ahLst/>
            <a:cxnLst/>
            <a:rect l="l" t="t" r="r" b="b"/>
            <a:pathLst>
              <a:path w="195543" h="7977" extrusionOk="0">
                <a:moveTo>
                  <a:pt x="0" y="1"/>
                </a:moveTo>
                <a:lnTo>
                  <a:pt x="0" y="7977"/>
                </a:lnTo>
                <a:lnTo>
                  <a:pt x="195543" y="7977"/>
                </a:lnTo>
                <a:lnTo>
                  <a:pt x="19554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29"/>
          <p:cNvSpPr/>
          <p:nvPr/>
        </p:nvSpPr>
        <p:spPr>
          <a:xfrm>
            <a:off x="3858959" y="1560871"/>
            <a:ext cx="548415" cy="119296"/>
          </a:xfrm>
          <a:custGeom>
            <a:avLst/>
            <a:gdLst/>
            <a:ahLst/>
            <a:cxnLst/>
            <a:rect l="l" t="t" r="r" b="b"/>
            <a:pathLst>
              <a:path w="36671" h="7977" extrusionOk="0">
                <a:moveTo>
                  <a:pt x="1" y="1"/>
                </a:moveTo>
                <a:lnTo>
                  <a:pt x="1" y="7977"/>
                </a:lnTo>
                <a:lnTo>
                  <a:pt x="36671" y="7977"/>
                </a:lnTo>
                <a:lnTo>
                  <a:pt x="36671"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9"/>
          <p:cNvSpPr/>
          <p:nvPr/>
        </p:nvSpPr>
        <p:spPr>
          <a:xfrm>
            <a:off x="3453135" y="1560871"/>
            <a:ext cx="407210" cy="119296"/>
          </a:xfrm>
          <a:custGeom>
            <a:avLst/>
            <a:gdLst/>
            <a:ahLst/>
            <a:cxnLst/>
            <a:rect l="l" t="t" r="r" b="b"/>
            <a:pathLst>
              <a:path w="27229" h="7977" extrusionOk="0">
                <a:moveTo>
                  <a:pt x="1" y="1"/>
                </a:moveTo>
                <a:lnTo>
                  <a:pt x="1" y="7977"/>
                </a:lnTo>
                <a:lnTo>
                  <a:pt x="27228" y="7977"/>
                </a:lnTo>
                <a:lnTo>
                  <a:pt x="2722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9"/>
          <p:cNvSpPr/>
          <p:nvPr/>
        </p:nvSpPr>
        <p:spPr>
          <a:xfrm>
            <a:off x="3056913" y="1784345"/>
            <a:ext cx="1257222" cy="316717"/>
          </a:xfrm>
          <a:custGeom>
            <a:avLst/>
            <a:gdLst/>
            <a:ahLst/>
            <a:cxnLst/>
            <a:rect l="l" t="t" r="r" b="b"/>
            <a:pathLst>
              <a:path w="84067" h="21178" extrusionOk="0">
                <a:moveTo>
                  <a:pt x="1" y="1"/>
                </a:moveTo>
                <a:lnTo>
                  <a:pt x="1" y="21178"/>
                </a:lnTo>
                <a:lnTo>
                  <a:pt x="84067" y="21178"/>
                </a:lnTo>
                <a:lnTo>
                  <a:pt x="840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9"/>
          <p:cNvSpPr/>
          <p:nvPr/>
        </p:nvSpPr>
        <p:spPr>
          <a:xfrm>
            <a:off x="3056913" y="2190167"/>
            <a:ext cx="963835" cy="67193"/>
          </a:xfrm>
          <a:custGeom>
            <a:avLst/>
            <a:gdLst/>
            <a:ahLst/>
            <a:cxnLst/>
            <a:rect l="l" t="t" r="r" b="b"/>
            <a:pathLst>
              <a:path w="64449" h="4493" extrusionOk="0">
                <a:moveTo>
                  <a:pt x="1" y="0"/>
                </a:moveTo>
                <a:lnTo>
                  <a:pt x="1" y="4493"/>
                </a:lnTo>
                <a:lnTo>
                  <a:pt x="64448" y="4493"/>
                </a:lnTo>
                <a:lnTo>
                  <a:pt x="644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29"/>
          <p:cNvSpPr/>
          <p:nvPr/>
        </p:nvSpPr>
        <p:spPr>
          <a:xfrm>
            <a:off x="3056913" y="2336861"/>
            <a:ext cx="1257222" cy="67193"/>
          </a:xfrm>
          <a:custGeom>
            <a:avLst/>
            <a:gdLst/>
            <a:ahLst/>
            <a:cxnLst/>
            <a:rect l="l" t="t" r="r" b="b"/>
            <a:pathLst>
              <a:path w="84067" h="4493" extrusionOk="0">
                <a:moveTo>
                  <a:pt x="1" y="1"/>
                </a:moveTo>
                <a:lnTo>
                  <a:pt x="1" y="4493"/>
                </a:lnTo>
                <a:lnTo>
                  <a:pt x="84067" y="4493"/>
                </a:lnTo>
                <a:lnTo>
                  <a:pt x="840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29"/>
          <p:cNvSpPr/>
          <p:nvPr/>
        </p:nvSpPr>
        <p:spPr>
          <a:xfrm>
            <a:off x="3056913" y="2483556"/>
            <a:ext cx="1257222" cy="67193"/>
          </a:xfrm>
          <a:custGeom>
            <a:avLst/>
            <a:gdLst/>
            <a:ahLst/>
            <a:cxnLst/>
            <a:rect l="l" t="t" r="r" b="b"/>
            <a:pathLst>
              <a:path w="84067" h="4493" extrusionOk="0">
                <a:moveTo>
                  <a:pt x="1" y="1"/>
                </a:moveTo>
                <a:lnTo>
                  <a:pt x="1" y="4493"/>
                </a:lnTo>
                <a:lnTo>
                  <a:pt x="84067" y="4493"/>
                </a:lnTo>
                <a:lnTo>
                  <a:pt x="840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29"/>
          <p:cNvSpPr/>
          <p:nvPr/>
        </p:nvSpPr>
        <p:spPr>
          <a:xfrm>
            <a:off x="3056913" y="2630251"/>
            <a:ext cx="1257222" cy="67208"/>
          </a:xfrm>
          <a:custGeom>
            <a:avLst/>
            <a:gdLst/>
            <a:ahLst/>
            <a:cxnLst/>
            <a:rect l="l" t="t" r="r" b="b"/>
            <a:pathLst>
              <a:path w="84067" h="4494" extrusionOk="0">
                <a:moveTo>
                  <a:pt x="1" y="1"/>
                </a:moveTo>
                <a:lnTo>
                  <a:pt x="1" y="4493"/>
                </a:lnTo>
                <a:lnTo>
                  <a:pt x="84067" y="4493"/>
                </a:lnTo>
                <a:lnTo>
                  <a:pt x="840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9"/>
          <p:cNvSpPr/>
          <p:nvPr/>
        </p:nvSpPr>
        <p:spPr>
          <a:xfrm>
            <a:off x="3056913" y="2776960"/>
            <a:ext cx="699236" cy="67193"/>
          </a:xfrm>
          <a:custGeom>
            <a:avLst/>
            <a:gdLst/>
            <a:ahLst/>
            <a:cxnLst/>
            <a:rect l="l" t="t" r="r" b="b"/>
            <a:pathLst>
              <a:path w="46756" h="4493" extrusionOk="0">
                <a:moveTo>
                  <a:pt x="1" y="0"/>
                </a:moveTo>
                <a:lnTo>
                  <a:pt x="1" y="4492"/>
                </a:lnTo>
                <a:lnTo>
                  <a:pt x="46755" y="4492"/>
                </a:lnTo>
                <a:lnTo>
                  <a:pt x="467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9"/>
          <p:cNvSpPr/>
          <p:nvPr/>
        </p:nvSpPr>
        <p:spPr>
          <a:xfrm>
            <a:off x="3839771" y="2785186"/>
            <a:ext cx="124770" cy="117920"/>
          </a:xfrm>
          <a:custGeom>
            <a:avLst/>
            <a:gdLst/>
            <a:ahLst/>
            <a:cxnLst/>
            <a:rect l="l" t="t" r="r" b="b"/>
            <a:pathLst>
              <a:path w="8343" h="7885" extrusionOk="0">
                <a:moveTo>
                  <a:pt x="4217" y="0"/>
                </a:moveTo>
                <a:lnTo>
                  <a:pt x="2934" y="2567"/>
                </a:lnTo>
                <a:lnTo>
                  <a:pt x="0" y="3025"/>
                </a:lnTo>
                <a:lnTo>
                  <a:pt x="2109" y="5042"/>
                </a:lnTo>
                <a:lnTo>
                  <a:pt x="1650" y="7884"/>
                </a:lnTo>
                <a:lnTo>
                  <a:pt x="4217" y="6509"/>
                </a:lnTo>
                <a:lnTo>
                  <a:pt x="6692" y="7884"/>
                </a:lnTo>
                <a:lnTo>
                  <a:pt x="6234" y="5042"/>
                </a:lnTo>
                <a:lnTo>
                  <a:pt x="8343" y="3025"/>
                </a:lnTo>
                <a:lnTo>
                  <a:pt x="5501" y="2567"/>
                </a:lnTo>
                <a:lnTo>
                  <a:pt x="42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9"/>
          <p:cNvSpPr/>
          <p:nvPr/>
        </p:nvSpPr>
        <p:spPr>
          <a:xfrm>
            <a:off x="4002917" y="2785186"/>
            <a:ext cx="123409" cy="117920"/>
          </a:xfrm>
          <a:custGeom>
            <a:avLst/>
            <a:gdLst/>
            <a:ahLst/>
            <a:cxnLst/>
            <a:rect l="l" t="t" r="r" b="b"/>
            <a:pathLst>
              <a:path w="8252" h="7885" extrusionOk="0">
                <a:moveTo>
                  <a:pt x="4126" y="0"/>
                </a:moveTo>
                <a:lnTo>
                  <a:pt x="2842" y="2567"/>
                </a:lnTo>
                <a:lnTo>
                  <a:pt x="1" y="3025"/>
                </a:lnTo>
                <a:lnTo>
                  <a:pt x="2109" y="5042"/>
                </a:lnTo>
                <a:lnTo>
                  <a:pt x="1559" y="7884"/>
                </a:lnTo>
                <a:lnTo>
                  <a:pt x="1559" y="7884"/>
                </a:lnTo>
                <a:lnTo>
                  <a:pt x="4126" y="6509"/>
                </a:lnTo>
                <a:lnTo>
                  <a:pt x="6693" y="7884"/>
                </a:lnTo>
                <a:lnTo>
                  <a:pt x="6234" y="5042"/>
                </a:lnTo>
                <a:lnTo>
                  <a:pt x="8251" y="3025"/>
                </a:lnTo>
                <a:lnTo>
                  <a:pt x="5409" y="2567"/>
                </a:lnTo>
                <a:lnTo>
                  <a:pt x="412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9"/>
          <p:cNvSpPr/>
          <p:nvPr/>
        </p:nvSpPr>
        <p:spPr>
          <a:xfrm>
            <a:off x="4166063" y="2785186"/>
            <a:ext cx="123409" cy="117920"/>
          </a:xfrm>
          <a:custGeom>
            <a:avLst/>
            <a:gdLst/>
            <a:ahLst/>
            <a:cxnLst/>
            <a:rect l="l" t="t" r="r" b="b"/>
            <a:pathLst>
              <a:path w="8252" h="7885" extrusionOk="0">
                <a:moveTo>
                  <a:pt x="4126" y="0"/>
                </a:moveTo>
                <a:lnTo>
                  <a:pt x="2843" y="2567"/>
                </a:lnTo>
                <a:lnTo>
                  <a:pt x="1" y="3025"/>
                </a:lnTo>
                <a:lnTo>
                  <a:pt x="2018" y="5042"/>
                </a:lnTo>
                <a:lnTo>
                  <a:pt x="1559" y="7884"/>
                </a:lnTo>
                <a:lnTo>
                  <a:pt x="4126" y="6509"/>
                </a:lnTo>
                <a:lnTo>
                  <a:pt x="6693" y="7884"/>
                </a:lnTo>
                <a:lnTo>
                  <a:pt x="6143" y="5042"/>
                </a:lnTo>
                <a:lnTo>
                  <a:pt x="8252" y="3025"/>
                </a:lnTo>
                <a:lnTo>
                  <a:pt x="5410" y="2567"/>
                </a:lnTo>
                <a:lnTo>
                  <a:pt x="412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29"/>
          <p:cNvSpPr/>
          <p:nvPr/>
        </p:nvSpPr>
        <p:spPr>
          <a:xfrm>
            <a:off x="3960415" y="1473129"/>
            <a:ext cx="65817" cy="55498"/>
          </a:xfrm>
          <a:custGeom>
            <a:avLst/>
            <a:gdLst/>
            <a:ahLst/>
            <a:cxnLst/>
            <a:rect l="l" t="t" r="r" b="b"/>
            <a:pathLst>
              <a:path w="4401" h="3711" extrusionOk="0">
                <a:moveTo>
                  <a:pt x="2567" y="1"/>
                </a:moveTo>
                <a:cubicBezTo>
                  <a:pt x="917" y="1"/>
                  <a:pt x="1" y="2018"/>
                  <a:pt x="1192" y="3209"/>
                </a:cubicBezTo>
                <a:cubicBezTo>
                  <a:pt x="1566" y="3555"/>
                  <a:pt x="2022" y="3710"/>
                  <a:pt x="2470" y="3710"/>
                </a:cubicBezTo>
                <a:cubicBezTo>
                  <a:pt x="3451" y="3710"/>
                  <a:pt x="4401" y="2966"/>
                  <a:pt x="4401" y="1834"/>
                </a:cubicBezTo>
                <a:cubicBezTo>
                  <a:pt x="4401" y="826"/>
                  <a:pt x="3576" y="1"/>
                  <a:pt x="25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29"/>
          <p:cNvSpPr/>
          <p:nvPr/>
        </p:nvSpPr>
        <p:spPr>
          <a:xfrm>
            <a:off x="4082434" y="1473129"/>
            <a:ext cx="64456" cy="55498"/>
          </a:xfrm>
          <a:custGeom>
            <a:avLst/>
            <a:gdLst/>
            <a:ahLst/>
            <a:cxnLst/>
            <a:rect l="l" t="t" r="r" b="b"/>
            <a:pathLst>
              <a:path w="4310" h="3711" extrusionOk="0">
                <a:moveTo>
                  <a:pt x="2476" y="1"/>
                </a:moveTo>
                <a:cubicBezTo>
                  <a:pt x="826" y="1"/>
                  <a:pt x="1" y="2018"/>
                  <a:pt x="1192" y="3209"/>
                </a:cubicBezTo>
                <a:cubicBezTo>
                  <a:pt x="1566" y="3555"/>
                  <a:pt x="2013" y="3710"/>
                  <a:pt x="2449" y="3710"/>
                </a:cubicBezTo>
                <a:cubicBezTo>
                  <a:pt x="3403" y="3710"/>
                  <a:pt x="4309" y="2966"/>
                  <a:pt x="4309" y="1834"/>
                </a:cubicBezTo>
                <a:cubicBezTo>
                  <a:pt x="4309" y="826"/>
                  <a:pt x="3484" y="1"/>
                  <a:pt x="24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9"/>
          <p:cNvSpPr/>
          <p:nvPr/>
        </p:nvSpPr>
        <p:spPr>
          <a:xfrm>
            <a:off x="4204453" y="1473129"/>
            <a:ext cx="64456" cy="55498"/>
          </a:xfrm>
          <a:custGeom>
            <a:avLst/>
            <a:gdLst/>
            <a:ahLst/>
            <a:cxnLst/>
            <a:rect l="l" t="t" r="r" b="b"/>
            <a:pathLst>
              <a:path w="4310" h="3711" extrusionOk="0">
                <a:moveTo>
                  <a:pt x="2476" y="1"/>
                </a:moveTo>
                <a:cubicBezTo>
                  <a:pt x="826" y="1"/>
                  <a:pt x="1" y="2018"/>
                  <a:pt x="1101" y="3209"/>
                </a:cubicBezTo>
                <a:cubicBezTo>
                  <a:pt x="1475" y="3555"/>
                  <a:pt x="1930" y="3710"/>
                  <a:pt x="2379" y="3710"/>
                </a:cubicBezTo>
                <a:cubicBezTo>
                  <a:pt x="3360" y="3710"/>
                  <a:pt x="4309" y="2966"/>
                  <a:pt x="4309" y="1834"/>
                </a:cubicBezTo>
                <a:cubicBezTo>
                  <a:pt x="4309" y="826"/>
                  <a:pt x="3484" y="1"/>
                  <a:pt x="24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9"/>
          <p:cNvSpPr/>
          <p:nvPr/>
        </p:nvSpPr>
        <p:spPr>
          <a:xfrm>
            <a:off x="1578968" y="1784345"/>
            <a:ext cx="471636" cy="473012"/>
          </a:xfrm>
          <a:custGeom>
            <a:avLst/>
            <a:gdLst/>
            <a:ahLst/>
            <a:cxnLst/>
            <a:rect l="l" t="t" r="r" b="b"/>
            <a:pathLst>
              <a:path w="31537" h="31629" extrusionOk="0">
                <a:moveTo>
                  <a:pt x="1" y="1"/>
                </a:moveTo>
                <a:lnTo>
                  <a:pt x="1" y="31629"/>
                </a:lnTo>
                <a:lnTo>
                  <a:pt x="31537" y="31629"/>
                </a:lnTo>
                <a:lnTo>
                  <a:pt x="3153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9"/>
          <p:cNvSpPr/>
          <p:nvPr/>
        </p:nvSpPr>
        <p:spPr>
          <a:xfrm>
            <a:off x="1578968" y="2347839"/>
            <a:ext cx="471636" cy="135732"/>
          </a:xfrm>
          <a:custGeom>
            <a:avLst/>
            <a:gdLst/>
            <a:ahLst/>
            <a:cxnLst/>
            <a:rect l="l" t="t" r="r" b="b"/>
            <a:pathLst>
              <a:path w="31537" h="9076" extrusionOk="0">
                <a:moveTo>
                  <a:pt x="1" y="0"/>
                </a:moveTo>
                <a:lnTo>
                  <a:pt x="1" y="9076"/>
                </a:lnTo>
                <a:lnTo>
                  <a:pt x="31537" y="9076"/>
                </a:lnTo>
                <a:lnTo>
                  <a:pt x="3153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9"/>
          <p:cNvSpPr/>
          <p:nvPr/>
        </p:nvSpPr>
        <p:spPr>
          <a:xfrm>
            <a:off x="1578968" y="2550735"/>
            <a:ext cx="471636" cy="50742"/>
          </a:xfrm>
          <a:custGeom>
            <a:avLst/>
            <a:gdLst/>
            <a:ahLst/>
            <a:cxnLst/>
            <a:rect l="l" t="t" r="r" b="b"/>
            <a:pathLst>
              <a:path w="31537" h="3393" extrusionOk="0">
                <a:moveTo>
                  <a:pt x="1" y="1"/>
                </a:moveTo>
                <a:lnTo>
                  <a:pt x="1" y="3393"/>
                </a:lnTo>
                <a:lnTo>
                  <a:pt x="31537" y="3393"/>
                </a:lnTo>
                <a:lnTo>
                  <a:pt x="31537"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9"/>
          <p:cNvSpPr/>
          <p:nvPr/>
        </p:nvSpPr>
        <p:spPr>
          <a:xfrm>
            <a:off x="1578968" y="2663167"/>
            <a:ext cx="471636" cy="50742"/>
          </a:xfrm>
          <a:custGeom>
            <a:avLst/>
            <a:gdLst/>
            <a:ahLst/>
            <a:cxnLst/>
            <a:rect l="l" t="t" r="r" b="b"/>
            <a:pathLst>
              <a:path w="31537" h="3393" extrusionOk="0">
                <a:moveTo>
                  <a:pt x="1" y="0"/>
                </a:moveTo>
                <a:lnTo>
                  <a:pt x="1" y="3392"/>
                </a:lnTo>
                <a:lnTo>
                  <a:pt x="31537" y="3392"/>
                </a:lnTo>
                <a:lnTo>
                  <a:pt x="31537"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9"/>
          <p:cNvSpPr/>
          <p:nvPr/>
        </p:nvSpPr>
        <p:spPr>
          <a:xfrm>
            <a:off x="1578968" y="2776960"/>
            <a:ext cx="471636" cy="50742"/>
          </a:xfrm>
          <a:custGeom>
            <a:avLst/>
            <a:gdLst/>
            <a:ahLst/>
            <a:cxnLst/>
            <a:rect l="l" t="t" r="r" b="b"/>
            <a:pathLst>
              <a:path w="31537" h="3393" extrusionOk="0">
                <a:moveTo>
                  <a:pt x="1" y="0"/>
                </a:moveTo>
                <a:lnTo>
                  <a:pt x="1" y="3392"/>
                </a:lnTo>
                <a:lnTo>
                  <a:pt x="31537" y="3392"/>
                </a:lnTo>
                <a:lnTo>
                  <a:pt x="31537"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9"/>
          <p:cNvSpPr/>
          <p:nvPr/>
        </p:nvSpPr>
        <p:spPr>
          <a:xfrm>
            <a:off x="1578968" y="2889378"/>
            <a:ext cx="471636" cy="50742"/>
          </a:xfrm>
          <a:custGeom>
            <a:avLst/>
            <a:gdLst/>
            <a:ahLst/>
            <a:cxnLst/>
            <a:rect l="l" t="t" r="r" b="b"/>
            <a:pathLst>
              <a:path w="31537" h="3393" extrusionOk="0">
                <a:moveTo>
                  <a:pt x="1" y="0"/>
                </a:moveTo>
                <a:lnTo>
                  <a:pt x="1" y="3392"/>
                </a:lnTo>
                <a:lnTo>
                  <a:pt x="31537" y="3392"/>
                </a:lnTo>
                <a:lnTo>
                  <a:pt x="31537"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9"/>
          <p:cNvSpPr/>
          <p:nvPr/>
        </p:nvSpPr>
        <p:spPr>
          <a:xfrm>
            <a:off x="2179478" y="1784345"/>
            <a:ext cx="765023" cy="473012"/>
          </a:xfrm>
          <a:custGeom>
            <a:avLst/>
            <a:gdLst/>
            <a:ahLst/>
            <a:cxnLst/>
            <a:rect l="l" t="t" r="r" b="b"/>
            <a:pathLst>
              <a:path w="51155" h="31629" extrusionOk="0">
                <a:moveTo>
                  <a:pt x="0" y="1"/>
                </a:moveTo>
                <a:lnTo>
                  <a:pt x="0" y="31629"/>
                </a:lnTo>
                <a:lnTo>
                  <a:pt x="51155" y="31629"/>
                </a:lnTo>
                <a:lnTo>
                  <a:pt x="51155"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29"/>
          <p:cNvSpPr/>
          <p:nvPr/>
        </p:nvSpPr>
        <p:spPr>
          <a:xfrm>
            <a:off x="2179478" y="2347839"/>
            <a:ext cx="765023" cy="135732"/>
          </a:xfrm>
          <a:custGeom>
            <a:avLst/>
            <a:gdLst/>
            <a:ahLst/>
            <a:cxnLst/>
            <a:rect l="l" t="t" r="r" b="b"/>
            <a:pathLst>
              <a:path w="51155" h="9076" extrusionOk="0">
                <a:moveTo>
                  <a:pt x="0" y="0"/>
                </a:moveTo>
                <a:lnTo>
                  <a:pt x="0" y="9076"/>
                </a:lnTo>
                <a:lnTo>
                  <a:pt x="51155" y="9076"/>
                </a:lnTo>
                <a:lnTo>
                  <a:pt x="511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9"/>
          <p:cNvSpPr/>
          <p:nvPr/>
        </p:nvSpPr>
        <p:spPr>
          <a:xfrm>
            <a:off x="2179478" y="2550735"/>
            <a:ext cx="765023" cy="50742"/>
          </a:xfrm>
          <a:custGeom>
            <a:avLst/>
            <a:gdLst/>
            <a:ahLst/>
            <a:cxnLst/>
            <a:rect l="l" t="t" r="r" b="b"/>
            <a:pathLst>
              <a:path w="51155" h="3393" extrusionOk="0">
                <a:moveTo>
                  <a:pt x="0" y="1"/>
                </a:moveTo>
                <a:lnTo>
                  <a:pt x="0" y="3393"/>
                </a:lnTo>
                <a:lnTo>
                  <a:pt x="51155" y="3393"/>
                </a:lnTo>
                <a:lnTo>
                  <a:pt x="51155"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9"/>
          <p:cNvSpPr/>
          <p:nvPr/>
        </p:nvSpPr>
        <p:spPr>
          <a:xfrm>
            <a:off x="2179478" y="2663167"/>
            <a:ext cx="765023" cy="50742"/>
          </a:xfrm>
          <a:custGeom>
            <a:avLst/>
            <a:gdLst/>
            <a:ahLst/>
            <a:cxnLst/>
            <a:rect l="l" t="t" r="r" b="b"/>
            <a:pathLst>
              <a:path w="51155" h="3393" extrusionOk="0">
                <a:moveTo>
                  <a:pt x="0" y="0"/>
                </a:moveTo>
                <a:lnTo>
                  <a:pt x="0" y="3392"/>
                </a:lnTo>
                <a:lnTo>
                  <a:pt x="51155" y="3392"/>
                </a:lnTo>
                <a:lnTo>
                  <a:pt x="51155"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29"/>
          <p:cNvSpPr/>
          <p:nvPr/>
        </p:nvSpPr>
        <p:spPr>
          <a:xfrm>
            <a:off x="2179478" y="2776960"/>
            <a:ext cx="765023" cy="50742"/>
          </a:xfrm>
          <a:custGeom>
            <a:avLst/>
            <a:gdLst/>
            <a:ahLst/>
            <a:cxnLst/>
            <a:rect l="l" t="t" r="r" b="b"/>
            <a:pathLst>
              <a:path w="51155" h="3393" extrusionOk="0">
                <a:moveTo>
                  <a:pt x="0" y="0"/>
                </a:moveTo>
                <a:lnTo>
                  <a:pt x="0" y="3392"/>
                </a:lnTo>
                <a:lnTo>
                  <a:pt x="51155" y="3392"/>
                </a:lnTo>
                <a:lnTo>
                  <a:pt x="51155"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29"/>
          <p:cNvSpPr/>
          <p:nvPr/>
        </p:nvSpPr>
        <p:spPr>
          <a:xfrm>
            <a:off x="2179478" y="2889378"/>
            <a:ext cx="471636" cy="50742"/>
          </a:xfrm>
          <a:custGeom>
            <a:avLst/>
            <a:gdLst/>
            <a:ahLst/>
            <a:cxnLst/>
            <a:rect l="l" t="t" r="r" b="b"/>
            <a:pathLst>
              <a:path w="31537" h="3393" extrusionOk="0">
                <a:moveTo>
                  <a:pt x="0" y="0"/>
                </a:moveTo>
                <a:lnTo>
                  <a:pt x="0" y="3392"/>
                </a:lnTo>
                <a:lnTo>
                  <a:pt x="31536" y="3392"/>
                </a:lnTo>
                <a:lnTo>
                  <a:pt x="31536"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29"/>
          <p:cNvSpPr/>
          <p:nvPr/>
        </p:nvSpPr>
        <p:spPr>
          <a:xfrm>
            <a:off x="975721" y="2775585"/>
            <a:ext cx="2085295" cy="1140678"/>
          </a:xfrm>
          <a:custGeom>
            <a:avLst/>
            <a:gdLst/>
            <a:ahLst/>
            <a:cxnLst/>
            <a:rect l="l" t="t" r="r" b="b"/>
            <a:pathLst>
              <a:path w="139438" h="76274" extrusionOk="0">
                <a:moveTo>
                  <a:pt x="5776" y="0"/>
                </a:moveTo>
                <a:cubicBezTo>
                  <a:pt x="2568" y="0"/>
                  <a:pt x="1" y="2659"/>
                  <a:pt x="1" y="5868"/>
                </a:cubicBezTo>
                <a:lnTo>
                  <a:pt x="1" y="76274"/>
                </a:lnTo>
                <a:lnTo>
                  <a:pt x="139438" y="76274"/>
                </a:lnTo>
                <a:lnTo>
                  <a:pt x="139438" y="5868"/>
                </a:lnTo>
                <a:cubicBezTo>
                  <a:pt x="139346" y="2659"/>
                  <a:pt x="136871" y="92"/>
                  <a:pt x="1336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9"/>
          <p:cNvSpPr/>
          <p:nvPr/>
        </p:nvSpPr>
        <p:spPr>
          <a:xfrm>
            <a:off x="1030562" y="2839951"/>
            <a:ext cx="1975630" cy="1076311"/>
          </a:xfrm>
          <a:custGeom>
            <a:avLst/>
            <a:gdLst/>
            <a:ahLst/>
            <a:cxnLst/>
            <a:rect l="l" t="t" r="r" b="b"/>
            <a:pathLst>
              <a:path w="132105" h="71970" extrusionOk="0">
                <a:moveTo>
                  <a:pt x="2686" y="1"/>
                </a:moveTo>
                <a:cubicBezTo>
                  <a:pt x="1199" y="1"/>
                  <a:pt x="1" y="1250"/>
                  <a:pt x="1" y="2755"/>
                </a:cubicBezTo>
                <a:lnTo>
                  <a:pt x="1" y="71970"/>
                </a:lnTo>
                <a:lnTo>
                  <a:pt x="132104" y="71970"/>
                </a:lnTo>
                <a:lnTo>
                  <a:pt x="132104" y="2755"/>
                </a:lnTo>
                <a:cubicBezTo>
                  <a:pt x="132104" y="1197"/>
                  <a:pt x="130821" y="5"/>
                  <a:pt x="129354" y="5"/>
                </a:cubicBezTo>
                <a:lnTo>
                  <a:pt x="2843" y="5"/>
                </a:lnTo>
                <a:cubicBezTo>
                  <a:pt x="2790" y="2"/>
                  <a:pt x="2738" y="1"/>
                  <a:pt x="2686"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9"/>
          <p:cNvSpPr/>
          <p:nvPr/>
        </p:nvSpPr>
        <p:spPr>
          <a:xfrm>
            <a:off x="781050" y="3916256"/>
            <a:ext cx="2474649" cy="174136"/>
          </a:xfrm>
          <a:custGeom>
            <a:avLst/>
            <a:gdLst/>
            <a:ahLst/>
            <a:cxnLst/>
            <a:rect l="l" t="t" r="r" b="b"/>
            <a:pathLst>
              <a:path w="165473" h="11644" extrusionOk="0">
                <a:moveTo>
                  <a:pt x="0" y="1"/>
                </a:moveTo>
                <a:lnTo>
                  <a:pt x="0" y="4859"/>
                </a:lnTo>
                <a:cubicBezTo>
                  <a:pt x="0" y="8618"/>
                  <a:pt x="3025" y="11643"/>
                  <a:pt x="6784" y="11643"/>
                </a:cubicBezTo>
                <a:lnTo>
                  <a:pt x="158689" y="11643"/>
                </a:lnTo>
                <a:cubicBezTo>
                  <a:pt x="162448" y="11643"/>
                  <a:pt x="165473" y="8618"/>
                  <a:pt x="165473" y="4859"/>
                </a:cubicBezTo>
                <a:lnTo>
                  <a:pt x="1654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9"/>
          <p:cNvSpPr/>
          <p:nvPr/>
        </p:nvSpPr>
        <p:spPr>
          <a:xfrm>
            <a:off x="1786000" y="3892945"/>
            <a:ext cx="464786" cy="79524"/>
          </a:xfrm>
          <a:custGeom>
            <a:avLst/>
            <a:gdLst/>
            <a:ahLst/>
            <a:cxnLst/>
            <a:rect l="l" t="t" r="r" b="b"/>
            <a:pathLst>
              <a:path w="31079" h="3760" extrusionOk="0">
                <a:moveTo>
                  <a:pt x="1" y="1"/>
                </a:moveTo>
                <a:lnTo>
                  <a:pt x="1" y="3759"/>
                </a:lnTo>
                <a:lnTo>
                  <a:pt x="31078" y="3759"/>
                </a:lnTo>
                <a:lnTo>
                  <a:pt x="31078"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9"/>
          <p:cNvSpPr/>
          <p:nvPr/>
        </p:nvSpPr>
        <p:spPr>
          <a:xfrm>
            <a:off x="781050" y="3916256"/>
            <a:ext cx="2474649" cy="174136"/>
          </a:xfrm>
          <a:custGeom>
            <a:avLst/>
            <a:gdLst/>
            <a:ahLst/>
            <a:cxnLst/>
            <a:rect l="l" t="t" r="r" b="b"/>
            <a:pathLst>
              <a:path w="165473" h="11644" extrusionOk="0">
                <a:moveTo>
                  <a:pt x="0" y="1"/>
                </a:moveTo>
                <a:lnTo>
                  <a:pt x="0" y="2384"/>
                </a:lnTo>
                <a:cubicBezTo>
                  <a:pt x="0" y="7518"/>
                  <a:pt x="4125" y="11643"/>
                  <a:pt x="9259" y="11643"/>
                </a:cubicBezTo>
                <a:lnTo>
                  <a:pt x="156214" y="11643"/>
                </a:lnTo>
                <a:cubicBezTo>
                  <a:pt x="161347" y="11643"/>
                  <a:pt x="165473" y="7518"/>
                  <a:pt x="165473" y="2384"/>
                </a:cubicBezTo>
                <a:lnTo>
                  <a:pt x="165473" y="1"/>
                </a:lnTo>
                <a:lnTo>
                  <a:pt x="165381" y="1"/>
                </a:lnTo>
                <a:cubicBezTo>
                  <a:pt x="164556" y="4401"/>
                  <a:pt x="160706" y="7701"/>
                  <a:pt x="156214" y="7701"/>
                </a:cubicBezTo>
                <a:lnTo>
                  <a:pt x="9259" y="7701"/>
                </a:lnTo>
                <a:cubicBezTo>
                  <a:pt x="4767" y="7701"/>
                  <a:pt x="825" y="4401"/>
                  <a:pt x="92"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29"/>
          <p:cNvSpPr/>
          <p:nvPr/>
        </p:nvSpPr>
        <p:spPr>
          <a:xfrm>
            <a:off x="1030562" y="2839951"/>
            <a:ext cx="1975630" cy="80966"/>
          </a:xfrm>
          <a:custGeom>
            <a:avLst/>
            <a:gdLst/>
            <a:ahLst/>
            <a:cxnLst/>
            <a:rect l="l" t="t" r="r" b="b"/>
            <a:pathLst>
              <a:path w="132105" h="5414" extrusionOk="0">
                <a:moveTo>
                  <a:pt x="2686" y="1"/>
                </a:moveTo>
                <a:cubicBezTo>
                  <a:pt x="1199" y="1"/>
                  <a:pt x="1" y="1250"/>
                  <a:pt x="1" y="2755"/>
                </a:cubicBezTo>
                <a:lnTo>
                  <a:pt x="1" y="5414"/>
                </a:lnTo>
                <a:lnTo>
                  <a:pt x="132104" y="5414"/>
                </a:lnTo>
                <a:lnTo>
                  <a:pt x="132104" y="2755"/>
                </a:lnTo>
                <a:cubicBezTo>
                  <a:pt x="132104" y="1197"/>
                  <a:pt x="130821" y="5"/>
                  <a:pt x="129354" y="5"/>
                </a:cubicBezTo>
                <a:lnTo>
                  <a:pt x="2843" y="5"/>
                </a:lnTo>
                <a:cubicBezTo>
                  <a:pt x="2790" y="2"/>
                  <a:pt x="2738" y="1"/>
                  <a:pt x="26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29"/>
          <p:cNvSpPr/>
          <p:nvPr/>
        </p:nvSpPr>
        <p:spPr>
          <a:xfrm>
            <a:off x="1030562" y="2920903"/>
            <a:ext cx="1975630" cy="80907"/>
          </a:xfrm>
          <a:custGeom>
            <a:avLst/>
            <a:gdLst/>
            <a:ahLst/>
            <a:cxnLst/>
            <a:rect l="l" t="t" r="r" b="b"/>
            <a:pathLst>
              <a:path w="132105" h="5410" extrusionOk="0">
                <a:moveTo>
                  <a:pt x="1" y="1"/>
                </a:moveTo>
                <a:lnTo>
                  <a:pt x="1" y="5410"/>
                </a:lnTo>
                <a:lnTo>
                  <a:pt x="132104" y="5410"/>
                </a:lnTo>
                <a:lnTo>
                  <a:pt x="13210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29"/>
          <p:cNvSpPr/>
          <p:nvPr/>
        </p:nvSpPr>
        <p:spPr>
          <a:xfrm>
            <a:off x="2636015" y="2920903"/>
            <a:ext cx="370196" cy="80907"/>
          </a:xfrm>
          <a:custGeom>
            <a:avLst/>
            <a:gdLst/>
            <a:ahLst/>
            <a:cxnLst/>
            <a:rect l="l" t="t" r="r" b="b"/>
            <a:pathLst>
              <a:path w="24754" h="5410" extrusionOk="0">
                <a:moveTo>
                  <a:pt x="1" y="1"/>
                </a:moveTo>
                <a:lnTo>
                  <a:pt x="1" y="5410"/>
                </a:lnTo>
                <a:lnTo>
                  <a:pt x="24753" y="5410"/>
                </a:lnTo>
                <a:lnTo>
                  <a:pt x="24753"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29"/>
          <p:cNvSpPr/>
          <p:nvPr/>
        </p:nvSpPr>
        <p:spPr>
          <a:xfrm>
            <a:off x="2360451" y="2920903"/>
            <a:ext cx="275576" cy="80907"/>
          </a:xfrm>
          <a:custGeom>
            <a:avLst/>
            <a:gdLst/>
            <a:ahLst/>
            <a:cxnLst/>
            <a:rect l="l" t="t" r="r" b="b"/>
            <a:pathLst>
              <a:path w="18427" h="5410" extrusionOk="0">
                <a:moveTo>
                  <a:pt x="0" y="1"/>
                </a:moveTo>
                <a:lnTo>
                  <a:pt x="0" y="5410"/>
                </a:lnTo>
                <a:lnTo>
                  <a:pt x="18427" y="5410"/>
                </a:lnTo>
                <a:lnTo>
                  <a:pt x="18427"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9"/>
          <p:cNvSpPr/>
          <p:nvPr/>
        </p:nvSpPr>
        <p:spPr>
          <a:xfrm>
            <a:off x="2093097" y="3071726"/>
            <a:ext cx="850027" cy="213886"/>
          </a:xfrm>
          <a:custGeom>
            <a:avLst/>
            <a:gdLst/>
            <a:ahLst/>
            <a:cxnLst/>
            <a:rect l="l" t="t" r="r" b="b"/>
            <a:pathLst>
              <a:path w="56839" h="14302" extrusionOk="0">
                <a:moveTo>
                  <a:pt x="1" y="0"/>
                </a:moveTo>
                <a:lnTo>
                  <a:pt x="1" y="14301"/>
                </a:lnTo>
                <a:lnTo>
                  <a:pt x="56839" y="14301"/>
                </a:lnTo>
                <a:lnTo>
                  <a:pt x="5683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9"/>
          <p:cNvSpPr/>
          <p:nvPr/>
        </p:nvSpPr>
        <p:spPr>
          <a:xfrm>
            <a:off x="2093097" y="3345928"/>
            <a:ext cx="651245" cy="45254"/>
          </a:xfrm>
          <a:custGeom>
            <a:avLst/>
            <a:gdLst/>
            <a:ahLst/>
            <a:cxnLst/>
            <a:rect l="l" t="t" r="r" b="b"/>
            <a:pathLst>
              <a:path w="43547" h="3026" extrusionOk="0">
                <a:moveTo>
                  <a:pt x="1" y="0"/>
                </a:moveTo>
                <a:lnTo>
                  <a:pt x="1" y="3025"/>
                </a:lnTo>
                <a:lnTo>
                  <a:pt x="43546" y="3025"/>
                </a:lnTo>
                <a:lnTo>
                  <a:pt x="4354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9"/>
          <p:cNvSpPr/>
          <p:nvPr/>
        </p:nvSpPr>
        <p:spPr>
          <a:xfrm>
            <a:off x="2093097" y="3444631"/>
            <a:ext cx="850027" cy="45254"/>
          </a:xfrm>
          <a:custGeom>
            <a:avLst/>
            <a:gdLst/>
            <a:ahLst/>
            <a:cxnLst/>
            <a:rect l="l" t="t" r="r" b="b"/>
            <a:pathLst>
              <a:path w="56839" h="3026" extrusionOk="0">
                <a:moveTo>
                  <a:pt x="1" y="1"/>
                </a:moveTo>
                <a:lnTo>
                  <a:pt x="1" y="3026"/>
                </a:lnTo>
                <a:lnTo>
                  <a:pt x="56839" y="3026"/>
                </a:lnTo>
                <a:lnTo>
                  <a:pt x="568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29"/>
          <p:cNvSpPr/>
          <p:nvPr/>
        </p:nvSpPr>
        <p:spPr>
          <a:xfrm>
            <a:off x="2093097" y="3543350"/>
            <a:ext cx="850027" cy="46630"/>
          </a:xfrm>
          <a:custGeom>
            <a:avLst/>
            <a:gdLst/>
            <a:ahLst/>
            <a:cxnLst/>
            <a:rect l="l" t="t" r="r" b="b"/>
            <a:pathLst>
              <a:path w="56839" h="3118" extrusionOk="0">
                <a:moveTo>
                  <a:pt x="1" y="0"/>
                </a:moveTo>
                <a:lnTo>
                  <a:pt x="1" y="3117"/>
                </a:lnTo>
                <a:lnTo>
                  <a:pt x="56839" y="3117"/>
                </a:lnTo>
                <a:lnTo>
                  <a:pt x="568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29"/>
          <p:cNvSpPr/>
          <p:nvPr/>
        </p:nvSpPr>
        <p:spPr>
          <a:xfrm>
            <a:off x="2093097" y="3643430"/>
            <a:ext cx="850027" cy="45254"/>
          </a:xfrm>
          <a:custGeom>
            <a:avLst/>
            <a:gdLst/>
            <a:ahLst/>
            <a:cxnLst/>
            <a:rect l="l" t="t" r="r" b="b"/>
            <a:pathLst>
              <a:path w="56839" h="3026" extrusionOk="0">
                <a:moveTo>
                  <a:pt x="1" y="0"/>
                </a:moveTo>
                <a:lnTo>
                  <a:pt x="1" y="3026"/>
                </a:lnTo>
                <a:lnTo>
                  <a:pt x="56839" y="3026"/>
                </a:lnTo>
                <a:lnTo>
                  <a:pt x="568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9"/>
          <p:cNvSpPr/>
          <p:nvPr/>
        </p:nvSpPr>
        <p:spPr>
          <a:xfrm>
            <a:off x="2093097" y="3742148"/>
            <a:ext cx="473012" cy="45254"/>
          </a:xfrm>
          <a:custGeom>
            <a:avLst/>
            <a:gdLst/>
            <a:ahLst/>
            <a:cxnLst/>
            <a:rect l="l" t="t" r="r" b="b"/>
            <a:pathLst>
              <a:path w="31629" h="3026" extrusionOk="0">
                <a:moveTo>
                  <a:pt x="1" y="0"/>
                </a:moveTo>
                <a:lnTo>
                  <a:pt x="1" y="3025"/>
                </a:lnTo>
                <a:lnTo>
                  <a:pt x="31628" y="3025"/>
                </a:lnTo>
                <a:lnTo>
                  <a:pt x="3162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9"/>
          <p:cNvSpPr/>
          <p:nvPr/>
        </p:nvSpPr>
        <p:spPr>
          <a:xfrm>
            <a:off x="2622316" y="3747622"/>
            <a:ext cx="83643" cy="79531"/>
          </a:xfrm>
          <a:custGeom>
            <a:avLst/>
            <a:gdLst/>
            <a:ahLst/>
            <a:cxnLst/>
            <a:rect l="l" t="t" r="r" b="b"/>
            <a:pathLst>
              <a:path w="5593" h="5318" extrusionOk="0">
                <a:moveTo>
                  <a:pt x="2842" y="1"/>
                </a:moveTo>
                <a:lnTo>
                  <a:pt x="1925" y="1743"/>
                </a:lnTo>
                <a:lnTo>
                  <a:pt x="0" y="2018"/>
                </a:lnTo>
                <a:lnTo>
                  <a:pt x="1467" y="3393"/>
                </a:lnTo>
                <a:lnTo>
                  <a:pt x="1100" y="5318"/>
                </a:lnTo>
                <a:lnTo>
                  <a:pt x="1100" y="5318"/>
                </a:lnTo>
                <a:lnTo>
                  <a:pt x="2842" y="4401"/>
                </a:lnTo>
                <a:lnTo>
                  <a:pt x="4584" y="5318"/>
                </a:lnTo>
                <a:lnTo>
                  <a:pt x="4217" y="3393"/>
                </a:lnTo>
                <a:lnTo>
                  <a:pt x="5592" y="2018"/>
                </a:lnTo>
                <a:lnTo>
                  <a:pt x="3667" y="1743"/>
                </a:lnTo>
                <a:lnTo>
                  <a:pt x="284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29"/>
          <p:cNvSpPr/>
          <p:nvPr/>
        </p:nvSpPr>
        <p:spPr>
          <a:xfrm>
            <a:off x="2731997" y="3747622"/>
            <a:ext cx="83643" cy="79531"/>
          </a:xfrm>
          <a:custGeom>
            <a:avLst/>
            <a:gdLst/>
            <a:ahLst/>
            <a:cxnLst/>
            <a:rect l="l" t="t" r="r" b="b"/>
            <a:pathLst>
              <a:path w="5593" h="5318" extrusionOk="0">
                <a:moveTo>
                  <a:pt x="2842" y="1"/>
                </a:moveTo>
                <a:lnTo>
                  <a:pt x="2017" y="1743"/>
                </a:lnTo>
                <a:lnTo>
                  <a:pt x="0" y="2018"/>
                </a:lnTo>
                <a:lnTo>
                  <a:pt x="1467" y="3393"/>
                </a:lnTo>
                <a:lnTo>
                  <a:pt x="1100" y="5318"/>
                </a:lnTo>
                <a:lnTo>
                  <a:pt x="2842" y="4401"/>
                </a:lnTo>
                <a:lnTo>
                  <a:pt x="4584" y="5318"/>
                </a:lnTo>
                <a:lnTo>
                  <a:pt x="4217" y="3393"/>
                </a:lnTo>
                <a:lnTo>
                  <a:pt x="5592" y="2018"/>
                </a:lnTo>
                <a:lnTo>
                  <a:pt x="3667" y="1743"/>
                </a:lnTo>
                <a:lnTo>
                  <a:pt x="284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29"/>
          <p:cNvSpPr/>
          <p:nvPr/>
        </p:nvSpPr>
        <p:spPr>
          <a:xfrm>
            <a:off x="2843039" y="3747622"/>
            <a:ext cx="83643" cy="79531"/>
          </a:xfrm>
          <a:custGeom>
            <a:avLst/>
            <a:gdLst/>
            <a:ahLst/>
            <a:cxnLst/>
            <a:rect l="l" t="t" r="r" b="b"/>
            <a:pathLst>
              <a:path w="5593" h="5318" extrusionOk="0">
                <a:moveTo>
                  <a:pt x="2751" y="1"/>
                </a:moveTo>
                <a:lnTo>
                  <a:pt x="1926" y="1743"/>
                </a:lnTo>
                <a:lnTo>
                  <a:pt x="1" y="2018"/>
                </a:lnTo>
                <a:lnTo>
                  <a:pt x="1376" y="3393"/>
                </a:lnTo>
                <a:lnTo>
                  <a:pt x="1009" y="5318"/>
                </a:lnTo>
                <a:lnTo>
                  <a:pt x="2751" y="4401"/>
                </a:lnTo>
                <a:lnTo>
                  <a:pt x="4493" y="5318"/>
                </a:lnTo>
                <a:lnTo>
                  <a:pt x="4126" y="3393"/>
                </a:lnTo>
                <a:lnTo>
                  <a:pt x="5593" y="2018"/>
                </a:lnTo>
                <a:lnTo>
                  <a:pt x="3668" y="1743"/>
                </a:lnTo>
                <a:lnTo>
                  <a:pt x="275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29"/>
          <p:cNvSpPr/>
          <p:nvPr/>
        </p:nvSpPr>
        <p:spPr>
          <a:xfrm>
            <a:off x="2704569" y="2861950"/>
            <a:ext cx="43893" cy="37447"/>
          </a:xfrm>
          <a:custGeom>
            <a:avLst/>
            <a:gdLst/>
            <a:ahLst/>
            <a:cxnLst/>
            <a:rect l="l" t="t" r="r" b="b"/>
            <a:pathLst>
              <a:path w="2935" h="2504" extrusionOk="0">
                <a:moveTo>
                  <a:pt x="1651" y="1"/>
                </a:moveTo>
                <a:cubicBezTo>
                  <a:pt x="551" y="1"/>
                  <a:pt x="1" y="1284"/>
                  <a:pt x="734" y="2109"/>
                </a:cubicBezTo>
                <a:cubicBezTo>
                  <a:pt x="1005" y="2381"/>
                  <a:pt x="1336" y="2503"/>
                  <a:pt x="1658" y="2503"/>
                </a:cubicBezTo>
                <a:cubicBezTo>
                  <a:pt x="2315" y="2503"/>
                  <a:pt x="2934" y="1993"/>
                  <a:pt x="2934" y="1193"/>
                </a:cubicBezTo>
                <a:cubicBezTo>
                  <a:pt x="2934" y="551"/>
                  <a:pt x="2384" y="1"/>
                  <a:pt x="16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9"/>
          <p:cNvSpPr/>
          <p:nvPr/>
        </p:nvSpPr>
        <p:spPr>
          <a:xfrm>
            <a:off x="2785462" y="2861950"/>
            <a:ext cx="45254" cy="37447"/>
          </a:xfrm>
          <a:custGeom>
            <a:avLst/>
            <a:gdLst/>
            <a:ahLst/>
            <a:cxnLst/>
            <a:rect l="l" t="t" r="r" b="b"/>
            <a:pathLst>
              <a:path w="3026" h="2504" extrusionOk="0">
                <a:moveTo>
                  <a:pt x="1742" y="1"/>
                </a:moveTo>
                <a:cubicBezTo>
                  <a:pt x="642" y="1"/>
                  <a:pt x="0" y="1376"/>
                  <a:pt x="825" y="2109"/>
                </a:cubicBezTo>
                <a:cubicBezTo>
                  <a:pt x="1097" y="2381"/>
                  <a:pt x="1428" y="2503"/>
                  <a:pt x="1749" y="2503"/>
                </a:cubicBezTo>
                <a:cubicBezTo>
                  <a:pt x="2406" y="2503"/>
                  <a:pt x="3026" y="1993"/>
                  <a:pt x="3026" y="1193"/>
                </a:cubicBezTo>
                <a:cubicBezTo>
                  <a:pt x="3026" y="551"/>
                  <a:pt x="2384" y="1"/>
                  <a:pt x="174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9"/>
          <p:cNvSpPr/>
          <p:nvPr/>
        </p:nvSpPr>
        <p:spPr>
          <a:xfrm>
            <a:off x="2869091" y="2861950"/>
            <a:ext cx="42517" cy="37447"/>
          </a:xfrm>
          <a:custGeom>
            <a:avLst/>
            <a:gdLst/>
            <a:ahLst/>
            <a:cxnLst/>
            <a:rect l="l" t="t" r="r" b="b"/>
            <a:pathLst>
              <a:path w="2843" h="2504" extrusionOk="0">
                <a:moveTo>
                  <a:pt x="1651" y="1"/>
                </a:moveTo>
                <a:cubicBezTo>
                  <a:pt x="551" y="1"/>
                  <a:pt x="1" y="1284"/>
                  <a:pt x="734" y="2109"/>
                </a:cubicBezTo>
                <a:cubicBezTo>
                  <a:pt x="1005" y="2381"/>
                  <a:pt x="1326" y="2503"/>
                  <a:pt x="1635" y="2503"/>
                </a:cubicBezTo>
                <a:cubicBezTo>
                  <a:pt x="2264" y="2503"/>
                  <a:pt x="2842" y="1993"/>
                  <a:pt x="2842" y="1193"/>
                </a:cubicBezTo>
                <a:cubicBezTo>
                  <a:pt x="2842" y="551"/>
                  <a:pt x="2292" y="1"/>
                  <a:pt x="16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9"/>
          <p:cNvSpPr/>
          <p:nvPr/>
        </p:nvSpPr>
        <p:spPr>
          <a:xfrm>
            <a:off x="1095004" y="3071726"/>
            <a:ext cx="319454" cy="319454"/>
          </a:xfrm>
          <a:custGeom>
            <a:avLst/>
            <a:gdLst/>
            <a:ahLst/>
            <a:cxnLst/>
            <a:rect l="l" t="t" r="r" b="b"/>
            <a:pathLst>
              <a:path w="21361" h="21361" extrusionOk="0">
                <a:moveTo>
                  <a:pt x="1" y="0"/>
                </a:moveTo>
                <a:lnTo>
                  <a:pt x="1" y="21360"/>
                </a:lnTo>
                <a:lnTo>
                  <a:pt x="21361" y="21360"/>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9"/>
          <p:cNvSpPr/>
          <p:nvPr/>
        </p:nvSpPr>
        <p:spPr>
          <a:xfrm>
            <a:off x="1095004" y="3451496"/>
            <a:ext cx="319454" cy="91869"/>
          </a:xfrm>
          <a:custGeom>
            <a:avLst/>
            <a:gdLst/>
            <a:ahLst/>
            <a:cxnLst/>
            <a:rect l="l" t="t" r="r" b="b"/>
            <a:pathLst>
              <a:path w="21361" h="6143" extrusionOk="0">
                <a:moveTo>
                  <a:pt x="1" y="0"/>
                </a:moveTo>
                <a:lnTo>
                  <a:pt x="1" y="6142"/>
                </a:lnTo>
                <a:lnTo>
                  <a:pt x="21361" y="614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9"/>
          <p:cNvSpPr/>
          <p:nvPr/>
        </p:nvSpPr>
        <p:spPr>
          <a:xfrm>
            <a:off x="1095004" y="3589965"/>
            <a:ext cx="319454" cy="34292"/>
          </a:xfrm>
          <a:custGeom>
            <a:avLst/>
            <a:gdLst/>
            <a:ahLst/>
            <a:cxnLst/>
            <a:rect l="l" t="t" r="r" b="b"/>
            <a:pathLst>
              <a:path w="21361" h="2293" extrusionOk="0">
                <a:moveTo>
                  <a:pt x="1" y="0"/>
                </a:moveTo>
                <a:lnTo>
                  <a:pt x="1" y="2292"/>
                </a:lnTo>
                <a:lnTo>
                  <a:pt x="21361" y="229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29"/>
          <p:cNvSpPr/>
          <p:nvPr/>
        </p:nvSpPr>
        <p:spPr>
          <a:xfrm>
            <a:off x="1095004" y="3665369"/>
            <a:ext cx="319454" cy="34292"/>
          </a:xfrm>
          <a:custGeom>
            <a:avLst/>
            <a:gdLst/>
            <a:ahLst/>
            <a:cxnLst/>
            <a:rect l="l" t="t" r="r" b="b"/>
            <a:pathLst>
              <a:path w="21361" h="2293" extrusionOk="0">
                <a:moveTo>
                  <a:pt x="1" y="0"/>
                </a:moveTo>
                <a:lnTo>
                  <a:pt x="1" y="2292"/>
                </a:lnTo>
                <a:lnTo>
                  <a:pt x="21361" y="229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29"/>
          <p:cNvSpPr/>
          <p:nvPr/>
        </p:nvSpPr>
        <p:spPr>
          <a:xfrm>
            <a:off x="1095004" y="3742148"/>
            <a:ext cx="319454" cy="34277"/>
          </a:xfrm>
          <a:custGeom>
            <a:avLst/>
            <a:gdLst/>
            <a:ahLst/>
            <a:cxnLst/>
            <a:rect l="l" t="t" r="r" b="b"/>
            <a:pathLst>
              <a:path w="21361" h="2292" extrusionOk="0">
                <a:moveTo>
                  <a:pt x="1" y="0"/>
                </a:moveTo>
                <a:lnTo>
                  <a:pt x="1" y="2292"/>
                </a:lnTo>
                <a:lnTo>
                  <a:pt x="21361" y="2292"/>
                </a:lnTo>
                <a:lnTo>
                  <a:pt x="2136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29"/>
          <p:cNvSpPr/>
          <p:nvPr/>
        </p:nvSpPr>
        <p:spPr>
          <a:xfrm>
            <a:off x="1095004" y="3817552"/>
            <a:ext cx="319454" cy="34277"/>
          </a:xfrm>
          <a:custGeom>
            <a:avLst/>
            <a:gdLst/>
            <a:ahLst/>
            <a:cxnLst/>
            <a:rect l="l" t="t" r="r" b="b"/>
            <a:pathLst>
              <a:path w="21361" h="2292" extrusionOk="0">
                <a:moveTo>
                  <a:pt x="1" y="0"/>
                </a:moveTo>
                <a:lnTo>
                  <a:pt x="1" y="2292"/>
                </a:lnTo>
                <a:lnTo>
                  <a:pt x="21361" y="229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9"/>
          <p:cNvSpPr/>
          <p:nvPr/>
        </p:nvSpPr>
        <p:spPr>
          <a:xfrm>
            <a:off x="1500827" y="3071726"/>
            <a:ext cx="516875" cy="319454"/>
          </a:xfrm>
          <a:custGeom>
            <a:avLst/>
            <a:gdLst/>
            <a:ahLst/>
            <a:cxnLst/>
            <a:rect l="l" t="t" r="r" b="b"/>
            <a:pathLst>
              <a:path w="34562" h="21361" extrusionOk="0">
                <a:moveTo>
                  <a:pt x="0" y="0"/>
                </a:moveTo>
                <a:lnTo>
                  <a:pt x="0" y="21360"/>
                </a:lnTo>
                <a:lnTo>
                  <a:pt x="34562" y="21360"/>
                </a:lnTo>
                <a:lnTo>
                  <a:pt x="3456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9"/>
          <p:cNvSpPr/>
          <p:nvPr/>
        </p:nvSpPr>
        <p:spPr>
          <a:xfrm>
            <a:off x="1500827" y="3451496"/>
            <a:ext cx="516875" cy="91869"/>
          </a:xfrm>
          <a:custGeom>
            <a:avLst/>
            <a:gdLst/>
            <a:ahLst/>
            <a:cxnLst/>
            <a:rect l="l" t="t" r="r" b="b"/>
            <a:pathLst>
              <a:path w="34562" h="6143" extrusionOk="0">
                <a:moveTo>
                  <a:pt x="0" y="0"/>
                </a:moveTo>
                <a:lnTo>
                  <a:pt x="0" y="6142"/>
                </a:lnTo>
                <a:lnTo>
                  <a:pt x="34562" y="6142"/>
                </a:lnTo>
                <a:lnTo>
                  <a:pt x="3456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9"/>
          <p:cNvSpPr/>
          <p:nvPr/>
        </p:nvSpPr>
        <p:spPr>
          <a:xfrm>
            <a:off x="1500827" y="3589965"/>
            <a:ext cx="516875" cy="34292"/>
          </a:xfrm>
          <a:custGeom>
            <a:avLst/>
            <a:gdLst/>
            <a:ahLst/>
            <a:cxnLst/>
            <a:rect l="l" t="t" r="r" b="b"/>
            <a:pathLst>
              <a:path w="34562" h="2293" extrusionOk="0">
                <a:moveTo>
                  <a:pt x="0" y="0"/>
                </a:moveTo>
                <a:lnTo>
                  <a:pt x="0" y="2292"/>
                </a:lnTo>
                <a:lnTo>
                  <a:pt x="34562" y="2292"/>
                </a:lnTo>
                <a:lnTo>
                  <a:pt x="345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9"/>
          <p:cNvSpPr/>
          <p:nvPr/>
        </p:nvSpPr>
        <p:spPr>
          <a:xfrm>
            <a:off x="1500827" y="3665369"/>
            <a:ext cx="516875" cy="34292"/>
          </a:xfrm>
          <a:custGeom>
            <a:avLst/>
            <a:gdLst/>
            <a:ahLst/>
            <a:cxnLst/>
            <a:rect l="l" t="t" r="r" b="b"/>
            <a:pathLst>
              <a:path w="34562" h="2293" extrusionOk="0">
                <a:moveTo>
                  <a:pt x="0" y="0"/>
                </a:moveTo>
                <a:lnTo>
                  <a:pt x="0" y="2292"/>
                </a:lnTo>
                <a:lnTo>
                  <a:pt x="34562" y="2292"/>
                </a:lnTo>
                <a:lnTo>
                  <a:pt x="345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9"/>
          <p:cNvSpPr/>
          <p:nvPr/>
        </p:nvSpPr>
        <p:spPr>
          <a:xfrm>
            <a:off x="1500827" y="3742148"/>
            <a:ext cx="516875" cy="34277"/>
          </a:xfrm>
          <a:custGeom>
            <a:avLst/>
            <a:gdLst/>
            <a:ahLst/>
            <a:cxnLst/>
            <a:rect l="l" t="t" r="r" b="b"/>
            <a:pathLst>
              <a:path w="34562" h="2292" extrusionOk="0">
                <a:moveTo>
                  <a:pt x="0" y="0"/>
                </a:moveTo>
                <a:lnTo>
                  <a:pt x="0" y="2292"/>
                </a:lnTo>
                <a:lnTo>
                  <a:pt x="34562" y="2292"/>
                </a:lnTo>
                <a:lnTo>
                  <a:pt x="345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9"/>
          <p:cNvSpPr/>
          <p:nvPr/>
        </p:nvSpPr>
        <p:spPr>
          <a:xfrm>
            <a:off x="1500827" y="3817552"/>
            <a:ext cx="319454" cy="34277"/>
          </a:xfrm>
          <a:custGeom>
            <a:avLst/>
            <a:gdLst/>
            <a:ahLst/>
            <a:cxnLst/>
            <a:rect l="l" t="t" r="r" b="b"/>
            <a:pathLst>
              <a:path w="21361" h="2292" extrusionOk="0">
                <a:moveTo>
                  <a:pt x="0" y="0"/>
                </a:moveTo>
                <a:lnTo>
                  <a:pt x="0" y="2292"/>
                </a:lnTo>
                <a:lnTo>
                  <a:pt x="21360" y="2292"/>
                </a:lnTo>
                <a:lnTo>
                  <a:pt x="213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29"/>
          <p:cNvSpPr/>
          <p:nvPr/>
        </p:nvSpPr>
        <p:spPr>
          <a:xfrm>
            <a:off x="3299591" y="3340439"/>
            <a:ext cx="1243508" cy="749948"/>
          </a:xfrm>
          <a:custGeom>
            <a:avLst/>
            <a:gdLst/>
            <a:ahLst/>
            <a:cxnLst/>
            <a:rect l="l" t="t" r="r" b="b"/>
            <a:pathLst>
              <a:path w="83150" h="50147" extrusionOk="0">
                <a:moveTo>
                  <a:pt x="2201" y="0"/>
                </a:moveTo>
                <a:cubicBezTo>
                  <a:pt x="917" y="0"/>
                  <a:pt x="0" y="917"/>
                  <a:pt x="0" y="2201"/>
                </a:cubicBezTo>
                <a:lnTo>
                  <a:pt x="0" y="47946"/>
                </a:lnTo>
                <a:cubicBezTo>
                  <a:pt x="0" y="49138"/>
                  <a:pt x="917" y="50146"/>
                  <a:pt x="2201" y="50146"/>
                </a:cubicBezTo>
                <a:lnTo>
                  <a:pt x="80949" y="50146"/>
                </a:lnTo>
                <a:cubicBezTo>
                  <a:pt x="82233" y="50146"/>
                  <a:pt x="83149" y="49138"/>
                  <a:pt x="83149" y="47946"/>
                </a:cubicBezTo>
                <a:lnTo>
                  <a:pt x="83149" y="2201"/>
                </a:lnTo>
                <a:cubicBezTo>
                  <a:pt x="83149" y="917"/>
                  <a:pt x="82233" y="0"/>
                  <a:pt x="809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29"/>
          <p:cNvSpPr/>
          <p:nvPr/>
        </p:nvSpPr>
        <p:spPr>
          <a:xfrm>
            <a:off x="3332492" y="3377453"/>
            <a:ext cx="1126979" cy="674545"/>
          </a:xfrm>
          <a:custGeom>
            <a:avLst/>
            <a:gdLst/>
            <a:ahLst/>
            <a:cxnLst/>
            <a:rect l="l" t="t" r="r" b="b"/>
            <a:pathLst>
              <a:path w="75358" h="45105" extrusionOk="0">
                <a:moveTo>
                  <a:pt x="1742" y="1"/>
                </a:moveTo>
                <a:cubicBezTo>
                  <a:pt x="734" y="1"/>
                  <a:pt x="1" y="826"/>
                  <a:pt x="1" y="1834"/>
                </a:cubicBezTo>
                <a:lnTo>
                  <a:pt x="1" y="43363"/>
                </a:lnTo>
                <a:cubicBezTo>
                  <a:pt x="1" y="44279"/>
                  <a:pt x="734" y="45104"/>
                  <a:pt x="1742" y="45104"/>
                </a:cubicBezTo>
                <a:lnTo>
                  <a:pt x="75357" y="45104"/>
                </a:lnTo>
                <a:lnTo>
                  <a:pt x="75357"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29"/>
          <p:cNvSpPr/>
          <p:nvPr/>
        </p:nvSpPr>
        <p:spPr>
          <a:xfrm>
            <a:off x="4466330" y="3688331"/>
            <a:ext cx="61719" cy="52791"/>
          </a:xfrm>
          <a:custGeom>
            <a:avLst/>
            <a:gdLst/>
            <a:ahLst/>
            <a:cxnLst/>
            <a:rect l="l" t="t" r="r" b="b"/>
            <a:pathLst>
              <a:path w="4127" h="3530" extrusionOk="0">
                <a:moveTo>
                  <a:pt x="2293" y="1"/>
                </a:moveTo>
                <a:cubicBezTo>
                  <a:pt x="734" y="1"/>
                  <a:pt x="1" y="1926"/>
                  <a:pt x="1101" y="3026"/>
                </a:cubicBezTo>
                <a:cubicBezTo>
                  <a:pt x="1449" y="3374"/>
                  <a:pt x="1872" y="3530"/>
                  <a:pt x="2289" y="3530"/>
                </a:cubicBezTo>
                <a:cubicBezTo>
                  <a:pt x="3188" y="3530"/>
                  <a:pt x="4064" y="2807"/>
                  <a:pt x="4126" y="1743"/>
                </a:cubicBezTo>
                <a:cubicBezTo>
                  <a:pt x="4126" y="826"/>
                  <a:pt x="3301" y="1"/>
                  <a:pt x="2293"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29"/>
          <p:cNvSpPr/>
          <p:nvPr/>
        </p:nvSpPr>
        <p:spPr>
          <a:xfrm>
            <a:off x="3332492" y="3377453"/>
            <a:ext cx="1126979" cy="57592"/>
          </a:xfrm>
          <a:custGeom>
            <a:avLst/>
            <a:gdLst/>
            <a:ahLst/>
            <a:cxnLst/>
            <a:rect l="l" t="t" r="r" b="b"/>
            <a:pathLst>
              <a:path w="75358" h="3851" extrusionOk="0">
                <a:moveTo>
                  <a:pt x="1742" y="1"/>
                </a:moveTo>
                <a:cubicBezTo>
                  <a:pt x="734" y="1"/>
                  <a:pt x="1" y="826"/>
                  <a:pt x="1" y="1834"/>
                </a:cubicBezTo>
                <a:lnTo>
                  <a:pt x="1" y="3851"/>
                </a:lnTo>
                <a:lnTo>
                  <a:pt x="75357" y="3851"/>
                </a:lnTo>
                <a:lnTo>
                  <a:pt x="75357"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29"/>
          <p:cNvSpPr/>
          <p:nvPr/>
        </p:nvSpPr>
        <p:spPr>
          <a:xfrm>
            <a:off x="4283970" y="3392543"/>
            <a:ext cx="27442" cy="23629"/>
          </a:xfrm>
          <a:custGeom>
            <a:avLst/>
            <a:gdLst/>
            <a:ahLst/>
            <a:cxnLst/>
            <a:rect l="l" t="t" r="r" b="b"/>
            <a:pathLst>
              <a:path w="1835" h="1580" extrusionOk="0">
                <a:moveTo>
                  <a:pt x="1101" y="0"/>
                </a:moveTo>
                <a:cubicBezTo>
                  <a:pt x="368" y="0"/>
                  <a:pt x="1" y="917"/>
                  <a:pt x="459" y="1375"/>
                </a:cubicBezTo>
                <a:cubicBezTo>
                  <a:pt x="630" y="1517"/>
                  <a:pt x="826" y="1580"/>
                  <a:pt x="1017" y="1580"/>
                </a:cubicBezTo>
                <a:cubicBezTo>
                  <a:pt x="1441" y="1580"/>
                  <a:pt x="1834" y="1268"/>
                  <a:pt x="1834" y="825"/>
                </a:cubicBezTo>
                <a:cubicBezTo>
                  <a:pt x="1834" y="367"/>
                  <a:pt x="1468" y="0"/>
                  <a:pt x="11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9"/>
          <p:cNvSpPr/>
          <p:nvPr/>
        </p:nvSpPr>
        <p:spPr>
          <a:xfrm>
            <a:off x="4341562" y="3392543"/>
            <a:ext cx="27427" cy="23629"/>
          </a:xfrm>
          <a:custGeom>
            <a:avLst/>
            <a:gdLst/>
            <a:ahLst/>
            <a:cxnLst/>
            <a:rect l="l" t="t" r="r" b="b"/>
            <a:pathLst>
              <a:path w="1834" h="1580" extrusionOk="0">
                <a:moveTo>
                  <a:pt x="1100" y="0"/>
                </a:moveTo>
                <a:cubicBezTo>
                  <a:pt x="367" y="0"/>
                  <a:pt x="0" y="917"/>
                  <a:pt x="459" y="1375"/>
                </a:cubicBezTo>
                <a:cubicBezTo>
                  <a:pt x="629" y="1517"/>
                  <a:pt x="826" y="1580"/>
                  <a:pt x="1016" y="1580"/>
                </a:cubicBezTo>
                <a:cubicBezTo>
                  <a:pt x="1441" y="1580"/>
                  <a:pt x="1834" y="1268"/>
                  <a:pt x="1834" y="825"/>
                </a:cubicBezTo>
                <a:cubicBezTo>
                  <a:pt x="1834" y="367"/>
                  <a:pt x="1467" y="0"/>
                  <a:pt x="1100"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9"/>
          <p:cNvSpPr/>
          <p:nvPr/>
        </p:nvSpPr>
        <p:spPr>
          <a:xfrm>
            <a:off x="4400515" y="3392543"/>
            <a:ext cx="27427" cy="23629"/>
          </a:xfrm>
          <a:custGeom>
            <a:avLst/>
            <a:gdLst/>
            <a:ahLst/>
            <a:cxnLst/>
            <a:rect l="l" t="t" r="r" b="b"/>
            <a:pathLst>
              <a:path w="1834" h="1580" extrusionOk="0">
                <a:moveTo>
                  <a:pt x="1009" y="0"/>
                </a:moveTo>
                <a:cubicBezTo>
                  <a:pt x="367" y="0"/>
                  <a:pt x="0" y="917"/>
                  <a:pt x="459" y="1375"/>
                </a:cubicBezTo>
                <a:cubicBezTo>
                  <a:pt x="629" y="1517"/>
                  <a:pt x="826" y="1580"/>
                  <a:pt x="1016" y="1580"/>
                </a:cubicBezTo>
                <a:cubicBezTo>
                  <a:pt x="1441" y="1580"/>
                  <a:pt x="1834" y="1268"/>
                  <a:pt x="1834" y="825"/>
                </a:cubicBezTo>
                <a:cubicBezTo>
                  <a:pt x="1834" y="367"/>
                  <a:pt x="1467" y="0"/>
                  <a:pt x="10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9"/>
          <p:cNvSpPr/>
          <p:nvPr/>
        </p:nvSpPr>
        <p:spPr>
          <a:xfrm>
            <a:off x="3332492" y="3435030"/>
            <a:ext cx="1126979" cy="46630"/>
          </a:xfrm>
          <a:custGeom>
            <a:avLst/>
            <a:gdLst/>
            <a:ahLst/>
            <a:cxnLst/>
            <a:rect l="l" t="t" r="r" b="b"/>
            <a:pathLst>
              <a:path w="75358" h="3118" extrusionOk="0">
                <a:moveTo>
                  <a:pt x="1" y="1"/>
                </a:moveTo>
                <a:lnTo>
                  <a:pt x="1" y="3118"/>
                </a:lnTo>
                <a:lnTo>
                  <a:pt x="75357" y="3118"/>
                </a:lnTo>
                <a:lnTo>
                  <a:pt x="7535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9"/>
          <p:cNvSpPr/>
          <p:nvPr/>
        </p:nvSpPr>
        <p:spPr>
          <a:xfrm>
            <a:off x="4248332" y="3435030"/>
            <a:ext cx="211150" cy="46630"/>
          </a:xfrm>
          <a:custGeom>
            <a:avLst/>
            <a:gdLst/>
            <a:ahLst/>
            <a:cxnLst/>
            <a:rect l="l" t="t" r="r" b="b"/>
            <a:pathLst>
              <a:path w="14119" h="3118" extrusionOk="0">
                <a:moveTo>
                  <a:pt x="0" y="1"/>
                </a:moveTo>
                <a:lnTo>
                  <a:pt x="0" y="3118"/>
                </a:lnTo>
                <a:lnTo>
                  <a:pt x="14118" y="3118"/>
                </a:lnTo>
                <a:lnTo>
                  <a:pt x="14118"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29"/>
          <p:cNvSpPr/>
          <p:nvPr/>
        </p:nvSpPr>
        <p:spPr>
          <a:xfrm>
            <a:off x="4090659" y="3435030"/>
            <a:ext cx="157686" cy="46630"/>
          </a:xfrm>
          <a:custGeom>
            <a:avLst/>
            <a:gdLst/>
            <a:ahLst/>
            <a:cxnLst/>
            <a:rect l="l" t="t" r="r" b="b"/>
            <a:pathLst>
              <a:path w="10544" h="3118" extrusionOk="0">
                <a:moveTo>
                  <a:pt x="1" y="1"/>
                </a:moveTo>
                <a:lnTo>
                  <a:pt x="1" y="3118"/>
                </a:lnTo>
                <a:lnTo>
                  <a:pt x="10543" y="3118"/>
                </a:lnTo>
                <a:lnTo>
                  <a:pt x="1054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29"/>
          <p:cNvSpPr/>
          <p:nvPr/>
        </p:nvSpPr>
        <p:spPr>
          <a:xfrm>
            <a:off x="3938475" y="3521411"/>
            <a:ext cx="485350" cy="122033"/>
          </a:xfrm>
          <a:custGeom>
            <a:avLst/>
            <a:gdLst/>
            <a:ahLst/>
            <a:cxnLst/>
            <a:rect l="l" t="t" r="r" b="b"/>
            <a:pathLst>
              <a:path w="32454" h="8160" extrusionOk="0">
                <a:moveTo>
                  <a:pt x="1" y="0"/>
                </a:moveTo>
                <a:lnTo>
                  <a:pt x="1" y="8159"/>
                </a:lnTo>
                <a:lnTo>
                  <a:pt x="32454" y="8159"/>
                </a:lnTo>
                <a:lnTo>
                  <a:pt x="3245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29"/>
          <p:cNvSpPr/>
          <p:nvPr/>
        </p:nvSpPr>
        <p:spPr>
          <a:xfrm>
            <a:off x="3938475" y="3677707"/>
            <a:ext cx="371557" cy="26067"/>
          </a:xfrm>
          <a:custGeom>
            <a:avLst/>
            <a:gdLst/>
            <a:ahLst/>
            <a:cxnLst/>
            <a:rect l="l" t="t" r="r" b="b"/>
            <a:pathLst>
              <a:path w="24845" h="1743" extrusionOk="0">
                <a:moveTo>
                  <a:pt x="1" y="0"/>
                </a:moveTo>
                <a:lnTo>
                  <a:pt x="1" y="1742"/>
                </a:lnTo>
                <a:lnTo>
                  <a:pt x="24845" y="1742"/>
                </a:lnTo>
                <a:lnTo>
                  <a:pt x="2484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29"/>
          <p:cNvSpPr/>
          <p:nvPr/>
        </p:nvSpPr>
        <p:spPr>
          <a:xfrm>
            <a:off x="3938475" y="3733908"/>
            <a:ext cx="485350" cy="26067"/>
          </a:xfrm>
          <a:custGeom>
            <a:avLst/>
            <a:gdLst/>
            <a:ahLst/>
            <a:cxnLst/>
            <a:rect l="l" t="t" r="r" b="b"/>
            <a:pathLst>
              <a:path w="32454" h="1743" extrusionOk="0">
                <a:moveTo>
                  <a:pt x="1" y="1"/>
                </a:moveTo>
                <a:lnTo>
                  <a:pt x="1" y="1743"/>
                </a:lnTo>
                <a:lnTo>
                  <a:pt x="32454" y="1743"/>
                </a:lnTo>
                <a:lnTo>
                  <a:pt x="3245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29"/>
          <p:cNvSpPr/>
          <p:nvPr/>
        </p:nvSpPr>
        <p:spPr>
          <a:xfrm>
            <a:off x="3938475" y="3790124"/>
            <a:ext cx="485350" cy="26067"/>
          </a:xfrm>
          <a:custGeom>
            <a:avLst/>
            <a:gdLst/>
            <a:ahLst/>
            <a:cxnLst/>
            <a:rect l="l" t="t" r="r" b="b"/>
            <a:pathLst>
              <a:path w="32454" h="1743" extrusionOk="0">
                <a:moveTo>
                  <a:pt x="1" y="1"/>
                </a:moveTo>
                <a:lnTo>
                  <a:pt x="1" y="1742"/>
                </a:lnTo>
                <a:lnTo>
                  <a:pt x="32454" y="1742"/>
                </a:lnTo>
                <a:lnTo>
                  <a:pt x="324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29"/>
          <p:cNvSpPr/>
          <p:nvPr/>
        </p:nvSpPr>
        <p:spPr>
          <a:xfrm>
            <a:off x="3938475" y="3847702"/>
            <a:ext cx="485350" cy="24706"/>
          </a:xfrm>
          <a:custGeom>
            <a:avLst/>
            <a:gdLst/>
            <a:ahLst/>
            <a:cxnLst/>
            <a:rect l="l" t="t" r="r" b="b"/>
            <a:pathLst>
              <a:path w="32454" h="1652" extrusionOk="0">
                <a:moveTo>
                  <a:pt x="1" y="1"/>
                </a:moveTo>
                <a:lnTo>
                  <a:pt x="1" y="1651"/>
                </a:lnTo>
                <a:lnTo>
                  <a:pt x="32454" y="1651"/>
                </a:lnTo>
                <a:lnTo>
                  <a:pt x="324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29"/>
          <p:cNvSpPr/>
          <p:nvPr/>
        </p:nvSpPr>
        <p:spPr>
          <a:xfrm>
            <a:off x="3938475" y="3903918"/>
            <a:ext cx="270102" cy="26067"/>
          </a:xfrm>
          <a:custGeom>
            <a:avLst/>
            <a:gdLst/>
            <a:ahLst/>
            <a:cxnLst/>
            <a:rect l="l" t="t" r="r" b="b"/>
            <a:pathLst>
              <a:path w="18061" h="1743" extrusionOk="0">
                <a:moveTo>
                  <a:pt x="1" y="1"/>
                </a:moveTo>
                <a:lnTo>
                  <a:pt x="1" y="1742"/>
                </a:lnTo>
                <a:lnTo>
                  <a:pt x="18061" y="1742"/>
                </a:lnTo>
                <a:lnTo>
                  <a:pt x="1806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29"/>
          <p:cNvSpPr/>
          <p:nvPr/>
        </p:nvSpPr>
        <p:spPr>
          <a:xfrm>
            <a:off x="4240106" y="3906655"/>
            <a:ext cx="47991" cy="45269"/>
          </a:xfrm>
          <a:custGeom>
            <a:avLst/>
            <a:gdLst/>
            <a:ahLst/>
            <a:cxnLst/>
            <a:rect l="l" t="t" r="r" b="b"/>
            <a:pathLst>
              <a:path w="3209" h="3027" extrusionOk="0">
                <a:moveTo>
                  <a:pt x="1650" y="1"/>
                </a:moveTo>
                <a:lnTo>
                  <a:pt x="1100" y="1009"/>
                </a:lnTo>
                <a:lnTo>
                  <a:pt x="0" y="1193"/>
                </a:lnTo>
                <a:lnTo>
                  <a:pt x="825" y="1926"/>
                </a:lnTo>
                <a:lnTo>
                  <a:pt x="642" y="3026"/>
                </a:lnTo>
                <a:lnTo>
                  <a:pt x="1650" y="2476"/>
                </a:lnTo>
                <a:lnTo>
                  <a:pt x="2659" y="3026"/>
                </a:lnTo>
                <a:lnTo>
                  <a:pt x="2475" y="1926"/>
                </a:lnTo>
                <a:lnTo>
                  <a:pt x="3209" y="1193"/>
                </a:lnTo>
                <a:lnTo>
                  <a:pt x="2109" y="1009"/>
                </a:lnTo>
                <a:lnTo>
                  <a:pt x="165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29"/>
          <p:cNvSpPr/>
          <p:nvPr/>
        </p:nvSpPr>
        <p:spPr>
          <a:xfrm>
            <a:off x="4303172" y="3906655"/>
            <a:ext cx="47991" cy="45269"/>
          </a:xfrm>
          <a:custGeom>
            <a:avLst/>
            <a:gdLst/>
            <a:ahLst/>
            <a:cxnLst/>
            <a:rect l="l" t="t" r="r" b="b"/>
            <a:pathLst>
              <a:path w="3209" h="3027" extrusionOk="0">
                <a:moveTo>
                  <a:pt x="1650" y="1"/>
                </a:moveTo>
                <a:lnTo>
                  <a:pt x="1100" y="1009"/>
                </a:lnTo>
                <a:lnTo>
                  <a:pt x="0" y="1193"/>
                </a:lnTo>
                <a:lnTo>
                  <a:pt x="825" y="1926"/>
                </a:lnTo>
                <a:lnTo>
                  <a:pt x="642" y="3026"/>
                </a:lnTo>
                <a:lnTo>
                  <a:pt x="1650" y="2476"/>
                </a:lnTo>
                <a:lnTo>
                  <a:pt x="2567" y="3026"/>
                </a:lnTo>
                <a:lnTo>
                  <a:pt x="2384" y="1926"/>
                </a:lnTo>
                <a:lnTo>
                  <a:pt x="3209" y="1193"/>
                </a:lnTo>
                <a:lnTo>
                  <a:pt x="2109" y="1009"/>
                </a:lnTo>
                <a:lnTo>
                  <a:pt x="165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29"/>
          <p:cNvSpPr/>
          <p:nvPr/>
        </p:nvSpPr>
        <p:spPr>
          <a:xfrm>
            <a:off x="4366238" y="3903905"/>
            <a:ext cx="47991" cy="45269"/>
          </a:xfrm>
          <a:custGeom>
            <a:avLst/>
            <a:gdLst/>
            <a:ahLst/>
            <a:cxnLst/>
            <a:rect l="l" t="t" r="r" b="b"/>
            <a:pathLst>
              <a:path w="3209" h="3027" extrusionOk="0">
                <a:moveTo>
                  <a:pt x="1559" y="1"/>
                </a:moveTo>
                <a:lnTo>
                  <a:pt x="1100" y="1009"/>
                </a:lnTo>
                <a:lnTo>
                  <a:pt x="0" y="1193"/>
                </a:lnTo>
                <a:lnTo>
                  <a:pt x="825" y="1926"/>
                </a:lnTo>
                <a:lnTo>
                  <a:pt x="642" y="3026"/>
                </a:lnTo>
                <a:lnTo>
                  <a:pt x="642" y="3026"/>
                </a:lnTo>
                <a:lnTo>
                  <a:pt x="1559" y="2476"/>
                </a:lnTo>
                <a:lnTo>
                  <a:pt x="2567" y="3026"/>
                </a:lnTo>
                <a:lnTo>
                  <a:pt x="2384" y="1926"/>
                </a:lnTo>
                <a:lnTo>
                  <a:pt x="3209" y="1193"/>
                </a:lnTo>
                <a:lnTo>
                  <a:pt x="2109" y="1009"/>
                </a:lnTo>
                <a:lnTo>
                  <a:pt x="155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29"/>
          <p:cNvSpPr/>
          <p:nvPr/>
        </p:nvSpPr>
        <p:spPr>
          <a:xfrm>
            <a:off x="3368145" y="3521411"/>
            <a:ext cx="182346" cy="182361"/>
          </a:xfrm>
          <a:custGeom>
            <a:avLst/>
            <a:gdLst/>
            <a:ahLst/>
            <a:cxnLst/>
            <a:rect l="l" t="t" r="r" b="b"/>
            <a:pathLst>
              <a:path w="12193" h="12194" extrusionOk="0">
                <a:moveTo>
                  <a:pt x="0" y="0"/>
                </a:moveTo>
                <a:lnTo>
                  <a:pt x="0" y="12193"/>
                </a:lnTo>
                <a:lnTo>
                  <a:pt x="12193" y="12193"/>
                </a:lnTo>
                <a:lnTo>
                  <a:pt x="121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29"/>
          <p:cNvSpPr/>
          <p:nvPr/>
        </p:nvSpPr>
        <p:spPr>
          <a:xfrm>
            <a:off x="3368145" y="3738036"/>
            <a:ext cx="182346" cy="52103"/>
          </a:xfrm>
          <a:custGeom>
            <a:avLst/>
            <a:gdLst/>
            <a:ahLst/>
            <a:cxnLst/>
            <a:rect l="l" t="t" r="r" b="b"/>
            <a:pathLst>
              <a:path w="12193" h="3484" extrusionOk="0">
                <a:moveTo>
                  <a:pt x="0" y="0"/>
                </a:moveTo>
                <a:lnTo>
                  <a:pt x="0" y="3484"/>
                </a:lnTo>
                <a:lnTo>
                  <a:pt x="12193" y="3484"/>
                </a:lnTo>
                <a:lnTo>
                  <a:pt x="1219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29"/>
          <p:cNvSpPr/>
          <p:nvPr/>
        </p:nvSpPr>
        <p:spPr>
          <a:xfrm>
            <a:off x="3368145" y="3816176"/>
            <a:ext cx="182346" cy="19202"/>
          </a:xfrm>
          <a:custGeom>
            <a:avLst/>
            <a:gdLst/>
            <a:ahLst/>
            <a:cxnLst/>
            <a:rect l="l" t="t" r="r" b="b"/>
            <a:pathLst>
              <a:path w="12193" h="1284" extrusionOk="0">
                <a:moveTo>
                  <a:pt x="0" y="0"/>
                </a:moveTo>
                <a:lnTo>
                  <a:pt x="0" y="1284"/>
                </a:lnTo>
                <a:lnTo>
                  <a:pt x="12193" y="1284"/>
                </a:lnTo>
                <a:lnTo>
                  <a:pt x="121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29"/>
          <p:cNvSpPr/>
          <p:nvPr/>
        </p:nvSpPr>
        <p:spPr>
          <a:xfrm>
            <a:off x="3368145" y="3860054"/>
            <a:ext cx="182346" cy="19202"/>
          </a:xfrm>
          <a:custGeom>
            <a:avLst/>
            <a:gdLst/>
            <a:ahLst/>
            <a:cxnLst/>
            <a:rect l="l" t="t" r="r" b="b"/>
            <a:pathLst>
              <a:path w="12193" h="1284" extrusionOk="0">
                <a:moveTo>
                  <a:pt x="0" y="0"/>
                </a:moveTo>
                <a:lnTo>
                  <a:pt x="0" y="1283"/>
                </a:lnTo>
                <a:lnTo>
                  <a:pt x="12193" y="1283"/>
                </a:lnTo>
                <a:lnTo>
                  <a:pt x="121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29"/>
          <p:cNvSpPr/>
          <p:nvPr/>
        </p:nvSpPr>
        <p:spPr>
          <a:xfrm>
            <a:off x="3368145" y="3903918"/>
            <a:ext cx="182346" cy="19217"/>
          </a:xfrm>
          <a:custGeom>
            <a:avLst/>
            <a:gdLst/>
            <a:ahLst/>
            <a:cxnLst/>
            <a:rect l="l" t="t" r="r" b="b"/>
            <a:pathLst>
              <a:path w="12193" h="1285" extrusionOk="0">
                <a:moveTo>
                  <a:pt x="0" y="1"/>
                </a:moveTo>
                <a:lnTo>
                  <a:pt x="0" y="1284"/>
                </a:lnTo>
                <a:lnTo>
                  <a:pt x="12193" y="1284"/>
                </a:lnTo>
                <a:lnTo>
                  <a:pt x="121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29"/>
          <p:cNvSpPr/>
          <p:nvPr/>
        </p:nvSpPr>
        <p:spPr>
          <a:xfrm>
            <a:off x="3368145" y="3946420"/>
            <a:ext cx="182346" cy="20578"/>
          </a:xfrm>
          <a:custGeom>
            <a:avLst/>
            <a:gdLst/>
            <a:ahLst/>
            <a:cxnLst/>
            <a:rect l="l" t="t" r="r" b="b"/>
            <a:pathLst>
              <a:path w="12193" h="1376" extrusionOk="0">
                <a:moveTo>
                  <a:pt x="0" y="1"/>
                </a:moveTo>
                <a:lnTo>
                  <a:pt x="0" y="1376"/>
                </a:lnTo>
                <a:lnTo>
                  <a:pt x="12193" y="1376"/>
                </a:lnTo>
                <a:lnTo>
                  <a:pt x="121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29"/>
          <p:cNvSpPr/>
          <p:nvPr/>
        </p:nvSpPr>
        <p:spPr>
          <a:xfrm>
            <a:off x="3599846" y="3521411"/>
            <a:ext cx="296139" cy="182361"/>
          </a:xfrm>
          <a:custGeom>
            <a:avLst/>
            <a:gdLst/>
            <a:ahLst/>
            <a:cxnLst/>
            <a:rect l="l" t="t" r="r" b="b"/>
            <a:pathLst>
              <a:path w="19802" h="12194" extrusionOk="0">
                <a:moveTo>
                  <a:pt x="0" y="0"/>
                </a:moveTo>
                <a:lnTo>
                  <a:pt x="0" y="12193"/>
                </a:lnTo>
                <a:lnTo>
                  <a:pt x="19802" y="12193"/>
                </a:lnTo>
                <a:lnTo>
                  <a:pt x="198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29"/>
          <p:cNvSpPr/>
          <p:nvPr/>
        </p:nvSpPr>
        <p:spPr>
          <a:xfrm>
            <a:off x="3599846" y="3738036"/>
            <a:ext cx="296139" cy="52103"/>
          </a:xfrm>
          <a:custGeom>
            <a:avLst/>
            <a:gdLst/>
            <a:ahLst/>
            <a:cxnLst/>
            <a:rect l="l" t="t" r="r" b="b"/>
            <a:pathLst>
              <a:path w="19802" h="3484" extrusionOk="0">
                <a:moveTo>
                  <a:pt x="0" y="0"/>
                </a:moveTo>
                <a:lnTo>
                  <a:pt x="0" y="3484"/>
                </a:lnTo>
                <a:lnTo>
                  <a:pt x="19802" y="3484"/>
                </a:lnTo>
                <a:lnTo>
                  <a:pt x="1980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29"/>
          <p:cNvSpPr/>
          <p:nvPr/>
        </p:nvSpPr>
        <p:spPr>
          <a:xfrm>
            <a:off x="3599846" y="3816176"/>
            <a:ext cx="296139" cy="19202"/>
          </a:xfrm>
          <a:custGeom>
            <a:avLst/>
            <a:gdLst/>
            <a:ahLst/>
            <a:cxnLst/>
            <a:rect l="l" t="t" r="r" b="b"/>
            <a:pathLst>
              <a:path w="19802" h="1284" extrusionOk="0">
                <a:moveTo>
                  <a:pt x="0" y="0"/>
                </a:moveTo>
                <a:lnTo>
                  <a:pt x="0" y="1284"/>
                </a:lnTo>
                <a:lnTo>
                  <a:pt x="19802" y="1284"/>
                </a:lnTo>
                <a:lnTo>
                  <a:pt x="198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29"/>
          <p:cNvSpPr/>
          <p:nvPr/>
        </p:nvSpPr>
        <p:spPr>
          <a:xfrm>
            <a:off x="3599846" y="3860054"/>
            <a:ext cx="296139" cy="19202"/>
          </a:xfrm>
          <a:custGeom>
            <a:avLst/>
            <a:gdLst/>
            <a:ahLst/>
            <a:cxnLst/>
            <a:rect l="l" t="t" r="r" b="b"/>
            <a:pathLst>
              <a:path w="19802" h="1284" extrusionOk="0">
                <a:moveTo>
                  <a:pt x="0" y="0"/>
                </a:moveTo>
                <a:lnTo>
                  <a:pt x="0" y="1283"/>
                </a:lnTo>
                <a:lnTo>
                  <a:pt x="19802" y="1283"/>
                </a:lnTo>
                <a:lnTo>
                  <a:pt x="1980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29"/>
          <p:cNvSpPr/>
          <p:nvPr/>
        </p:nvSpPr>
        <p:spPr>
          <a:xfrm>
            <a:off x="3599846" y="3903918"/>
            <a:ext cx="296139" cy="19217"/>
          </a:xfrm>
          <a:custGeom>
            <a:avLst/>
            <a:gdLst/>
            <a:ahLst/>
            <a:cxnLst/>
            <a:rect l="l" t="t" r="r" b="b"/>
            <a:pathLst>
              <a:path w="19802" h="1285" extrusionOk="0">
                <a:moveTo>
                  <a:pt x="0" y="1"/>
                </a:moveTo>
                <a:lnTo>
                  <a:pt x="0" y="1284"/>
                </a:lnTo>
                <a:lnTo>
                  <a:pt x="19802" y="1284"/>
                </a:lnTo>
                <a:lnTo>
                  <a:pt x="1980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29"/>
          <p:cNvSpPr/>
          <p:nvPr/>
        </p:nvSpPr>
        <p:spPr>
          <a:xfrm>
            <a:off x="3599846" y="3946420"/>
            <a:ext cx="182346" cy="20578"/>
          </a:xfrm>
          <a:custGeom>
            <a:avLst/>
            <a:gdLst/>
            <a:ahLst/>
            <a:cxnLst/>
            <a:rect l="l" t="t" r="r" b="b"/>
            <a:pathLst>
              <a:path w="12193" h="1376" extrusionOk="0">
                <a:moveTo>
                  <a:pt x="0" y="1"/>
                </a:moveTo>
                <a:lnTo>
                  <a:pt x="0" y="1376"/>
                </a:lnTo>
                <a:lnTo>
                  <a:pt x="12193" y="1376"/>
                </a:lnTo>
                <a:lnTo>
                  <a:pt x="121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29"/>
          <p:cNvSpPr txBox="1">
            <a:spLocks noGrp="1"/>
          </p:cNvSpPr>
          <p:nvPr>
            <p:ph type="ctrTitle"/>
          </p:nvPr>
        </p:nvSpPr>
        <p:spPr>
          <a:xfrm>
            <a:off x="5577715" y="1876206"/>
            <a:ext cx="2076000" cy="381001"/>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sz="1200" b="1" dirty="0">
                <a:solidFill>
                  <a:srgbClr val="0E2A47"/>
                </a:solidFill>
                <a:latin typeface="Avenir Next LT Pro" panose="020B0504020202020204" pitchFamily="34" charset="0"/>
              </a:rPr>
              <a:t>Criação dos servidores</a:t>
            </a:r>
            <a:endParaRPr sz="1200" b="1" dirty="0">
              <a:solidFill>
                <a:srgbClr val="0E2A47"/>
              </a:solidFill>
              <a:latin typeface="Avenir Next LT Pro" panose="020B0504020202020204" pitchFamily="34" charset="0"/>
            </a:endParaRPr>
          </a:p>
        </p:txBody>
      </p:sp>
      <p:sp>
        <p:nvSpPr>
          <p:cNvPr id="558" name="Google Shape;558;p29"/>
          <p:cNvSpPr txBox="1">
            <a:spLocks noGrp="1"/>
          </p:cNvSpPr>
          <p:nvPr>
            <p:ph type="ctrTitle" idx="3"/>
          </p:nvPr>
        </p:nvSpPr>
        <p:spPr>
          <a:xfrm>
            <a:off x="5494546" y="2580696"/>
            <a:ext cx="2159169" cy="367954"/>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sz="1200" b="1" dirty="0">
                <a:solidFill>
                  <a:srgbClr val="0E2A47"/>
                </a:solidFill>
                <a:latin typeface="Avenir Next LT Pro" panose="020B0504020202020204" pitchFamily="34" charset="0"/>
              </a:rPr>
              <a:t>Configuração dos clientes</a:t>
            </a:r>
            <a:endParaRPr b="1" dirty="0">
              <a:solidFill>
                <a:srgbClr val="0E2A47"/>
              </a:solidFill>
              <a:latin typeface="Avenir Next LT Pro" panose="020B0504020202020204" pitchFamily="34" charset="0"/>
            </a:endParaRPr>
          </a:p>
        </p:txBody>
      </p:sp>
      <p:sp>
        <p:nvSpPr>
          <p:cNvPr id="450" name="Google Shape;450;p29"/>
          <p:cNvSpPr/>
          <p:nvPr/>
        </p:nvSpPr>
        <p:spPr>
          <a:xfrm>
            <a:off x="7903950" y="1854756"/>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29"/>
          <p:cNvSpPr/>
          <p:nvPr/>
        </p:nvSpPr>
        <p:spPr>
          <a:xfrm>
            <a:off x="7903950" y="2557125"/>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0" name="Google Shape;1012;p37">
            <a:extLst>
              <a:ext uri="{FF2B5EF4-FFF2-40B4-BE49-F238E27FC236}">
                <a16:creationId xmlns:a16="http://schemas.microsoft.com/office/drawing/2014/main" id="{5B4E2D4B-84AE-A8D9-47A7-5AC09087503E}"/>
              </a:ext>
            </a:extLst>
          </p:cNvPr>
          <p:cNvGrpSpPr/>
          <p:nvPr/>
        </p:nvGrpSpPr>
        <p:grpSpPr>
          <a:xfrm>
            <a:off x="7991414" y="1915193"/>
            <a:ext cx="235606" cy="294716"/>
            <a:chOff x="2905736" y="2888729"/>
            <a:chExt cx="235606" cy="294716"/>
          </a:xfrm>
          <a:solidFill>
            <a:srgbClr val="0E2A47"/>
          </a:solidFill>
        </p:grpSpPr>
        <p:sp>
          <p:nvSpPr>
            <p:cNvPr id="121" name="Google Shape;1013;p37">
              <a:extLst>
                <a:ext uri="{FF2B5EF4-FFF2-40B4-BE49-F238E27FC236}">
                  <a16:creationId xmlns:a16="http://schemas.microsoft.com/office/drawing/2014/main" id="{25A0D3B5-274F-23C5-4067-0A8E4F5DF489}"/>
                </a:ext>
              </a:extLst>
            </p:cNvPr>
            <p:cNvSpPr/>
            <p:nvPr/>
          </p:nvSpPr>
          <p:spPr>
            <a:xfrm>
              <a:off x="2956513" y="2888729"/>
              <a:ext cx="184830" cy="184830"/>
            </a:xfrm>
            <a:custGeom>
              <a:avLst/>
              <a:gdLst/>
              <a:ahLst/>
              <a:cxnLst/>
              <a:rect l="l" t="t" r="r" b="b"/>
              <a:pathLst>
                <a:path w="11579" h="11579" extrusionOk="0">
                  <a:moveTo>
                    <a:pt x="5761" y="1819"/>
                  </a:moveTo>
                  <a:cubicBezTo>
                    <a:pt x="7989" y="1819"/>
                    <a:pt x="10085" y="3763"/>
                    <a:pt x="9649" y="6415"/>
                  </a:cubicBezTo>
                  <a:cubicBezTo>
                    <a:pt x="9388" y="8084"/>
                    <a:pt x="8084" y="9388"/>
                    <a:pt x="6468" y="9701"/>
                  </a:cubicBezTo>
                  <a:cubicBezTo>
                    <a:pt x="6229" y="9740"/>
                    <a:pt x="5996" y="9759"/>
                    <a:pt x="5769" y="9759"/>
                  </a:cubicBezTo>
                  <a:cubicBezTo>
                    <a:pt x="2380" y="9759"/>
                    <a:pt x="431" y="5567"/>
                    <a:pt x="2973" y="3025"/>
                  </a:cubicBezTo>
                  <a:cubicBezTo>
                    <a:pt x="3796" y="2187"/>
                    <a:pt x="4791" y="1819"/>
                    <a:pt x="5761" y="1819"/>
                  </a:cubicBezTo>
                  <a:close/>
                  <a:moveTo>
                    <a:pt x="4799" y="0"/>
                  </a:moveTo>
                  <a:cubicBezTo>
                    <a:pt x="4642" y="0"/>
                    <a:pt x="4486" y="157"/>
                    <a:pt x="4486" y="313"/>
                  </a:cubicBezTo>
                  <a:lnTo>
                    <a:pt x="4486" y="626"/>
                  </a:lnTo>
                  <a:cubicBezTo>
                    <a:pt x="4486" y="731"/>
                    <a:pt x="4381" y="835"/>
                    <a:pt x="4277" y="887"/>
                  </a:cubicBezTo>
                  <a:cubicBezTo>
                    <a:pt x="3964" y="991"/>
                    <a:pt x="3651" y="1096"/>
                    <a:pt x="3390" y="1252"/>
                  </a:cubicBezTo>
                  <a:cubicBezTo>
                    <a:pt x="3326" y="1274"/>
                    <a:pt x="3270" y="1286"/>
                    <a:pt x="3219" y="1286"/>
                  </a:cubicBezTo>
                  <a:cubicBezTo>
                    <a:pt x="3148" y="1286"/>
                    <a:pt x="3086" y="1261"/>
                    <a:pt x="3025" y="1200"/>
                  </a:cubicBezTo>
                  <a:lnTo>
                    <a:pt x="2817" y="991"/>
                  </a:lnTo>
                  <a:cubicBezTo>
                    <a:pt x="2765" y="939"/>
                    <a:pt x="2686" y="913"/>
                    <a:pt x="2608" y="913"/>
                  </a:cubicBezTo>
                  <a:cubicBezTo>
                    <a:pt x="2530" y="913"/>
                    <a:pt x="2452" y="939"/>
                    <a:pt x="2400" y="991"/>
                  </a:cubicBezTo>
                  <a:lnTo>
                    <a:pt x="991" y="2399"/>
                  </a:lnTo>
                  <a:cubicBezTo>
                    <a:pt x="887" y="2504"/>
                    <a:pt x="887" y="2712"/>
                    <a:pt x="991" y="2817"/>
                  </a:cubicBezTo>
                  <a:lnTo>
                    <a:pt x="1200" y="3025"/>
                  </a:lnTo>
                  <a:cubicBezTo>
                    <a:pt x="1304" y="3130"/>
                    <a:pt x="1304" y="3286"/>
                    <a:pt x="1252" y="3390"/>
                  </a:cubicBezTo>
                  <a:cubicBezTo>
                    <a:pt x="1096" y="3703"/>
                    <a:pt x="991" y="3964"/>
                    <a:pt x="887" y="4277"/>
                  </a:cubicBezTo>
                  <a:cubicBezTo>
                    <a:pt x="835" y="4433"/>
                    <a:pt x="731" y="4486"/>
                    <a:pt x="574" y="4538"/>
                  </a:cubicBezTo>
                  <a:lnTo>
                    <a:pt x="313" y="4538"/>
                  </a:lnTo>
                  <a:cubicBezTo>
                    <a:pt x="105" y="4538"/>
                    <a:pt x="0" y="4642"/>
                    <a:pt x="0" y="4799"/>
                  </a:cubicBezTo>
                  <a:lnTo>
                    <a:pt x="0" y="6780"/>
                  </a:lnTo>
                  <a:cubicBezTo>
                    <a:pt x="0" y="6937"/>
                    <a:pt x="105" y="7093"/>
                    <a:pt x="313" y="7093"/>
                  </a:cubicBezTo>
                  <a:lnTo>
                    <a:pt x="574" y="7093"/>
                  </a:lnTo>
                  <a:cubicBezTo>
                    <a:pt x="731" y="7093"/>
                    <a:pt x="835" y="7198"/>
                    <a:pt x="887" y="7302"/>
                  </a:cubicBezTo>
                  <a:cubicBezTo>
                    <a:pt x="991" y="7615"/>
                    <a:pt x="1096" y="7928"/>
                    <a:pt x="1252" y="8188"/>
                  </a:cubicBezTo>
                  <a:cubicBezTo>
                    <a:pt x="1304" y="8293"/>
                    <a:pt x="1304" y="8449"/>
                    <a:pt x="1200" y="8554"/>
                  </a:cubicBezTo>
                  <a:lnTo>
                    <a:pt x="991" y="8762"/>
                  </a:lnTo>
                  <a:cubicBezTo>
                    <a:pt x="887" y="8866"/>
                    <a:pt x="887" y="9075"/>
                    <a:pt x="991" y="9179"/>
                  </a:cubicBezTo>
                  <a:lnTo>
                    <a:pt x="2400" y="10588"/>
                  </a:lnTo>
                  <a:cubicBezTo>
                    <a:pt x="2452" y="10640"/>
                    <a:pt x="2517" y="10666"/>
                    <a:pt x="2589" y="10666"/>
                  </a:cubicBezTo>
                  <a:cubicBezTo>
                    <a:pt x="2660" y="10666"/>
                    <a:pt x="2739" y="10640"/>
                    <a:pt x="2817" y="10588"/>
                  </a:cubicBezTo>
                  <a:lnTo>
                    <a:pt x="3025" y="10379"/>
                  </a:lnTo>
                  <a:cubicBezTo>
                    <a:pt x="3086" y="10318"/>
                    <a:pt x="3165" y="10293"/>
                    <a:pt x="3241" y="10293"/>
                  </a:cubicBezTo>
                  <a:cubicBezTo>
                    <a:pt x="3295" y="10293"/>
                    <a:pt x="3347" y="10305"/>
                    <a:pt x="3390" y="10327"/>
                  </a:cubicBezTo>
                  <a:cubicBezTo>
                    <a:pt x="3651" y="10483"/>
                    <a:pt x="3964" y="10588"/>
                    <a:pt x="4277" y="10692"/>
                  </a:cubicBezTo>
                  <a:cubicBezTo>
                    <a:pt x="4381" y="10744"/>
                    <a:pt x="4486" y="10848"/>
                    <a:pt x="4486" y="11005"/>
                  </a:cubicBezTo>
                  <a:lnTo>
                    <a:pt x="4486" y="11318"/>
                  </a:lnTo>
                  <a:cubicBezTo>
                    <a:pt x="4486" y="11474"/>
                    <a:pt x="4642" y="11578"/>
                    <a:pt x="4799" y="11578"/>
                  </a:cubicBezTo>
                  <a:lnTo>
                    <a:pt x="6780" y="11578"/>
                  </a:lnTo>
                  <a:cubicBezTo>
                    <a:pt x="6937" y="11578"/>
                    <a:pt x="7041" y="11474"/>
                    <a:pt x="7041" y="11318"/>
                  </a:cubicBezTo>
                  <a:lnTo>
                    <a:pt x="7041" y="10953"/>
                  </a:lnTo>
                  <a:cubicBezTo>
                    <a:pt x="7041" y="10796"/>
                    <a:pt x="7146" y="10692"/>
                    <a:pt x="7302" y="10640"/>
                  </a:cubicBezTo>
                  <a:cubicBezTo>
                    <a:pt x="7615" y="10588"/>
                    <a:pt x="7876" y="10431"/>
                    <a:pt x="8189" y="10327"/>
                  </a:cubicBezTo>
                  <a:cubicBezTo>
                    <a:pt x="8233" y="10283"/>
                    <a:pt x="8286" y="10267"/>
                    <a:pt x="8341" y="10267"/>
                  </a:cubicBezTo>
                  <a:cubicBezTo>
                    <a:pt x="8416" y="10267"/>
                    <a:pt x="8493" y="10297"/>
                    <a:pt x="8554" y="10327"/>
                  </a:cubicBezTo>
                  <a:lnTo>
                    <a:pt x="8762" y="10588"/>
                  </a:lnTo>
                  <a:cubicBezTo>
                    <a:pt x="8814" y="10640"/>
                    <a:pt x="8893" y="10666"/>
                    <a:pt x="8971" y="10666"/>
                  </a:cubicBezTo>
                  <a:cubicBezTo>
                    <a:pt x="9049" y="10666"/>
                    <a:pt x="9127" y="10640"/>
                    <a:pt x="9180" y="10588"/>
                  </a:cubicBezTo>
                  <a:lnTo>
                    <a:pt x="10588" y="9179"/>
                  </a:lnTo>
                  <a:cubicBezTo>
                    <a:pt x="10692" y="9075"/>
                    <a:pt x="10692" y="8866"/>
                    <a:pt x="10588" y="8762"/>
                  </a:cubicBezTo>
                  <a:lnTo>
                    <a:pt x="10379" y="8554"/>
                  </a:lnTo>
                  <a:cubicBezTo>
                    <a:pt x="10275" y="8449"/>
                    <a:pt x="10275" y="8293"/>
                    <a:pt x="10327" y="8188"/>
                  </a:cubicBezTo>
                  <a:cubicBezTo>
                    <a:pt x="10483" y="7928"/>
                    <a:pt x="10588" y="7615"/>
                    <a:pt x="10692" y="7302"/>
                  </a:cubicBezTo>
                  <a:cubicBezTo>
                    <a:pt x="10744" y="7198"/>
                    <a:pt x="10848" y="7093"/>
                    <a:pt x="10953" y="7093"/>
                  </a:cubicBezTo>
                  <a:lnTo>
                    <a:pt x="11266" y="7093"/>
                  </a:lnTo>
                  <a:cubicBezTo>
                    <a:pt x="11422" y="7093"/>
                    <a:pt x="11579" y="6937"/>
                    <a:pt x="11579" y="6780"/>
                  </a:cubicBezTo>
                  <a:lnTo>
                    <a:pt x="11579" y="4799"/>
                  </a:lnTo>
                  <a:cubicBezTo>
                    <a:pt x="11579" y="4642"/>
                    <a:pt x="11422" y="4538"/>
                    <a:pt x="11266" y="4538"/>
                  </a:cubicBezTo>
                  <a:lnTo>
                    <a:pt x="10953" y="4538"/>
                  </a:lnTo>
                  <a:cubicBezTo>
                    <a:pt x="10848" y="4486"/>
                    <a:pt x="10692" y="4433"/>
                    <a:pt x="10692" y="4277"/>
                  </a:cubicBezTo>
                  <a:cubicBezTo>
                    <a:pt x="10588" y="3964"/>
                    <a:pt x="10483" y="3703"/>
                    <a:pt x="10327" y="3390"/>
                  </a:cubicBezTo>
                  <a:cubicBezTo>
                    <a:pt x="10223" y="3286"/>
                    <a:pt x="10275" y="3130"/>
                    <a:pt x="10379" y="3025"/>
                  </a:cubicBezTo>
                  <a:lnTo>
                    <a:pt x="10588" y="2817"/>
                  </a:lnTo>
                  <a:cubicBezTo>
                    <a:pt x="10692" y="2712"/>
                    <a:pt x="10692" y="2504"/>
                    <a:pt x="10588" y="2399"/>
                  </a:cubicBezTo>
                  <a:lnTo>
                    <a:pt x="9180" y="991"/>
                  </a:lnTo>
                  <a:cubicBezTo>
                    <a:pt x="9127" y="939"/>
                    <a:pt x="9049" y="913"/>
                    <a:pt x="8971" y="913"/>
                  </a:cubicBezTo>
                  <a:cubicBezTo>
                    <a:pt x="8893" y="913"/>
                    <a:pt x="8814" y="939"/>
                    <a:pt x="8762" y="991"/>
                  </a:cubicBezTo>
                  <a:lnTo>
                    <a:pt x="8554" y="1200"/>
                  </a:lnTo>
                  <a:cubicBezTo>
                    <a:pt x="8489" y="1264"/>
                    <a:pt x="8405" y="1309"/>
                    <a:pt x="8325" y="1309"/>
                  </a:cubicBezTo>
                  <a:cubicBezTo>
                    <a:pt x="8276" y="1309"/>
                    <a:pt x="8228" y="1292"/>
                    <a:pt x="8189" y="1252"/>
                  </a:cubicBezTo>
                  <a:cubicBezTo>
                    <a:pt x="7876" y="1096"/>
                    <a:pt x="7615" y="991"/>
                    <a:pt x="7302" y="887"/>
                  </a:cubicBezTo>
                  <a:cubicBezTo>
                    <a:pt x="7146" y="835"/>
                    <a:pt x="7041" y="731"/>
                    <a:pt x="7041" y="626"/>
                  </a:cubicBezTo>
                  <a:lnTo>
                    <a:pt x="7041" y="313"/>
                  </a:lnTo>
                  <a:cubicBezTo>
                    <a:pt x="7041" y="157"/>
                    <a:pt x="6937" y="0"/>
                    <a:pt x="678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014;p37">
              <a:extLst>
                <a:ext uri="{FF2B5EF4-FFF2-40B4-BE49-F238E27FC236}">
                  <a16:creationId xmlns:a16="http://schemas.microsoft.com/office/drawing/2014/main" id="{05BE1813-D2DD-4E6A-9679-2FFD7ED6800D}"/>
                </a:ext>
              </a:extLst>
            </p:cNvPr>
            <p:cNvSpPr/>
            <p:nvPr/>
          </p:nvSpPr>
          <p:spPr>
            <a:xfrm>
              <a:off x="2978158" y="2928683"/>
              <a:ext cx="123231" cy="105400"/>
            </a:xfrm>
            <a:custGeom>
              <a:avLst/>
              <a:gdLst/>
              <a:ahLst/>
              <a:cxnLst/>
              <a:rect l="l" t="t" r="r" b="b"/>
              <a:pathLst>
                <a:path w="7720" h="6603" extrusionOk="0">
                  <a:moveTo>
                    <a:pt x="4434" y="1"/>
                  </a:moveTo>
                  <a:cubicBezTo>
                    <a:pt x="1513" y="1"/>
                    <a:pt x="0" y="3547"/>
                    <a:pt x="2087" y="5633"/>
                  </a:cubicBezTo>
                  <a:cubicBezTo>
                    <a:pt x="2757" y="6304"/>
                    <a:pt x="3578" y="6602"/>
                    <a:pt x="4383" y="6602"/>
                  </a:cubicBezTo>
                  <a:cubicBezTo>
                    <a:pt x="6085" y="6602"/>
                    <a:pt x="7719" y="5269"/>
                    <a:pt x="7719" y="3286"/>
                  </a:cubicBezTo>
                  <a:cubicBezTo>
                    <a:pt x="7719" y="1461"/>
                    <a:pt x="6259" y="1"/>
                    <a:pt x="443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015;p37">
              <a:extLst>
                <a:ext uri="{FF2B5EF4-FFF2-40B4-BE49-F238E27FC236}">
                  <a16:creationId xmlns:a16="http://schemas.microsoft.com/office/drawing/2014/main" id="{AB529212-7A33-E9D7-7CD4-7DE04695B7D1}"/>
                </a:ext>
              </a:extLst>
            </p:cNvPr>
            <p:cNvSpPr/>
            <p:nvPr/>
          </p:nvSpPr>
          <p:spPr>
            <a:xfrm>
              <a:off x="2905736" y="3051898"/>
              <a:ext cx="130717" cy="131547"/>
            </a:xfrm>
            <a:custGeom>
              <a:avLst/>
              <a:gdLst/>
              <a:ahLst/>
              <a:cxnLst/>
              <a:rect l="l" t="t" r="r" b="b"/>
              <a:pathLst>
                <a:path w="8189" h="8241" extrusionOk="0">
                  <a:moveTo>
                    <a:pt x="4122" y="1305"/>
                  </a:moveTo>
                  <a:cubicBezTo>
                    <a:pt x="5702" y="1305"/>
                    <a:pt x="7213" y="2692"/>
                    <a:pt x="6884" y="4590"/>
                  </a:cubicBezTo>
                  <a:cubicBezTo>
                    <a:pt x="6676" y="5737"/>
                    <a:pt x="5737" y="6624"/>
                    <a:pt x="4590" y="6833"/>
                  </a:cubicBezTo>
                  <a:cubicBezTo>
                    <a:pt x="4413" y="6864"/>
                    <a:pt x="4241" y="6879"/>
                    <a:pt x="4074" y="6879"/>
                  </a:cubicBezTo>
                  <a:cubicBezTo>
                    <a:pt x="1724" y="6879"/>
                    <a:pt x="389" y="3940"/>
                    <a:pt x="2191" y="2139"/>
                  </a:cubicBezTo>
                  <a:cubicBezTo>
                    <a:pt x="2754" y="1560"/>
                    <a:pt x="3444" y="1305"/>
                    <a:pt x="4122" y="1305"/>
                  </a:cubicBezTo>
                  <a:close/>
                  <a:moveTo>
                    <a:pt x="3442" y="0"/>
                  </a:moveTo>
                  <a:cubicBezTo>
                    <a:pt x="3338" y="0"/>
                    <a:pt x="3234" y="105"/>
                    <a:pt x="3234" y="209"/>
                  </a:cubicBezTo>
                  <a:lnTo>
                    <a:pt x="3234" y="418"/>
                  </a:lnTo>
                  <a:cubicBezTo>
                    <a:pt x="3234" y="522"/>
                    <a:pt x="3181" y="574"/>
                    <a:pt x="3077" y="626"/>
                  </a:cubicBezTo>
                  <a:cubicBezTo>
                    <a:pt x="2869" y="678"/>
                    <a:pt x="2608" y="783"/>
                    <a:pt x="2399" y="887"/>
                  </a:cubicBezTo>
                  <a:cubicBezTo>
                    <a:pt x="2373" y="913"/>
                    <a:pt x="2334" y="926"/>
                    <a:pt x="2295" y="926"/>
                  </a:cubicBezTo>
                  <a:cubicBezTo>
                    <a:pt x="2256" y="926"/>
                    <a:pt x="2217" y="913"/>
                    <a:pt x="2191" y="887"/>
                  </a:cubicBezTo>
                  <a:lnTo>
                    <a:pt x="2034" y="731"/>
                  </a:lnTo>
                  <a:cubicBezTo>
                    <a:pt x="1982" y="705"/>
                    <a:pt x="1930" y="691"/>
                    <a:pt x="1878" y="691"/>
                  </a:cubicBezTo>
                  <a:cubicBezTo>
                    <a:pt x="1825" y="691"/>
                    <a:pt x="1773" y="705"/>
                    <a:pt x="1721" y="731"/>
                  </a:cubicBezTo>
                  <a:lnTo>
                    <a:pt x="782" y="1722"/>
                  </a:lnTo>
                  <a:cubicBezTo>
                    <a:pt x="678" y="1774"/>
                    <a:pt x="678" y="1930"/>
                    <a:pt x="782" y="2034"/>
                  </a:cubicBezTo>
                  <a:lnTo>
                    <a:pt x="887" y="2139"/>
                  </a:lnTo>
                  <a:cubicBezTo>
                    <a:pt x="939" y="2243"/>
                    <a:pt x="939" y="2347"/>
                    <a:pt x="887" y="2400"/>
                  </a:cubicBezTo>
                  <a:cubicBezTo>
                    <a:pt x="782" y="2608"/>
                    <a:pt x="730" y="2817"/>
                    <a:pt x="626" y="3078"/>
                  </a:cubicBezTo>
                  <a:cubicBezTo>
                    <a:pt x="626" y="3130"/>
                    <a:pt x="522" y="3234"/>
                    <a:pt x="417" y="3234"/>
                  </a:cubicBezTo>
                  <a:lnTo>
                    <a:pt x="209" y="3234"/>
                  </a:lnTo>
                  <a:cubicBezTo>
                    <a:pt x="104" y="3234"/>
                    <a:pt x="0" y="3286"/>
                    <a:pt x="0" y="3443"/>
                  </a:cubicBezTo>
                  <a:lnTo>
                    <a:pt x="0" y="4799"/>
                  </a:lnTo>
                  <a:cubicBezTo>
                    <a:pt x="0" y="4955"/>
                    <a:pt x="104" y="5007"/>
                    <a:pt x="209" y="5007"/>
                  </a:cubicBezTo>
                  <a:lnTo>
                    <a:pt x="469" y="5007"/>
                  </a:lnTo>
                  <a:cubicBezTo>
                    <a:pt x="522" y="5007"/>
                    <a:pt x="626" y="5111"/>
                    <a:pt x="678" y="5164"/>
                  </a:cubicBezTo>
                  <a:cubicBezTo>
                    <a:pt x="730" y="5424"/>
                    <a:pt x="782" y="5633"/>
                    <a:pt x="939" y="5842"/>
                  </a:cubicBezTo>
                  <a:cubicBezTo>
                    <a:pt x="939" y="5894"/>
                    <a:pt x="939" y="5998"/>
                    <a:pt x="887" y="6102"/>
                  </a:cubicBezTo>
                  <a:lnTo>
                    <a:pt x="730" y="6259"/>
                  </a:lnTo>
                  <a:cubicBezTo>
                    <a:pt x="626" y="6311"/>
                    <a:pt x="626" y="6467"/>
                    <a:pt x="730" y="6520"/>
                  </a:cubicBezTo>
                  <a:lnTo>
                    <a:pt x="1721" y="7511"/>
                  </a:lnTo>
                  <a:cubicBezTo>
                    <a:pt x="1747" y="7563"/>
                    <a:pt x="1799" y="7589"/>
                    <a:pt x="1852" y="7589"/>
                  </a:cubicBezTo>
                  <a:cubicBezTo>
                    <a:pt x="1904" y="7589"/>
                    <a:pt x="1956" y="7563"/>
                    <a:pt x="1982" y="7511"/>
                  </a:cubicBezTo>
                  <a:lnTo>
                    <a:pt x="2138" y="7354"/>
                  </a:lnTo>
                  <a:cubicBezTo>
                    <a:pt x="2191" y="7328"/>
                    <a:pt x="2243" y="7315"/>
                    <a:pt x="2288" y="7315"/>
                  </a:cubicBezTo>
                  <a:cubicBezTo>
                    <a:pt x="2334" y="7315"/>
                    <a:pt x="2373" y="7328"/>
                    <a:pt x="2399" y="7354"/>
                  </a:cubicBezTo>
                  <a:cubicBezTo>
                    <a:pt x="2608" y="7458"/>
                    <a:pt x="2816" y="7563"/>
                    <a:pt x="3077" y="7615"/>
                  </a:cubicBezTo>
                  <a:cubicBezTo>
                    <a:pt x="3129" y="7615"/>
                    <a:pt x="3234" y="7719"/>
                    <a:pt x="3234" y="7823"/>
                  </a:cubicBezTo>
                  <a:lnTo>
                    <a:pt x="3234" y="8032"/>
                  </a:lnTo>
                  <a:cubicBezTo>
                    <a:pt x="3234" y="8136"/>
                    <a:pt x="3286" y="8241"/>
                    <a:pt x="3442" y="8241"/>
                  </a:cubicBezTo>
                  <a:lnTo>
                    <a:pt x="4798" y="8241"/>
                  </a:lnTo>
                  <a:cubicBezTo>
                    <a:pt x="4903" y="8241"/>
                    <a:pt x="5007" y="8136"/>
                    <a:pt x="5007" y="8032"/>
                  </a:cubicBezTo>
                  <a:lnTo>
                    <a:pt x="5007" y="7823"/>
                  </a:lnTo>
                  <a:cubicBezTo>
                    <a:pt x="5007" y="7719"/>
                    <a:pt x="5059" y="7615"/>
                    <a:pt x="5163" y="7615"/>
                  </a:cubicBezTo>
                  <a:cubicBezTo>
                    <a:pt x="5424" y="7563"/>
                    <a:pt x="5633" y="7458"/>
                    <a:pt x="5841" y="7354"/>
                  </a:cubicBezTo>
                  <a:cubicBezTo>
                    <a:pt x="5867" y="7328"/>
                    <a:pt x="5907" y="7315"/>
                    <a:pt x="5952" y="7315"/>
                  </a:cubicBezTo>
                  <a:cubicBezTo>
                    <a:pt x="5998" y="7315"/>
                    <a:pt x="6050" y="7328"/>
                    <a:pt x="6102" y="7354"/>
                  </a:cubicBezTo>
                  <a:lnTo>
                    <a:pt x="6259" y="7511"/>
                  </a:lnTo>
                  <a:cubicBezTo>
                    <a:pt x="6285" y="7563"/>
                    <a:pt x="6337" y="7589"/>
                    <a:pt x="6389" y="7589"/>
                  </a:cubicBezTo>
                  <a:cubicBezTo>
                    <a:pt x="6441" y="7589"/>
                    <a:pt x="6493" y="7563"/>
                    <a:pt x="6519" y="7511"/>
                  </a:cubicBezTo>
                  <a:lnTo>
                    <a:pt x="7510" y="6520"/>
                  </a:lnTo>
                  <a:cubicBezTo>
                    <a:pt x="7615" y="6467"/>
                    <a:pt x="7615" y="6311"/>
                    <a:pt x="7510" y="6259"/>
                  </a:cubicBezTo>
                  <a:lnTo>
                    <a:pt x="7354" y="6102"/>
                  </a:lnTo>
                  <a:cubicBezTo>
                    <a:pt x="7302" y="5998"/>
                    <a:pt x="7302" y="5894"/>
                    <a:pt x="7302" y="5842"/>
                  </a:cubicBezTo>
                  <a:cubicBezTo>
                    <a:pt x="7406" y="5633"/>
                    <a:pt x="7510" y="5424"/>
                    <a:pt x="7562" y="5164"/>
                  </a:cubicBezTo>
                  <a:cubicBezTo>
                    <a:pt x="7615" y="5059"/>
                    <a:pt x="7719" y="5007"/>
                    <a:pt x="7771" y="5007"/>
                  </a:cubicBezTo>
                  <a:lnTo>
                    <a:pt x="7980" y="5007"/>
                  </a:lnTo>
                  <a:cubicBezTo>
                    <a:pt x="8136" y="5007"/>
                    <a:pt x="8188" y="4903"/>
                    <a:pt x="8188" y="4799"/>
                  </a:cubicBezTo>
                  <a:lnTo>
                    <a:pt x="8188" y="3390"/>
                  </a:lnTo>
                  <a:cubicBezTo>
                    <a:pt x="8188" y="3286"/>
                    <a:pt x="8136" y="3182"/>
                    <a:pt x="7980" y="3182"/>
                  </a:cubicBezTo>
                  <a:lnTo>
                    <a:pt x="7771" y="3182"/>
                  </a:lnTo>
                  <a:cubicBezTo>
                    <a:pt x="7667" y="3182"/>
                    <a:pt x="7615" y="3130"/>
                    <a:pt x="7562" y="3025"/>
                  </a:cubicBezTo>
                  <a:cubicBezTo>
                    <a:pt x="7510" y="2817"/>
                    <a:pt x="7406" y="2608"/>
                    <a:pt x="7302" y="2400"/>
                  </a:cubicBezTo>
                  <a:cubicBezTo>
                    <a:pt x="7249" y="2295"/>
                    <a:pt x="7302" y="2191"/>
                    <a:pt x="7354" y="2139"/>
                  </a:cubicBezTo>
                  <a:lnTo>
                    <a:pt x="7510" y="1982"/>
                  </a:lnTo>
                  <a:cubicBezTo>
                    <a:pt x="7562" y="1930"/>
                    <a:pt x="7562" y="1774"/>
                    <a:pt x="7510" y="1669"/>
                  </a:cubicBezTo>
                  <a:lnTo>
                    <a:pt x="6519" y="731"/>
                  </a:lnTo>
                  <a:cubicBezTo>
                    <a:pt x="6467" y="678"/>
                    <a:pt x="6415" y="652"/>
                    <a:pt x="6363" y="652"/>
                  </a:cubicBezTo>
                  <a:cubicBezTo>
                    <a:pt x="6311" y="652"/>
                    <a:pt x="6259" y="678"/>
                    <a:pt x="6206" y="731"/>
                  </a:cubicBezTo>
                  <a:lnTo>
                    <a:pt x="6102" y="887"/>
                  </a:lnTo>
                  <a:cubicBezTo>
                    <a:pt x="6050" y="913"/>
                    <a:pt x="5998" y="926"/>
                    <a:pt x="5952" y="926"/>
                  </a:cubicBezTo>
                  <a:cubicBezTo>
                    <a:pt x="5907" y="926"/>
                    <a:pt x="5867" y="913"/>
                    <a:pt x="5841" y="887"/>
                  </a:cubicBezTo>
                  <a:cubicBezTo>
                    <a:pt x="5633" y="783"/>
                    <a:pt x="5372" y="678"/>
                    <a:pt x="5163" y="626"/>
                  </a:cubicBezTo>
                  <a:cubicBezTo>
                    <a:pt x="5059" y="574"/>
                    <a:pt x="5007" y="522"/>
                    <a:pt x="5007" y="418"/>
                  </a:cubicBezTo>
                  <a:lnTo>
                    <a:pt x="5007" y="209"/>
                  </a:lnTo>
                  <a:cubicBezTo>
                    <a:pt x="5007" y="105"/>
                    <a:pt x="4903" y="0"/>
                    <a:pt x="479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016;p37">
              <a:extLst>
                <a:ext uri="{FF2B5EF4-FFF2-40B4-BE49-F238E27FC236}">
                  <a16:creationId xmlns:a16="http://schemas.microsoft.com/office/drawing/2014/main" id="{9EA4AC06-56FD-6C1E-B68E-51AC792151E6}"/>
                </a:ext>
              </a:extLst>
            </p:cNvPr>
            <p:cNvSpPr/>
            <p:nvPr/>
          </p:nvSpPr>
          <p:spPr>
            <a:xfrm>
              <a:off x="2923215" y="3081030"/>
              <a:ext cx="84936" cy="72550"/>
            </a:xfrm>
            <a:custGeom>
              <a:avLst/>
              <a:gdLst/>
              <a:ahLst/>
              <a:cxnLst/>
              <a:rect l="l" t="t" r="r" b="b"/>
              <a:pathLst>
                <a:path w="5321" h="4545" extrusionOk="0">
                  <a:moveTo>
                    <a:pt x="3025" y="1"/>
                  </a:moveTo>
                  <a:cubicBezTo>
                    <a:pt x="991" y="1"/>
                    <a:pt x="0" y="2452"/>
                    <a:pt x="1408" y="3860"/>
                  </a:cubicBezTo>
                  <a:cubicBezTo>
                    <a:pt x="1882" y="4334"/>
                    <a:pt x="2461" y="4544"/>
                    <a:pt x="3026" y="4544"/>
                  </a:cubicBezTo>
                  <a:cubicBezTo>
                    <a:pt x="4202" y="4544"/>
                    <a:pt x="5320" y="3634"/>
                    <a:pt x="5320" y="2296"/>
                  </a:cubicBezTo>
                  <a:cubicBezTo>
                    <a:pt x="5320" y="992"/>
                    <a:pt x="4277" y="1"/>
                    <a:pt x="302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 name="Google Shape;8729;p58">
            <a:extLst>
              <a:ext uri="{FF2B5EF4-FFF2-40B4-BE49-F238E27FC236}">
                <a16:creationId xmlns:a16="http://schemas.microsoft.com/office/drawing/2014/main" id="{979B9B91-829E-4EEF-1456-0F146C6CB298}"/>
              </a:ext>
            </a:extLst>
          </p:cNvPr>
          <p:cNvGrpSpPr/>
          <p:nvPr/>
        </p:nvGrpSpPr>
        <p:grpSpPr>
          <a:xfrm>
            <a:off x="7985656" y="2636432"/>
            <a:ext cx="241365" cy="244002"/>
            <a:chOff x="-2668225" y="3239075"/>
            <a:chExt cx="288300" cy="291450"/>
          </a:xfrm>
          <a:solidFill>
            <a:srgbClr val="0E2A47"/>
          </a:solidFill>
        </p:grpSpPr>
        <p:sp>
          <p:nvSpPr>
            <p:cNvPr id="126" name="Google Shape;8730;p58">
              <a:extLst>
                <a:ext uri="{FF2B5EF4-FFF2-40B4-BE49-F238E27FC236}">
                  <a16:creationId xmlns:a16="http://schemas.microsoft.com/office/drawing/2014/main" id="{E913FC9D-17F8-0852-6A7A-84BF688E5F64}"/>
                </a:ext>
              </a:extLst>
            </p:cNvPr>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8731;p58">
              <a:extLst>
                <a:ext uri="{FF2B5EF4-FFF2-40B4-BE49-F238E27FC236}">
                  <a16:creationId xmlns:a16="http://schemas.microsoft.com/office/drawing/2014/main" id="{1584F3A9-97CE-F1D2-F8B8-6DEAA7D74711}"/>
                </a:ext>
              </a:extLst>
            </p:cNvPr>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8732;p58">
              <a:extLst>
                <a:ext uri="{FF2B5EF4-FFF2-40B4-BE49-F238E27FC236}">
                  <a16:creationId xmlns:a16="http://schemas.microsoft.com/office/drawing/2014/main" id="{1C50ADF4-4BB6-349F-087E-05919E21A25B}"/>
                </a:ext>
              </a:extLst>
            </p:cNvPr>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8733;p58">
              <a:extLst>
                <a:ext uri="{FF2B5EF4-FFF2-40B4-BE49-F238E27FC236}">
                  <a16:creationId xmlns:a16="http://schemas.microsoft.com/office/drawing/2014/main" id="{F5FA2E89-1790-8A8E-0CA2-97FCD7A0729B}"/>
                </a:ext>
              </a:extLst>
            </p:cNvPr>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8734;p58">
              <a:extLst>
                <a:ext uri="{FF2B5EF4-FFF2-40B4-BE49-F238E27FC236}">
                  <a16:creationId xmlns:a16="http://schemas.microsoft.com/office/drawing/2014/main" id="{1D3B5B94-644B-70FD-44FE-50F6D7216CD6}"/>
                </a:ext>
              </a:extLst>
            </p:cNvPr>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9792945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23"/>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3200" dirty="0">
                <a:latin typeface="Share Tech" panose="00000500000000000000" pitchFamily="2" charset="0"/>
              </a:rPr>
              <a:t>Introdução</a:t>
            </a:r>
            <a:endParaRPr dirty="0">
              <a:latin typeface="Share Tech" panose="00000500000000000000" pitchFamily="2" charset="0"/>
            </a:endParaRPr>
          </a:p>
        </p:txBody>
      </p:sp>
      <p:cxnSp>
        <p:nvCxnSpPr>
          <p:cNvPr id="257" name="Google Shape;257;p23"/>
          <p:cNvCxnSpPr/>
          <p:nvPr/>
        </p:nvCxnSpPr>
        <p:spPr>
          <a:xfrm>
            <a:off x="311700" y="1191700"/>
            <a:ext cx="8520600" cy="0"/>
          </a:xfrm>
          <a:prstGeom prst="straightConnector1">
            <a:avLst/>
          </a:prstGeom>
          <a:noFill/>
          <a:ln w="9525" cap="flat" cmpd="sng">
            <a:solidFill>
              <a:srgbClr val="48FFD5"/>
            </a:solidFill>
            <a:prstDash val="solid"/>
            <a:round/>
            <a:headEnd type="none" w="med" len="med"/>
            <a:tailEnd type="none" w="med" len="med"/>
          </a:ln>
        </p:spPr>
      </p:cxnSp>
      <p:sp>
        <p:nvSpPr>
          <p:cNvPr id="58" name="Google Shape;297;p26">
            <a:extLst>
              <a:ext uri="{FF2B5EF4-FFF2-40B4-BE49-F238E27FC236}">
                <a16:creationId xmlns:a16="http://schemas.microsoft.com/office/drawing/2014/main" id="{0877C3B5-9A20-32CC-2B64-2E0B8B8D3D07}"/>
              </a:ext>
            </a:extLst>
          </p:cNvPr>
          <p:cNvSpPr txBox="1">
            <a:spLocks noGrp="1"/>
          </p:cNvSpPr>
          <p:nvPr>
            <p:ph type="subTitle" idx="1"/>
          </p:nvPr>
        </p:nvSpPr>
        <p:spPr>
          <a:xfrm>
            <a:off x="311700" y="1451787"/>
            <a:ext cx="8520600" cy="3500654"/>
          </a:xfrm>
          <a:prstGeom prst="rect">
            <a:avLst/>
          </a:prstGeom>
        </p:spPr>
        <p:txBody>
          <a:bodyPr spcFirstLastPara="1" wrap="square" lIns="91425" tIns="91425" rIns="91425" bIns="91425" anchor="t" anchorCtr="0">
            <a:noAutofit/>
          </a:bodyPr>
          <a:lstStyle/>
          <a:p>
            <a:pPr marL="0" indent="0" algn="just"/>
            <a:r>
              <a:rPr lang="pt-PT" sz="1200" dirty="0">
                <a:solidFill>
                  <a:schemeClr val="bg1"/>
                </a:solidFill>
                <a:latin typeface="Avenir Next LT Pro" panose="020B0504020202020204" pitchFamily="34" charset="0"/>
              </a:rPr>
              <a:t>O </a:t>
            </a:r>
            <a:r>
              <a:rPr lang="pt-PT" sz="1200" dirty="0" err="1">
                <a:solidFill>
                  <a:schemeClr val="bg1"/>
                </a:solidFill>
                <a:latin typeface="Avenir Next LT Pro" panose="020B0504020202020204" pitchFamily="34" charset="0"/>
              </a:rPr>
              <a:t>Prject</a:t>
            </a:r>
            <a:r>
              <a:rPr lang="pt-PT" sz="1200" dirty="0">
                <a:solidFill>
                  <a:schemeClr val="bg1"/>
                </a:solidFill>
                <a:latin typeface="Avenir Next LT Pro" panose="020B0504020202020204" pitchFamily="34" charset="0"/>
              </a:rPr>
              <a:t> Base </a:t>
            </a:r>
            <a:r>
              <a:rPr lang="pt-PT" sz="1200" dirty="0" err="1">
                <a:solidFill>
                  <a:schemeClr val="bg1"/>
                </a:solidFill>
                <a:latin typeface="Avenir Next LT Pro" panose="020B0504020202020204" pitchFamily="34" charset="0"/>
              </a:rPr>
              <a:t>Learning</a:t>
            </a:r>
            <a:r>
              <a:rPr lang="pt-PT" sz="1200" dirty="0">
                <a:solidFill>
                  <a:schemeClr val="bg1"/>
                </a:solidFill>
                <a:latin typeface="Avenir Next LT Pro" panose="020B0504020202020204" pitchFamily="34" charset="0"/>
              </a:rPr>
              <a:t> tem como objetivo que os alunos da Unidade Curricular Comunicação de Dados e Redes || e Segurança de Redes e Sistemas, tenham uma noção mais próxima da realidade no que diz respeito tanto à questão da segurança como na questão de todo o planeamento e implementação de uma rede.</a:t>
            </a:r>
          </a:p>
          <a:p>
            <a:pPr marL="0" indent="0"/>
            <a:endParaRPr lang="pt-PT" sz="1200" dirty="0">
              <a:solidFill>
                <a:schemeClr val="bg1"/>
              </a:solidFill>
              <a:latin typeface="Avenir Next LT Pro" panose="020B0504020202020204" pitchFamily="34" charset="0"/>
            </a:endParaRPr>
          </a:p>
          <a:p>
            <a:pPr marL="0" indent="0"/>
            <a:endParaRPr lang="pt-PT" sz="1200" dirty="0">
              <a:solidFill>
                <a:schemeClr val="bg1"/>
              </a:solidFill>
              <a:latin typeface="Avenir Next LT Pro" panose="020B0504020202020204" pitchFamily="34" charset="0"/>
            </a:endParaRPr>
          </a:p>
          <a:p>
            <a:pPr marL="0" indent="0"/>
            <a:r>
              <a:rPr lang="pt-PT" sz="1200" dirty="0">
                <a:solidFill>
                  <a:schemeClr val="bg1"/>
                </a:solidFill>
                <a:latin typeface="Avenir Next LT Pro" panose="020B0504020202020204" pitchFamily="34" charset="0"/>
              </a:rPr>
              <a:t>O software utilizado para a realização do </a:t>
            </a:r>
            <a:r>
              <a:rPr lang="pt-PT" sz="1200" dirty="0" err="1">
                <a:solidFill>
                  <a:schemeClr val="bg1"/>
                </a:solidFill>
                <a:latin typeface="Avenir Next LT Pro" panose="020B0504020202020204" pitchFamily="34" charset="0"/>
              </a:rPr>
              <a:t>trebalho</a:t>
            </a:r>
            <a:r>
              <a:rPr lang="pt-PT" sz="1200" dirty="0">
                <a:solidFill>
                  <a:schemeClr val="bg1"/>
                </a:solidFill>
                <a:latin typeface="Avenir Next LT Pro" panose="020B0504020202020204" pitchFamily="34" charset="0"/>
              </a:rPr>
              <a:t> foi:</a:t>
            </a:r>
            <a:endParaRPr lang="pt-PT" sz="1200" dirty="0">
              <a:solidFill>
                <a:srgbClr val="FFFFFF"/>
              </a:solidFill>
              <a:latin typeface="Avenir Next LT Pro" panose="020B0504020202020204" pitchFamily="34" charset="0"/>
            </a:endParaRPr>
          </a:p>
          <a:p>
            <a:pPr marL="1543050" lvl="3" indent="-171450" algn="l">
              <a:buFont typeface="Arial" panose="020B0604020202020204" pitchFamily="34" charset="0"/>
              <a:buChar char="•"/>
            </a:pPr>
            <a:r>
              <a:rPr lang="pt-PT" sz="1200" dirty="0">
                <a:solidFill>
                  <a:srgbClr val="FFFFFF"/>
                </a:solidFill>
                <a:latin typeface="Avenir Next LT Pro" panose="020B0504020202020204" pitchFamily="34" charset="0"/>
              </a:rPr>
              <a:t>Cisco </a:t>
            </a:r>
            <a:r>
              <a:rPr lang="pt-PT" sz="1200" dirty="0" err="1">
                <a:solidFill>
                  <a:srgbClr val="FFFFFF"/>
                </a:solidFill>
                <a:latin typeface="Avenir Next LT Pro" panose="020B0504020202020204" pitchFamily="34" charset="0"/>
              </a:rPr>
              <a:t>Packet</a:t>
            </a:r>
            <a:r>
              <a:rPr lang="pt-PT" sz="1200" dirty="0">
                <a:solidFill>
                  <a:srgbClr val="FFFFFF"/>
                </a:solidFill>
                <a:latin typeface="Avenir Next LT Pro" panose="020B0504020202020204" pitchFamily="34" charset="0"/>
              </a:rPr>
              <a:t> </a:t>
            </a:r>
            <a:r>
              <a:rPr lang="pt-PT" sz="1200" dirty="0" err="1">
                <a:solidFill>
                  <a:srgbClr val="FFFFFF"/>
                </a:solidFill>
                <a:latin typeface="Avenir Next LT Pro" panose="020B0504020202020204" pitchFamily="34" charset="0"/>
              </a:rPr>
              <a:t>Tracer</a:t>
            </a:r>
            <a:endParaRPr lang="pt-PT" sz="1200" dirty="0">
              <a:solidFill>
                <a:schemeClr val="bg1"/>
              </a:solidFill>
              <a:latin typeface="Avenir Next LT Pro" panose="020B0504020202020204" pitchFamily="34" charset="0"/>
            </a:endParaRPr>
          </a:p>
          <a:p>
            <a:pPr marL="1543050" lvl="3" indent="-171450" algn="l">
              <a:buFont typeface="Arial" panose="020B0604020202020204" pitchFamily="34" charset="0"/>
              <a:buChar char="•"/>
            </a:pPr>
            <a:r>
              <a:rPr lang="pt-PT" sz="1200" dirty="0">
                <a:solidFill>
                  <a:schemeClr val="bg1"/>
                </a:solidFill>
                <a:latin typeface="Avenir Next LT Pro" panose="020B0504020202020204" pitchFamily="34" charset="0"/>
              </a:rPr>
              <a:t>Microsoft Excel</a:t>
            </a:r>
          </a:p>
          <a:p>
            <a:pPr marL="1543050" lvl="3" indent="-171450" algn="l">
              <a:buFont typeface="Arial" panose="020B0604020202020204" pitchFamily="34" charset="0"/>
              <a:buChar char="•"/>
            </a:pPr>
            <a:r>
              <a:rPr lang="pt-PT" sz="1200" dirty="0">
                <a:solidFill>
                  <a:schemeClr val="bg1"/>
                </a:solidFill>
                <a:latin typeface="Avenir Next LT Pro" panose="020B0504020202020204" pitchFamily="34" charset="0"/>
              </a:rPr>
              <a:t>Microsoft PowerPoint</a:t>
            </a:r>
          </a:p>
          <a:p>
            <a:pPr marL="1543050" lvl="3" indent="-171450" algn="l">
              <a:buFont typeface="Arial" panose="020B0604020202020204" pitchFamily="34" charset="0"/>
              <a:buChar char="•"/>
            </a:pPr>
            <a:r>
              <a:rPr lang="pt-PT" sz="1200" dirty="0">
                <a:solidFill>
                  <a:schemeClr val="bg1"/>
                </a:solidFill>
                <a:latin typeface="Avenir Next LT Pro" panose="020B0504020202020204" pitchFamily="34" charset="0"/>
              </a:rPr>
              <a:t>Microsoft Visio</a:t>
            </a:r>
          </a:p>
          <a:p>
            <a:pPr marL="1543050" lvl="3" indent="-171450" algn="l">
              <a:buFont typeface="Arial" panose="020B0604020202020204" pitchFamily="34" charset="0"/>
              <a:buChar char="•"/>
            </a:pPr>
            <a:r>
              <a:rPr lang="pt-PT" sz="1200" dirty="0">
                <a:solidFill>
                  <a:schemeClr val="bg1"/>
                </a:solidFill>
                <a:latin typeface="Avenir Next LT Pro" panose="020B0504020202020204" pitchFamily="34" charset="0"/>
              </a:rPr>
              <a:t>GitHub</a:t>
            </a:r>
          </a:p>
        </p:txBody>
      </p:sp>
    </p:spTree>
    <p:extLst>
      <p:ext uri="{BB962C8B-B14F-4D97-AF65-F5344CB8AC3E}">
        <p14:creationId xmlns:p14="http://schemas.microsoft.com/office/powerpoint/2010/main" val="6234982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002"/>
        <p:cNvGrpSpPr/>
        <p:nvPr/>
      </p:nvGrpSpPr>
      <p:grpSpPr>
        <a:xfrm>
          <a:off x="0" y="0"/>
          <a:ext cx="0" cy="0"/>
          <a:chOff x="0" y="0"/>
          <a:chExt cx="0" cy="0"/>
        </a:xfrm>
      </p:grpSpPr>
      <p:sp>
        <p:nvSpPr>
          <p:cNvPr id="1003" name="Google Shape;1003;p37"/>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3200" dirty="0">
                <a:latin typeface="Share Tech" panose="00000500000000000000" pitchFamily="2" charset="0"/>
              </a:rPr>
              <a:t>VTP</a:t>
            </a:r>
            <a:endParaRPr dirty="0">
              <a:latin typeface="Share Tech" panose="00000500000000000000" pitchFamily="2" charset="0"/>
            </a:endParaRPr>
          </a:p>
        </p:txBody>
      </p:sp>
      <p:sp>
        <p:nvSpPr>
          <p:cNvPr id="1004" name="Google Shape;1004;p37"/>
          <p:cNvSpPr/>
          <p:nvPr/>
        </p:nvSpPr>
        <p:spPr>
          <a:xfrm>
            <a:off x="2293016" y="2645636"/>
            <a:ext cx="4557964" cy="779241"/>
          </a:xfrm>
          <a:custGeom>
            <a:avLst/>
            <a:gdLst/>
            <a:ahLst/>
            <a:cxnLst/>
            <a:rect l="l" t="t" r="r" b="b"/>
            <a:pathLst>
              <a:path w="285542" h="48817" extrusionOk="0">
                <a:moveTo>
                  <a:pt x="281108" y="21018"/>
                </a:moveTo>
                <a:cubicBezTo>
                  <a:pt x="279335" y="21018"/>
                  <a:pt x="277927" y="22322"/>
                  <a:pt x="277771" y="24095"/>
                </a:cubicBezTo>
                <a:lnTo>
                  <a:pt x="266766" y="24095"/>
                </a:lnTo>
                <a:cubicBezTo>
                  <a:pt x="266505" y="22479"/>
                  <a:pt x="264576" y="21853"/>
                  <a:pt x="263428" y="22896"/>
                </a:cubicBezTo>
                <a:cubicBezTo>
                  <a:pt x="262229" y="23991"/>
                  <a:pt x="262750" y="25921"/>
                  <a:pt x="264263" y="26338"/>
                </a:cubicBezTo>
                <a:cubicBezTo>
                  <a:pt x="263272" y="38646"/>
                  <a:pt x="252998" y="48138"/>
                  <a:pt x="240637" y="48138"/>
                </a:cubicBezTo>
                <a:cubicBezTo>
                  <a:pt x="228277" y="48138"/>
                  <a:pt x="218002" y="38646"/>
                  <a:pt x="216959" y="26338"/>
                </a:cubicBezTo>
                <a:cubicBezTo>
                  <a:pt x="218472" y="25921"/>
                  <a:pt x="218993" y="23991"/>
                  <a:pt x="217794" y="22948"/>
                </a:cubicBezTo>
                <a:cubicBezTo>
                  <a:pt x="216646" y="21853"/>
                  <a:pt x="214769" y="22479"/>
                  <a:pt x="214508" y="24095"/>
                </a:cubicBezTo>
                <a:lnTo>
                  <a:pt x="201835" y="24095"/>
                </a:lnTo>
                <a:cubicBezTo>
                  <a:pt x="201678" y="23157"/>
                  <a:pt x="200896" y="22479"/>
                  <a:pt x="200009" y="22427"/>
                </a:cubicBezTo>
                <a:cubicBezTo>
                  <a:pt x="198966" y="9753"/>
                  <a:pt x="188379" y="1"/>
                  <a:pt x="175654" y="1"/>
                </a:cubicBezTo>
                <a:cubicBezTo>
                  <a:pt x="162980" y="1"/>
                  <a:pt x="152393" y="9753"/>
                  <a:pt x="151350" y="22427"/>
                </a:cubicBezTo>
                <a:cubicBezTo>
                  <a:pt x="150411" y="22479"/>
                  <a:pt x="149681" y="23157"/>
                  <a:pt x="149525" y="24095"/>
                </a:cubicBezTo>
                <a:lnTo>
                  <a:pt x="136903" y="24095"/>
                </a:lnTo>
                <a:cubicBezTo>
                  <a:pt x="136643" y="22479"/>
                  <a:pt x="134765" y="21853"/>
                  <a:pt x="133566" y="22896"/>
                </a:cubicBezTo>
                <a:cubicBezTo>
                  <a:pt x="132418" y="23991"/>
                  <a:pt x="132888" y="25921"/>
                  <a:pt x="134400" y="26338"/>
                </a:cubicBezTo>
                <a:cubicBezTo>
                  <a:pt x="133409" y="38646"/>
                  <a:pt x="123135" y="48138"/>
                  <a:pt x="110774" y="48138"/>
                </a:cubicBezTo>
                <a:cubicBezTo>
                  <a:pt x="98414" y="48138"/>
                  <a:pt x="88088" y="38646"/>
                  <a:pt x="87097" y="26338"/>
                </a:cubicBezTo>
                <a:cubicBezTo>
                  <a:pt x="88609" y="25921"/>
                  <a:pt x="89131" y="23991"/>
                  <a:pt x="87931" y="22896"/>
                </a:cubicBezTo>
                <a:cubicBezTo>
                  <a:pt x="86732" y="21853"/>
                  <a:pt x="84854" y="22479"/>
                  <a:pt x="84593" y="24095"/>
                </a:cubicBezTo>
                <a:lnTo>
                  <a:pt x="71972" y="24095"/>
                </a:lnTo>
                <a:cubicBezTo>
                  <a:pt x="71816" y="23157"/>
                  <a:pt x="71033" y="22479"/>
                  <a:pt x="70095" y="22427"/>
                </a:cubicBezTo>
                <a:cubicBezTo>
                  <a:pt x="68999" y="9805"/>
                  <a:pt x="58464" y="157"/>
                  <a:pt x="45791" y="157"/>
                </a:cubicBezTo>
                <a:cubicBezTo>
                  <a:pt x="33170" y="157"/>
                  <a:pt x="22635" y="9805"/>
                  <a:pt x="21539" y="22427"/>
                </a:cubicBezTo>
                <a:cubicBezTo>
                  <a:pt x="20601" y="22479"/>
                  <a:pt x="19818" y="23157"/>
                  <a:pt x="19662" y="24095"/>
                </a:cubicBezTo>
                <a:lnTo>
                  <a:pt x="6728" y="24095"/>
                </a:lnTo>
                <a:cubicBezTo>
                  <a:pt x="6311" y="19767"/>
                  <a:pt x="0" y="20132"/>
                  <a:pt x="0" y="24408"/>
                </a:cubicBezTo>
                <a:cubicBezTo>
                  <a:pt x="0" y="28633"/>
                  <a:pt x="6311" y="28998"/>
                  <a:pt x="6728" y="24721"/>
                </a:cubicBezTo>
                <a:lnTo>
                  <a:pt x="19662" y="24721"/>
                </a:lnTo>
                <a:cubicBezTo>
                  <a:pt x="19871" y="26286"/>
                  <a:pt x="21800" y="26964"/>
                  <a:pt x="23000" y="25869"/>
                </a:cubicBezTo>
                <a:cubicBezTo>
                  <a:pt x="24147" y="24826"/>
                  <a:pt x="23678" y="22844"/>
                  <a:pt x="22113" y="22479"/>
                </a:cubicBezTo>
                <a:cubicBezTo>
                  <a:pt x="23104" y="10118"/>
                  <a:pt x="33431" y="626"/>
                  <a:pt x="45791" y="626"/>
                </a:cubicBezTo>
                <a:cubicBezTo>
                  <a:pt x="58151" y="626"/>
                  <a:pt x="68478" y="10118"/>
                  <a:pt x="69469" y="22479"/>
                </a:cubicBezTo>
                <a:cubicBezTo>
                  <a:pt x="67904" y="22896"/>
                  <a:pt x="67435" y="24826"/>
                  <a:pt x="68634" y="25869"/>
                </a:cubicBezTo>
                <a:cubicBezTo>
                  <a:pt x="69834" y="26964"/>
                  <a:pt x="71711" y="26286"/>
                  <a:pt x="71972" y="24721"/>
                </a:cubicBezTo>
                <a:lnTo>
                  <a:pt x="84593" y="24721"/>
                </a:lnTo>
                <a:cubicBezTo>
                  <a:pt x="84750" y="25608"/>
                  <a:pt x="85480" y="26338"/>
                  <a:pt x="86419" y="26390"/>
                </a:cubicBezTo>
                <a:cubicBezTo>
                  <a:pt x="87462" y="39064"/>
                  <a:pt x="98049" y="48764"/>
                  <a:pt x="110722" y="48764"/>
                </a:cubicBezTo>
                <a:cubicBezTo>
                  <a:pt x="123448" y="48764"/>
                  <a:pt x="133983" y="39064"/>
                  <a:pt x="135026" y="26390"/>
                </a:cubicBezTo>
                <a:cubicBezTo>
                  <a:pt x="135965" y="26338"/>
                  <a:pt x="136747" y="25660"/>
                  <a:pt x="136903" y="24721"/>
                </a:cubicBezTo>
                <a:lnTo>
                  <a:pt x="149525" y="24721"/>
                </a:lnTo>
                <a:cubicBezTo>
                  <a:pt x="149785" y="26286"/>
                  <a:pt x="151663" y="26964"/>
                  <a:pt x="152862" y="25869"/>
                </a:cubicBezTo>
                <a:cubicBezTo>
                  <a:pt x="154010" y="24826"/>
                  <a:pt x="153540" y="22896"/>
                  <a:pt x="152028" y="22479"/>
                </a:cubicBezTo>
                <a:cubicBezTo>
                  <a:pt x="153019" y="10118"/>
                  <a:pt x="163293" y="626"/>
                  <a:pt x="175706" y="626"/>
                </a:cubicBezTo>
                <a:cubicBezTo>
                  <a:pt x="188066" y="626"/>
                  <a:pt x="198393" y="10118"/>
                  <a:pt x="199384" y="22479"/>
                </a:cubicBezTo>
                <a:cubicBezTo>
                  <a:pt x="197819" y="22844"/>
                  <a:pt x="197350" y="24826"/>
                  <a:pt x="198497" y="25869"/>
                </a:cubicBezTo>
                <a:cubicBezTo>
                  <a:pt x="199696" y="26964"/>
                  <a:pt x="201574" y="26286"/>
                  <a:pt x="201835" y="24721"/>
                </a:cubicBezTo>
                <a:lnTo>
                  <a:pt x="214508" y="24721"/>
                </a:lnTo>
                <a:cubicBezTo>
                  <a:pt x="214612" y="25660"/>
                  <a:pt x="215395" y="26338"/>
                  <a:pt x="216333" y="26390"/>
                </a:cubicBezTo>
                <a:cubicBezTo>
                  <a:pt x="217377" y="39064"/>
                  <a:pt x="227964" y="48816"/>
                  <a:pt x="240637" y="48816"/>
                </a:cubicBezTo>
                <a:cubicBezTo>
                  <a:pt x="253363" y="48816"/>
                  <a:pt x="263898" y="39064"/>
                  <a:pt x="264941" y="26390"/>
                </a:cubicBezTo>
                <a:cubicBezTo>
                  <a:pt x="265879" y="26338"/>
                  <a:pt x="266610" y="25660"/>
                  <a:pt x="266766" y="24721"/>
                </a:cubicBezTo>
                <a:lnTo>
                  <a:pt x="277771" y="24721"/>
                </a:lnTo>
                <a:cubicBezTo>
                  <a:pt x="278083" y="27642"/>
                  <a:pt x="281682" y="28789"/>
                  <a:pt x="283612" y="26651"/>
                </a:cubicBezTo>
                <a:cubicBezTo>
                  <a:pt x="285541" y="24461"/>
                  <a:pt x="284029" y="21018"/>
                  <a:pt x="281108" y="21018"/>
                </a:cubicBezTo>
                <a:close/>
              </a:path>
            </a:pathLst>
          </a:custGeom>
          <a:solidFill>
            <a:srgbClr val="F6F6F6"/>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37"/>
          <p:cNvSpPr/>
          <p:nvPr/>
        </p:nvSpPr>
        <p:spPr>
          <a:xfrm>
            <a:off x="2707594" y="2718904"/>
            <a:ext cx="632722" cy="632706"/>
          </a:xfrm>
          <a:custGeom>
            <a:avLst/>
            <a:gdLst/>
            <a:ahLst/>
            <a:cxnLst/>
            <a:rect l="l" t="t" r="r" b="b"/>
            <a:pathLst>
              <a:path w="39638" h="39637" extrusionOk="0">
                <a:moveTo>
                  <a:pt x="19819" y="0"/>
                </a:moveTo>
                <a:cubicBezTo>
                  <a:pt x="8867" y="0"/>
                  <a:pt x="1" y="8866"/>
                  <a:pt x="1" y="19818"/>
                </a:cubicBezTo>
                <a:cubicBezTo>
                  <a:pt x="1" y="30771"/>
                  <a:pt x="8867" y="39637"/>
                  <a:pt x="19819" y="39637"/>
                </a:cubicBezTo>
                <a:cubicBezTo>
                  <a:pt x="30771" y="39637"/>
                  <a:pt x="39637" y="30771"/>
                  <a:pt x="39637" y="19818"/>
                </a:cubicBezTo>
                <a:cubicBezTo>
                  <a:pt x="39637" y="8866"/>
                  <a:pt x="30771" y="0"/>
                  <a:pt x="19819"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37"/>
          <p:cNvSpPr/>
          <p:nvPr/>
        </p:nvSpPr>
        <p:spPr>
          <a:xfrm>
            <a:off x="2963999" y="2667282"/>
            <a:ext cx="119894" cy="57465"/>
          </a:xfrm>
          <a:custGeom>
            <a:avLst/>
            <a:gdLst/>
            <a:ahLst/>
            <a:cxnLst/>
            <a:rect l="l" t="t" r="r" b="b"/>
            <a:pathLst>
              <a:path w="7511" h="3600" extrusionOk="0">
                <a:moveTo>
                  <a:pt x="3756" y="1"/>
                </a:moveTo>
                <a:lnTo>
                  <a:pt x="1" y="3599"/>
                </a:lnTo>
                <a:lnTo>
                  <a:pt x="7511" y="3599"/>
                </a:lnTo>
                <a:lnTo>
                  <a:pt x="3756"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37"/>
          <p:cNvSpPr/>
          <p:nvPr/>
        </p:nvSpPr>
        <p:spPr>
          <a:xfrm>
            <a:off x="2959003" y="2002124"/>
            <a:ext cx="129887" cy="129871"/>
          </a:xfrm>
          <a:custGeom>
            <a:avLst/>
            <a:gdLst/>
            <a:ahLst/>
            <a:cxnLst/>
            <a:rect l="l" t="t" r="r" b="b"/>
            <a:pathLst>
              <a:path w="8137" h="8136" extrusionOk="0">
                <a:moveTo>
                  <a:pt x="4069" y="0"/>
                </a:moveTo>
                <a:cubicBezTo>
                  <a:pt x="1826" y="0"/>
                  <a:pt x="1" y="1825"/>
                  <a:pt x="1" y="4068"/>
                </a:cubicBezTo>
                <a:cubicBezTo>
                  <a:pt x="1" y="6311"/>
                  <a:pt x="1826" y="8136"/>
                  <a:pt x="4069" y="8136"/>
                </a:cubicBezTo>
                <a:cubicBezTo>
                  <a:pt x="6312" y="8136"/>
                  <a:pt x="8137" y="6311"/>
                  <a:pt x="8137" y="4068"/>
                </a:cubicBezTo>
                <a:cubicBezTo>
                  <a:pt x="8137" y="1825"/>
                  <a:pt x="6312" y="0"/>
                  <a:pt x="4069"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37"/>
          <p:cNvSpPr/>
          <p:nvPr/>
        </p:nvSpPr>
        <p:spPr>
          <a:xfrm>
            <a:off x="2987320" y="2030426"/>
            <a:ext cx="73268" cy="73268"/>
          </a:xfrm>
          <a:custGeom>
            <a:avLst/>
            <a:gdLst/>
            <a:ahLst/>
            <a:cxnLst/>
            <a:rect l="l" t="t" r="r" b="b"/>
            <a:pathLst>
              <a:path w="4590" h="4590" extrusionOk="0">
                <a:moveTo>
                  <a:pt x="2295" y="0"/>
                </a:moveTo>
                <a:cubicBezTo>
                  <a:pt x="1043" y="0"/>
                  <a:pt x="0" y="1043"/>
                  <a:pt x="0" y="2295"/>
                </a:cubicBezTo>
                <a:cubicBezTo>
                  <a:pt x="0" y="3547"/>
                  <a:pt x="1043" y="4590"/>
                  <a:pt x="2295" y="4590"/>
                </a:cubicBezTo>
                <a:cubicBezTo>
                  <a:pt x="3547" y="4590"/>
                  <a:pt x="4590" y="3547"/>
                  <a:pt x="4590" y="2295"/>
                </a:cubicBezTo>
                <a:cubicBezTo>
                  <a:pt x="4590" y="1043"/>
                  <a:pt x="3547" y="0"/>
                  <a:pt x="2295"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37"/>
          <p:cNvSpPr/>
          <p:nvPr/>
        </p:nvSpPr>
        <p:spPr>
          <a:xfrm>
            <a:off x="3023938" y="2122003"/>
            <a:ext cx="16" cy="617717"/>
          </a:xfrm>
          <a:custGeom>
            <a:avLst/>
            <a:gdLst/>
            <a:ahLst/>
            <a:cxnLst/>
            <a:rect l="l" t="t" r="r" b="b"/>
            <a:pathLst>
              <a:path w="1" h="38698" fill="none" extrusionOk="0">
                <a:moveTo>
                  <a:pt x="1" y="38698"/>
                </a:moveTo>
                <a:lnTo>
                  <a:pt x="1" y="0"/>
                </a:lnTo>
              </a:path>
            </a:pathLst>
          </a:custGeom>
          <a:solidFill>
            <a:schemeClr val="accent1"/>
          </a:solidFill>
          <a:ln w="24775" cap="rnd" cmpd="sng">
            <a:solidFill>
              <a:srgbClr val="48FFD5"/>
            </a:solidFill>
            <a:prstDash val="solid"/>
            <a:miter lim="521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37"/>
          <p:cNvSpPr/>
          <p:nvPr/>
        </p:nvSpPr>
        <p:spPr>
          <a:xfrm>
            <a:off x="2793344" y="2804639"/>
            <a:ext cx="460390" cy="460390"/>
          </a:xfrm>
          <a:custGeom>
            <a:avLst/>
            <a:gdLst/>
            <a:ahLst/>
            <a:cxnLst/>
            <a:rect l="l" t="t" r="r" b="b"/>
            <a:pathLst>
              <a:path w="28842" h="28842" extrusionOk="0">
                <a:moveTo>
                  <a:pt x="14447" y="1"/>
                </a:moveTo>
                <a:cubicBezTo>
                  <a:pt x="6467" y="1"/>
                  <a:pt x="0" y="6468"/>
                  <a:pt x="0" y="14447"/>
                </a:cubicBezTo>
                <a:cubicBezTo>
                  <a:pt x="0" y="22375"/>
                  <a:pt x="6467" y="28842"/>
                  <a:pt x="14447" y="28842"/>
                </a:cubicBezTo>
                <a:cubicBezTo>
                  <a:pt x="22426" y="28842"/>
                  <a:pt x="28841" y="22375"/>
                  <a:pt x="28841" y="14447"/>
                </a:cubicBezTo>
                <a:cubicBezTo>
                  <a:pt x="28841" y="6468"/>
                  <a:pt x="22426" y="1"/>
                  <a:pt x="1444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37"/>
          <p:cNvSpPr/>
          <p:nvPr/>
        </p:nvSpPr>
        <p:spPr>
          <a:xfrm>
            <a:off x="2793344" y="2804639"/>
            <a:ext cx="460390" cy="460390"/>
          </a:xfrm>
          <a:custGeom>
            <a:avLst/>
            <a:gdLst/>
            <a:ahLst/>
            <a:cxnLst/>
            <a:rect l="l" t="t" r="r" b="b"/>
            <a:pathLst>
              <a:path w="28842" h="28842" extrusionOk="0">
                <a:moveTo>
                  <a:pt x="14447" y="1"/>
                </a:moveTo>
                <a:cubicBezTo>
                  <a:pt x="6467" y="1"/>
                  <a:pt x="0" y="6468"/>
                  <a:pt x="0" y="14447"/>
                </a:cubicBezTo>
                <a:cubicBezTo>
                  <a:pt x="0" y="22375"/>
                  <a:pt x="6467" y="28842"/>
                  <a:pt x="14447" y="28842"/>
                </a:cubicBezTo>
                <a:cubicBezTo>
                  <a:pt x="22426" y="28842"/>
                  <a:pt x="28841" y="22375"/>
                  <a:pt x="28841" y="14447"/>
                </a:cubicBezTo>
                <a:cubicBezTo>
                  <a:pt x="28841" y="6468"/>
                  <a:pt x="22426" y="1"/>
                  <a:pt x="14447"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37"/>
          <p:cNvSpPr txBox="1">
            <a:spLocks noGrp="1"/>
          </p:cNvSpPr>
          <p:nvPr>
            <p:ph type="ctrTitle" idx="4294967295"/>
          </p:nvPr>
        </p:nvSpPr>
        <p:spPr>
          <a:xfrm>
            <a:off x="2468329" y="1595277"/>
            <a:ext cx="1110420" cy="34108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200" dirty="0">
                <a:solidFill>
                  <a:srgbClr val="FFFFFF"/>
                </a:solidFill>
                <a:latin typeface="Avenir Next LT Pro" panose="020B0504020202020204" pitchFamily="34" charset="0"/>
              </a:rPr>
              <a:t>Investigação</a:t>
            </a:r>
            <a:endParaRPr sz="1000" dirty="0">
              <a:solidFill>
                <a:srgbClr val="FFFFFF"/>
              </a:solidFill>
              <a:latin typeface="Avenir Next LT Pro" panose="020B0504020202020204" pitchFamily="34" charset="0"/>
            </a:endParaRPr>
          </a:p>
        </p:txBody>
      </p:sp>
      <p:sp>
        <p:nvSpPr>
          <p:cNvPr id="1040" name="Google Shape;1040;p37"/>
          <p:cNvSpPr txBox="1">
            <a:spLocks noGrp="1"/>
          </p:cNvSpPr>
          <p:nvPr>
            <p:ph type="ctrTitle" idx="4294967295"/>
          </p:nvPr>
        </p:nvSpPr>
        <p:spPr>
          <a:xfrm>
            <a:off x="3416720" y="4114499"/>
            <a:ext cx="1284069" cy="622322"/>
          </a:xfrm>
          <a:prstGeom prst="rect">
            <a:avLst/>
          </a:prstGeom>
        </p:spPr>
        <p:txBody>
          <a:bodyPr spcFirstLastPara="1" wrap="square" lIns="91425" tIns="91425" rIns="91425" bIns="91425" anchor="t" anchorCtr="0">
            <a:noAutofit/>
          </a:bodyPr>
          <a:lstStyle/>
          <a:p>
            <a:pPr algn="ctr"/>
            <a:r>
              <a:rPr lang="pt-PT" sz="1200" dirty="0">
                <a:solidFill>
                  <a:srgbClr val="FFFFFF"/>
                </a:solidFill>
                <a:latin typeface="Avenir Next LT Pro" panose="020B0504020202020204" pitchFamily="34" charset="0"/>
              </a:rPr>
              <a:t>Implementação</a:t>
            </a:r>
            <a:br>
              <a:rPr lang="pt-PT" sz="1200" dirty="0">
                <a:solidFill>
                  <a:srgbClr val="FFFFFF"/>
                </a:solidFill>
              </a:rPr>
            </a:br>
            <a:endParaRPr sz="1200" dirty="0">
              <a:solidFill>
                <a:srgbClr val="FFFFFF"/>
              </a:solidFill>
            </a:endParaRPr>
          </a:p>
        </p:txBody>
      </p:sp>
      <p:sp>
        <p:nvSpPr>
          <p:cNvPr id="1041" name="Google Shape;1041;p37"/>
          <p:cNvSpPr txBox="1">
            <a:spLocks noGrp="1"/>
          </p:cNvSpPr>
          <p:nvPr>
            <p:ph type="ctrTitle" idx="4294967295"/>
          </p:nvPr>
        </p:nvSpPr>
        <p:spPr>
          <a:xfrm>
            <a:off x="4554583" y="1517629"/>
            <a:ext cx="1110421" cy="411783"/>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pt-PT" sz="1200" dirty="0">
                <a:solidFill>
                  <a:srgbClr val="FFFFFF"/>
                </a:solidFill>
                <a:latin typeface="Avenir Next LT Pro" panose="020B0504020202020204" pitchFamily="34" charset="0"/>
              </a:rPr>
              <a:t>Criação dos Servidores</a:t>
            </a:r>
          </a:p>
        </p:txBody>
      </p:sp>
      <p:sp>
        <p:nvSpPr>
          <p:cNvPr id="1046" name="Google Shape;1046;p37"/>
          <p:cNvSpPr txBox="1">
            <a:spLocks noGrp="1"/>
          </p:cNvSpPr>
          <p:nvPr>
            <p:ph type="ctrTitle" idx="4294967295"/>
          </p:nvPr>
        </p:nvSpPr>
        <p:spPr>
          <a:xfrm>
            <a:off x="1641764" y="2880549"/>
            <a:ext cx="564670" cy="294716"/>
          </a:xfrm>
          <a:prstGeom prst="rect">
            <a:avLst/>
          </a:prstGeom>
        </p:spPr>
        <p:txBody>
          <a:bodyPr spcFirstLastPara="1" wrap="square" lIns="91425" tIns="91425" rIns="91425" bIns="91425" anchor="t" anchorCtr="0">
            <a:noAutofit/>
          </a:bodyPr>
          <a:lstStyle/>
          <a:p>
            <a:pPr marL="0" lvl="0" indent="0" algn="r"/>
            <a:r>
              <a:rPr lang="pt-PT" sz="1200" dirty="0">
                <a:latin typeface="Avenir Next LT Pro" panose="020B0504020202020204" pitchFamily="34" charset="0"/>
              </a:rPr>
              <a:t>Início</a:t>
            </a:r>
            <a:endParaRPr sz="1200" dirty="0">
              <a:latin typeface="Avenir Next LT Pro" panose="020B0504020202020204" pitchFamily="34" charset="0"/>
            </a:endParaRPr>
          </a:p>
        </p:txBody>
      </p:sp>
      <p:sp>
        <p:nvSpPr>
          <p:cNvPr id="1047" name="Google Shape;1047;p37"/>
          <p:cNvSpPr txBox="1">
            <a:spLocks noGrp="1"/>
          </p:cNvSpPr>
          <p:nvPr>
            <p:ph type="ctrTitle" idx="4294967295"/>
          </p:nvPr>
        </p:nvSpPr>
        <p:spPr>
          <a:xfrm>
            <a:off x="6941816" y="2871467"/>
            <a:ext cx="456511" cy="312880"/>
          </a:xfrm>
          <a:prstGeom prst="rect">
            <a:avLst/>
          </a:prstGeom>
        </p:spPr>
        <p:txBody>
          <a:bodyPr spcFirstLastPara="1" wrap="square" lIns="91425" tIns="91425" rIns="91425" bIns="91425" anchor="t" anchorCtr="0">
            <a:noAutofit/>
          </a:bodyPr>
          <a:lstStyle/>
          <a:p>
            <a:r>
              <a:rPr lang="es" sz="1200" dirty="0">
                <a:latin typeface="Avenir Next LT Pro" panose="020B0504020202020204" pitchFamily="34" charset="0"/>
              </a:rPr>
              <a:t>Fim</a:t>
            </a:r>
            <a:endParaRPr sz="1200" dirty="0">
              <a:latin typeface="Avenir Next LT Pro" panose="020B0504020202020204" pitchFamily="34" charset="0"/>
            </a:endParaRPr>
          </a:p>
        </p:txBody>
      </p:sp>
      <p:sp>
        <p:nvSpPr>
          <p:cNvPr id="1017" name="Google Shape;1017;p37"/>
          <p:cNvSpPr/>
          <p:nvPr/>
        </p:nvSpPr>
        <p:spPr>
          <a:xfrm>
            <a:off x="5031941" y="2002124"/>
            <a:ext cx="130717" cy="129871"/>
          </a:xfrm>
          <a:custGeom>
            <a:avLst/>
            <a:gdLst/>
            <a:ahLst/>
            <a:cxnLst/>
            <a:rect l="l" t="t" r="r" b="b"/>
            <a:pathLst>
              <a:path w="8189" h="8136" extrusionOk="0">
                <a:moveTo>
                  <a:pt x="4121" y="0"/>
                </a:moveTo>
                <a:cubicBezTo>
                  <a:pt x="1826" y="0"/>
                  <a:pt x="1" y="1825"/>
                  <a:pt x="1" y="4068"/>
                </a:cubicBezTo>
                <a:cubicBezTo>
                  <a:pt x="1" y="6311"/>
                  <a:pt x="1826" y="8136"/>
                  <a:pt x="4121" y="8136"/>
                </a:cubicBezTo>
                <a:cubicBezTo>
                  <a:pt x="6363" y="8136"/>
                  <a:pt x="8189" y="6311"/>
                  <a:pt x="8189" y="4068"/>
                </a:cubicBezTo>
                <a:cubicBezTo>
                  <a:pt x="8189" y="1825"/>
                  <a:pt x="6363" y="0"/>
                  <a:pt x="4121"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37"/>
          <p:cNvSpPr/>
          <p:nvPr/>
        </p:nvSpPr>
        <p:spPr>
          <a:xfrm>
            <a:off x="4780532" y="2718904"/>
            <a:ext cx="633552" cy="632706"/>
          </a:xfrm>
          <a:custGeom>
            <a:avLst/>
            <a:gdLst/>
            <a:ahLst/>
            <a:cxnLst/>
            <a:rect l="l" t="t" r="r" b="b"/>
            <a:pathLst>
              <a:path w="39690" h="39637" extrusionOk="0">
                <a:moveTo>
                  <a:pt x="19871" y="0"/>
                </a:moveTo>
                <a:cubicBezTo>
                  <a:pt x="8918" y="0"/>
                  <a:pt x="0" y="8866"/>
                  <a:pt x="0" y="19818"/>
                </a:cubicBezTo>
                <a:cubicBezTo>
                  <a:pt x="0" y="30771"/>
                  <a:pt x="8918" y="39637"/>
                  <a:pt x="19871" y="39637"/>
                </a:cubicBezTo>
                <a:cubicBezTo>
                  <a:pt x="30771" y="39637"/>
                  <a:pt x="39689" y="30771"/>
                  <a:pt x="39689" y="19818"/>
                </a:cubicBezTo>
                <a:cubicBezTo>
                  <a:pt x="39689" y="8866"/>
                  <a:pt x="30771" y="0"/>
                  <a:pt x="198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37"/>
          <p:cNvSpPr/>
          <p:nvPr/>
        </p:nvSpPr>
        <p:spPr>
          <a:xfrm>
            <a:off x="5036937" y="2667282"/>
            <a:ext cx="120724" cy="57465"/>
          </a:xfrm>
          <a:custGeom>
            <a:avLst/>
            <a:gdLst/>
            <a:ahLst/>
            <a:cxnLst/>
            <a:rect l="l" t="t" r="r" b="b"/>
            <a:pathLst>
              <a:path w="7563" h="3600" extrusionOk="0">
                <a:moveTo>
                  <a:pt x="3808" y="1"/>
                </a:moveTo>
                <a:lnTo>
                  <a:pt x="1" y="3599"/>
                </a:lnTo>
                <a:lnTo>
                  <a:pt x="7563" y="3599"/>
                </a:lnTo>
                <a:lnTo>
                  <a:pt x="3808"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37"/>
          <p:cNvSpPr/>
          <p:nvPr/>
        </p:nvSpPr>
        <p:spPr>
          <a:xfrm>
            <a:off x="5097707" y="2067044"/>
            <a:ext cx="16" cy="690171"/>
          </a:xfrm>
          <a:custGeom>
            <a:avLst/>
            <a:gdLst/>
            <a:ahLst/>
            <a:cxnLst/>
            <a:rect l="l" t="t" r="r" b="b"/>
            <a:pathLst>
              <a:path w="1" h="43237" fill="none" extrusionOk="0">
                <a:moveTo>
                  <a:pt x="1" y="43236"/>
                </a:moveTo>
                <a:lnTo>
                  <a:pt x="1" y="1"/>
                </a:lnTo>
              </a:path>
            </a:pathLst>
          </a:custGeom>
          <a:solidFill>
            <a:schemeClr val="accent1"/>
          </a:solidFill>
          <a:ln w="24775" cap="rnd" cmpd="sng">
            <a:solidFill>
              <a:srgbClr val="48FFD5"/>
            </a:solidFill>
            <a:prstDash val="solid"/>
            <a:miter lim="521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37"/>
          <p:cNvSpPr/>
          <p:nvPr/>
        </p:nvSpPr>
        <p:spPr>
          <a:xfrm>
            <a:off x="5061073" y="2030426"/>
            <a:ext cx="72454" cy="72438"/>
          </a:xfrm>
          <a:custGeom>
            <a:avLst/>
            <a:gdLst/>
            <a:ahLst/>
            <a:cxnLst/>
            <a:rect l="l" t="t" r="r" b="b"/>
            <a:pathLst>
              <a:path w="4539" h="4538" extrusionOk="0">
                <a:moveTo>
                  <a:pt x="2244" y="0"/>
                </a:moveTo>
                <a:cubicBezTo>
                  <a:pt x="992" y="0"/>
                  <a:pt x="1" y="991"/>
                  <a:pt x="1" y="2243"/>
                </a:cubicBezTo>
                <a:cubicBezTo>
                  <a:pt x="1" y="3494"/>
                  <a:pt x="992" y="4538"/>
                  <a:pt x="2244" y="4538"/>
                </a:cubicBezTo>
                <a:cubicBezTo>
                  <a:pt x="3495" y="4538"/>
                  <a:pt x="4538" y="3494"/>
                  <a:pt x="4538" y="2243"/>
                </a:cubicBezTo>
                <a:cubicBezTo>
                  <a:pt x="4538" y="991"/>
                  <a:pt x="3495" y="0"/>
                  <a:pt x="2244"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37"/>
          <p:cNvSpPr/>
          <p:nvPr/>
        </p:nvSpPr>
        <p:spPr>
          <a:xfrm>
            <a:off x="4867112" y="2804639"/>
            <a:ext cx="460390" cy="460390"/>
          </a:xfrm>
          <a:custGeom>
            <a:avLst/>
            <a:gdLst/>
            <a:ahLst/>
            <a:cxnLst/>
            <a:rect l="l" t="t" r="r" b="b"/>
            <a:pathLst>
              <a:path w="28842" h="28842" extrusionOk="0">
                <a:moveTo>
                  <a:pt x="14447" y="1"/>
                </a:moveTo>
                <a:cubicBezTo>
                  <a:pt x="6467" y="1"/>
                  <a:pt x="0" y="6468"/>
                  <a:pt x="0" y="14447"/>
                </a:cubicBezTo>
                <a:cubicBezTo>
                  <a:pt x="0" y="22375"/>
                  <a:pt x="6467" y="28842"/>
                  <a:pt x="14447" y="28842"/>
                </a:cubicBezTo>
                <a:cubicBezTo>
                  <a:pt x="22374" y="28842"/>
                  <a:pt x="28841" y="22375"/>
                  <a:pt x="28841" y="14447"/>
                </a:cubicBezTo>
                <a:cubicBezTo>
                  <a:pt x="28841" y="6468"/>
                  <a:pt x="22374" y="1"/>
                  <a:pt x="1444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37"/>
          <p:cNvSpPr/>
          <p:nvPr/>
        </p:nvSpPr>
        <p:spPr>
          <a:xfrm>
            <a:off x="4867112" y="2797712"/>
            <a:ext cx="460390" cy="460390"/>
          </a:xfrm>
          <a:custGeom>
            <a:avLst/>
            <a:gdLst/>
            <a:ahLst/>
            <a:cxnLst/>
            <a:rect l="l" t="t" r="r" b="b"/>
            <a:pathLst>
              <a:path w="28842" h="28842" extrusionOk="0">
                <a:moveTo>
                  <a:pt x="14447" y="1"/>
                </a:moveTo>
                <a:cubicBezTo>
                  <a:pt x="6467" y="1"/>
                  <a:pt x="0" y="6468"/>
                  <a:pt x="0" y="14447"/>
                </a:cubicBezTo>
                <a:cubicBezTo>
                  <a:pt x="0" y="22375"/>
                  <a:pt x="6467" y="28842"/>
                  <a:pt x="14447" y="28842"/>
                </a:cubicBezTo>
                <a:cubicBezTo>
                  <a:pt x="22374" y="28842"/>
                  <a:pt x="28841" y="22375"/>
                  <a:pt x="28841" y="14447"/>
                </a:cubicBezTo>
                <a:cubicBezTo>
                  <a:pt x="28841" y="6468"/>
                  <a:pt x="22374" y="1"/>
                  <a:pt x="14447"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37"/>
          <p:cNvSpPr/>
          <p:nvPr/>
        </p:nvSpPr>
        <p:spPr>
          <a:xfrm>
            <a:off x="3995480" y="3937673"/>
            <a:ext cx="129887" cy="130717"/>
          </a:xfrm>
          <a:custGeom>
            <a:avLst/>
            <a:gdLst/>
            <a:ahLst/>
            <a:cxnLst/>
            <a:rect l="l" t="t" r="r" b="b"/>
            <a:pathLst>
              <a:path w="8137" h="8189" extrusionOk="0">
                <a:moveTo>
                  <a:pt x="4068" y="1"/>
                </a:moveTo>
                <a:cubicBezTo>
                  <a:pt x="1826" y="1"/>
                  <a:pt x="0" y="1826"/>
                  <a:pt x="0" y="4069"/>
                </a:cubicBezTo>
                <a:cubicBezTo>
                  <a:pt x="0" y="6363"/>
                  <a:pt x="1826" y="8189"/>
                  <a:pt x="4068" y="8189"/>
                </a:cubicBezTo>
                <a:cubicBezTo>
                  <a:pt x="6311" y="8189"/>
                  <a:pt x="8136" y="6363"/>
                  <a:pt x="8136" y="4069"/>
                </a:cubicBezTo>
                <a:cubicBezTo>
                  <a:pt x="8136" y="1826"/>
                  <a:pt x="6311" y="1"/>
                  <a:pt x="4068"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37"/>
          <p:cNvSpPr/>
          <p:nvPr/>
        </p:nvSpPr>
        <p:spPr>
          <a:xfrm>
            <a:off x="3744055" y="2718904"/>
            <a:ext cx="632722" cy="632706"/>
          </a:xfrm>
          <a:custGeom>
            <a:avLst/>
            <a:gdLst/>
            <a:ahLst/>
            <a:cxnLst/>
            <a:rect l="l" t="t" r="r" b="b"/>
            <a:pathLst>
              <a:path w="39638" h="39637" extrusionOk="0">
                <a:moveTo>
                  <a:pt x="19819" y="0"/>
                </a:moveTo>
                <a:cubicBezTo>
                  <a:pt x="8867" y="0"/>
                  <a:pt x="1" y="8866"/>
                  <a:pt x="1" y="19818"/>
                </a:cubicBezTo>
                <a:cubicBezTo>
                  <a:pt x="1" y="30771"/>
                  <a:pt x="8867" y="39637"/>
                  <a:pt x="19819" y="39637"/>
                </a:cubicBezTo>
                <a:cubicBezTo>
                  <a:pt x="30772" y="39637"/>
                  <a:pt x="39638" y="30771"/>
                  <a:pt x="39638" y="19818"/>
                </a:cubicBezTo>
                <a:cubicBezTo>
                  <a:pt x="39638" y="8866"/>
                  <a:pt x="30772" y="0"/>
                  <a:pt x="198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37"/>
          <p:cNvSpPr/>
          <p:nvPr/>
        </p:nvSpPr>
        <p:spPr>
          <a:xfrm>
            <a:off x="3998800" y="3344938"/>
            <a:ext cx="119910" cy="57465"/>
          </a:xfrm>
          <a:custGeom>
            <a:avLst/>
            <a:gdLst/>
            <a:ahLst/>
            <a:cxnLst/>
            <a:rect l="l" t="t" r="r" b="b"/>
            <a:pathLst>
              <a:path w="7512" h="3600" extrusionOk="0">
                <a:moveTo>
                  <a:pt x="1" y="0"/>
                </a:moveTo>
                <a:lnTo>
                  <a:pt x="3756" y="3599"/>
                </a:lnTo>
                <a:lnTo>
                  <a:pt x="7511"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37"/>
          <p:cNvSpPr/>
          <p:nvPr/>
        </p:nvSpPr>
        <p:spPr>
          <a:xfrm>
            <a:off x="4060415" y="3250025"/>
            <a:ext cx="16" cy="752600"/>
          </a:xfrm>
          <a:custGeom>
            <a:avLst/>
            <a:gdLst/>
            <a:ahLst/>
            <a:cxnLst/>
            <a:rect l="l" t="t" r="r" b="b"/>
            <a:pathLst>
              <a:path w="1" h="47148" fill="none" extrusionOk="0">
                <a:moveTo>
                  <a:pt x="0" y="47148"/>
                </a:moveTo>
                <a:lnTo>
                  <a:pt x="0" y="1"/>
                </a:lnTo>
              </a:path>
            </a:pathLst>
          </a:custGeom>
          <a:solidFill>
            <a:schemeClr val="accent1"/>
          </a:solidFill>
          <a:ln w="24775" cap="flat" cmpd="sng">
            <a:solidFill>
              <a:srgbClr val="48FFD5"/>
            </a:solidFill>
            <a:prstDash val="solid"/>
            <a:miter lim="521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37"/>
          <p:cNvSpPr/>
          <p:nvPr/>
        </p:nvSpPr>
        <p:spPr>
          <a:xfrm>
            <a:off x="4024612" y="3966821"/>
            <a:ext cx="72454" cy="72438"/>
          </a:xfrm>
          <a:custGeom>
            <a:avLst/>
            <a:gdLst/>
            <a:ahLst/>
            <a:cxnLst/>
            <a:rect l="l" t="t" r="r" b="b"/>
            <a:pathLst>
              <a:path w="4539" h="4538" extrusionOk="0">
                <a:moveTo>
                  <a:pt x="2243" y="0"/>
                </a:moveTo>
                <a:cubicBezTo>
                  <a:pt x="992" y="0"/>
                  <a:pt x="1" y="991"/>
                  <a:pt x="1" y="2243"/>
                </a:cubicBezTo>
                <a:cubicBezTo>
                  <a:pt x="1" y="3494"/>
                  <a:pt x="992" y="4537"/>
                  <a:pt x="2243" y="4537"/>
                </a:cubicBezTo>
                <a:cubicBezTo>
                  <a:pt x="3495" y="4537"/>
                  <a:pt x="4538" y="3494"/>
                  <a:pt x="4538" y="2243"/>
                </a:cubicBezTo>
                <a:cubicBezTo>
                  <a:pt x="4538" y="991"/>
                  <a:pt x="3495" y="0"/>
                  <a:pt x="2243"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37"/>
          <p:cNvSpPr/>
          <p:nvPr/>
        </p:nvSpPr>
        <p:spPr>
          <a:xfrm>
            <a:off x="3830635" y="2804639"/>
            <a:ext cx="460390" cy="460390"/>
          </a:xfrm>
          <a:custGeom>
            <a:avLst/>
            <a:gdLst/>
            <a:ahLst/>
            <a:cxnLst/>
            <a:rect l="l" t="t" r="r" b="b"/>
            <a:pathLst>
              <a:path w="28842" h="28842" extrusionOk="0">
                <a:moveTo>
                  <a:pt x="14395" y="1"/>
                </a:moveTo>
                <a:cubicBezTo>
                  <a:pt x="6468" y="1"/>
                  <a:pt x="1" y="6468"/>
                  <a:pt x="1" y="14447"/>
                </a:cubicBezTo>
                <a:cubicBezTo>
                  <a:pt x="1" y="22375"/>
                  <a:pt x="6468" y="28842"/>
                  <a:pt x="14395" y="28842"/>
                </a:cubicBezTo>
                <a:cubicBezTo>
                  <a:pt x="22375" y="28842"/>
                  <a:pt x="28842" y="22375"/>
                  <a:pt x="28842" y="14447"/>
                </a:cubicBezTo>
                <a:cubicBezTo>
                  <a:pt x="28842" y="6468"/>
                  <a:pt x="22375" y="1"/>
                  <a:pt x="1439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37"/>
          <p:cNvSpPr/>
          <p:nvPr/>
        </p:nvSpPr>
        <p:spPr>
          <a:xfrm>
            <a:off x="3830635" y="2804639"/>
            <a:ext cx="460390" cy="460390"/>
          </a:xfrm>
          <a:custGeom>
            <a:avLst/>
            <a:gdLst/>
            <a:ahLst/>
            <a:cxnLst/>
            <a:rect l="l" t="t" r="r" b="b"/>
            <a:pathLst>
              <a:path w="28842" h="28842" extrusionOk="0">
                <a:moveTo>
                  <a:pt x="14395" y="1"/>
                </a:moveTo>
                <a:cubicBezTo>
                  <a:pt x="6468" y="1"/>
                  <a:pt x="1" y="6468"/>
                  <a:pt x="1" y="14447"/>
                </a:cubicBezTo>
                <a:cubicBezTo>
                  <a:pt x="1" y="22375"/>
                  <a:pt x="6468" y="28842"/>
                  <a:pt x="14395" y="28842"/>
                </a:cubicBezTo>
                <a:cubicBezTo>
                  <a:pt x="22375" y="28842"/>
                  <a:pt x="28842" y="22375"/>
                  <a:pt x="28842" y="14447"/>
                </a:cubicBezTo>
                <a:cubicBezTo>
                  <a:pt x="28842" y="6468"/>
                  <a:pt x="22375" y="1"/>
                  <a:pt x="14395"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61" name="Google Shape;1061;p37"/>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sp>
        <p:nvSpPr>
          <p:cNvPr id="82" name="Google Shape;1040;p37">
            <a:extLst>
              <a:ext uri="{FF2B5EF4-FFF2-40B4-BE49-F238E27FC236}">
                <a16:creationId xmlns:a16="http://schemas.microsoft.com/office/drawing/2014/main" id="{D80D6C65-6E1B-4145-DFE8-2D6C081118DE}"/>
              </a:ext>
            </a:extLst>
          </p:cNvPr>
          <p:cNvSpPr txBox="1">
            <a:spLocks/>
          </p:cNvSpPr>
          <p:nvPr/>
        </p:nvSpPr>
        <p:spPr>
          <a:xfrm>
            <a:off x="5543066" y="4114499"/>
            <a:ext cx="1173892" cy="62232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800"/>
              <a:buFont typeface="Roboto Black"/>
              <a:buNone/>
              <a:defRPr sz="2800" b="0" i="0" u="none" strike="noStrike" cap="none">
                <a:solidFill>
                  <a:srgbClr val="FFFFFF"/>
                </a:solidFill>
                <a:latin typeface="Roboto Black"/>
                <a:ea typeface="Roboto Black"/>
                <a:cs typeface="Roboto Black"/>
                <a:sym typeface="Roboto Black"/>
              </a:defRPr>
            </a:lvl1pPr>
            <a:lvl2pPr marR="0" lvl="1"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2pPr>
            <a:lvl3pPr marR="0" lvl="2"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3pPr>
            <a:lvl4pPr marR="0" lvl="3"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4pPr>
            <a:lvl5pPr marR="0" lvl="4"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5pPr>
            <a:lvl6pPr marR="0" lvl="5"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6pPr>
            <a:lvl7pPr marR="0" lvl="6"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7pPr>
            <a:lvl8pPr marR="0" lvl="7"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8pPr>
            <a:lvl9pPr marR="0" lvl="8"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9pPr>
          </a:lstStyle>
          <a:p>
            <a:pPr marL="0" lvl="0" indent="0" algn="ctr" rtl="0">
              <a:spcBef>
                <a:spcPts val="0"/>
              </a:spcBef>
              <a:spcAft>
                <a:spcPts val="0"/>
              </a:spcAft>
              <a:buNone/>
            </a:pPr>
            <a:r>
              <a:rPr lang="pt-PT" sz="1200" dirty="0">
                <a:latin typeface="Avenir Next LT Pro" panose="020B0504020202020204" pitchFamily="34" charset="0"/>
              </a:rPr>
              <a:t>Configuração dos Clientes</a:t>
            </a:r>
            <a:endParaRPr lang="pt-PT" sz="1200" dirty="0">
              <a:solidFill>
                <a:srgbClr val="FFFFFF"/>
              </a:solidFill>
              <a:latin typeface="Avenir Next LT Pro" panose="020B0504020202020204" pitchFamily="34" charset="0"/>
            </a:endParaRPr>
          </a:p>
        </p:txBody>
      </p:sp>
      <p:sp>
        <p:nvSpPr>
          <p:cNvPr id="75" name="Google Shape;1024;p37">
            <a:extLst>
              <a:ext uri="{FF2B5EF4-FFF2-40B4-BE49-F238E27FC236}">
                <a16:creationId xmlns:a16="http://schemas.microsoft.com/office/drawing/2014/main" id="{F1446897-57D6-EF7E-49E5-FA2026161E9B}"/>
              </a:ext>
            </a:extLst>
          </p:cNvPr>
          <p:cNvSpPr/>
          <p:nvPr/>
        </p:nvSpPr>
        <p:spPr>
          <a:xfrm>
            <a:off x="6066737" y="3937674"/>
            <a:ext cx="129887" cy="130717"/>
          </a:xfrm>
          <a:custGeom>
            <a:avLst/>
            <a:gdLst/>
            <a:ahLst/>
            <a:cxnLst/>
            <a:rect l="l" t="t" r="r" b="b"/>
            <a:pathLst>
              <a:path w="8137" h="8189" extrusionOk="0">
                <a:moveTo>
                  <a:pt x="4068" y="1"/>
                </a:moveTo>
                <a:cubicBezTo>
                  <a:pt x="1826" y="1"/>
                  <a:pt x="0" y="1826"/>
                  <a:pt x="0" y="4069"/>
                </a:cubicBezTo>
                <a:cubicBezTo>
                  <a:pt x="0" y="6363"/>
                  <a:pt x="1826" y="8189"/>
                  <a:pt x="4068" y="8189"/>
                </a:cubicBezTo>
                <a:cubicBezTo>
                  <a:pt x="6311" y="8189"/>
                  <a:pt x="8136" y="6363"/>
                  <a:pt x="8136" y="4069"/>
                </a:cubicBezTo>
                <a:cubicBezTo>
                  <a:pt x="8136" y="1826"/>
                  <a:pt x="6311" y="1"/>
                  <a:pt x="4068"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1025;p37">
            <a:extLst>
              <a:ext uri="{FF2B5EF4-FFF2-40B4-BE49-F238E27FC236}">
                <a16:creationId xmlns:a16="http://schemas.microsoft.com/office/drawing/2014/main" id="{ADA7EA92-3691-843D-EA0E-45FF36469B8F}"/>
              </a:ext>
            </a:extLst>
          </p:cNvPr>
          <p:cNvSpPr/>
          <p:nvPr/>
        </p:nvSpPr>
        <p:spPr>
          <a:xfrm>
            <a:off x="5815312" y="2718905"/>
            <a:ext cx="632722" cy="632706"/>
          </a:xfrm>
          <a:custGeom>
            <a:avLst/>
            <a:gdLst/>
            <a:ahLst/>
            <a:cxnLst/>
            <a:rect l="l" t="t" r="r" b="b"/>
            <a:pathLst>
              <a:path w="39638" h="39637" extrusionOk="0">
                <a:moveTo>
                  <a:pt x="19819" y="0"/>
                </a:moveTo>
                <a:cubicBezTo>
                  <a:pt x="8867" y="0"/>
                  <a:pt x="1" y="8866"/>
                  <a:pt x="1" y="19818"/>
                </a:cubicBezTo>
                <a:cubicBezTo>
                  <a:pt x="1" y="30771"/>
                  <a:pt x="8867" y="39637"/>
                  <a:pt x="19819" y="39637"/>
                </a:cubicBezTo>
                <a:cubicBezTo>
                  <a:pt x="30772" y="39637"/>
                  <a:pt x="39638" y="30771"/>
                  <a:pt x="39638" y="19818"/>
                </a:cubicBezTo>
                <a:cubicBezTo>
                  <a:pt x="39638" y="8866"/>
                  <a:pt x="30772" y="0"/>
                  <a:pt x="198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1026;p37">
            <a:extLst>
              <a:ext uri="{FF2B5EF4-FFF2-40B4-BE49-F238E27FC236}">
                <a16:creationId xmlns:a16="http://schemas.microsoft.com/office/drawing/2014/main" id="{8B5B9E78-42AE-D736-F7BD-B01C1D6FD5B7}"/>
              </a:ext>
            </a:extLst>
          </p:cNvPr>
          <p:cNvSpPr/>
          <p:nvPr/>
        </p:nvSpPr>
        <p:spPr>
          <a:xfrm>
            <a:off x="6070057" y="3344939"/>
            <a:ext cx="119910" cy="57465"/>
          </a:xfrm>
          <a:custGeom>
            <a:avLst/>
            <a:gdLst/>
            <a:ahLst/>
            <a:cxnLst/>
            <a:rect l="l" t="t" r="r" b="b"/>
            <a:pathLst>
              <a:path w="7512" h="3600" extrusionOk="0">
                <a:moveTo>
                  <a:pt x="1" y="0"/>
                </a:moveTo>
                <a:lnTo>
                  <a:pt x="3756" y="3599"/>
                </a:lnTo>
                <a:lnTo>
                  <a:pt x="7511"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1027;p37">
            <a:extLst>
              <a:ext uri="{FF2B5EF4-FFF2-40B4-BE49-F238E27FC236}">
                <a16:creationId xmlns:a16="http://schemas.microsoft.com/office/drawing/2014/main" id="{F45EBD22-9270-6480-CDF6-CABA7836A902}"/>
              </a:ext>
            </a:extLst>
          </p:cNvPr>
          <p:cNvSpPr/>
          <p:nvPr/>
        </p:nvSpPr>
        <p:spPr>
          <a:xfrm>
            <a:off x="6131672" y="3250026"/>
            <a:ext cx="16" cy="752600"/>
          </a:xfrm>
          <a:custGeom>
            <a:avLst/>
            <a:gdLst/>
            <a:ahLst/>
            <a:cxnLst/>
            <a:rect l="l" t="t" r="r" b="b"/>
            <a:pathLst>
              <a:path w="1" h="47148" fill="none" extrusionOk="0">
                <a:moveTo>
                  <a:pt x="0" y="47148"/>
                </a:moveTo>
                <a:lnTo>
                  <a:pt x="0" y="1"/>
                </a:lnTo>
              </a:path>
            </a:pathLst>
          </a:custGeom>
          <a:solidFill>
            <a:schemeClr val="accent1"/>
          </a:solidFill>
          <a:ln w="24775" cap="flat" cmpd="sng">
            <a:solidFill>
              <a:srgbClr val="48FFD5"/>
            </a:solidFill>
            <a:prstDash val="solid"/>
            <a:miter lim="521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1028;p37">
            <a:extLst>
              <a:ext uri="{FF2B5EF4-FFF2-40B4-BE49-F238E27FC236}">
                <a16:creationId xmlns:a16="http://schemas.microsoft.com/office/drawing/2014/main" id="{E055AFA5-76E3-5B4F-71BF-537F5747466A}"/>
              </a:ext>
            </a:extLst>
          </p:cNvPr>
          <p:cNvSpPr/>
          <p:nvPr/>
        </p:nvSpPr>
        <p:spPr>
          <a:xfrm>
            <a:off x="6095869" y="3966822"/>
            <a:ext cx="72454" cy="72438"/>
          </a:xfrm>
          <a:custGeom>
            <a:avLst/>
            <a:gdLst/>
            <a:ahLst/>
            <a:cxnLst/>
            <a:rect l="l" t="t" r="r" b="b"/>
            <a:pathLst>
              <a:path w="4539" h="4538" extrusionOk="0">
                <a:moveTo>
                  <a:pt x="2243" y="0"/>
                </a:moveTo>
                <a:cubicBezTo>
                  <a:pt x="992" y="0"/>
                  <a:pt x="1" y="991"/>
                  <a:pt x="1" y="2243"/>
                </a:cubicBezTo>
                <a:cubicBezTo>
                  <a:pt x="1" y="3494"/>
                  <a:pt x="992" y="4537"/>
                  <a:pt x="2243" y="4537"/>
                </a:cubicBezTo>
                <a:cubicBezTo>
                  <a:pt x="3495" y="4537"/>
                  <a:pt x="4538" y="3494"/>
                  <a:pt x="4538" y="2243"/>
                </a:cubicBezTo>
                <a:cubicBezTo>
                  <a:pt x="4538" y="991"/>
                  <a:pt x="3495" y="0"/>
                  <a:pt x="2243"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1029;p37">
            <a:extLst>
              <a:ext uri="{FF2B5EF4-FFF2-40B4-BE49-F238E27FC236}">
                <a16:creationId xmlns:a16="http://schemas.microsoft.com/office/drawing/2014/main" id="{2F1CC3F8-13BB-396B-BE3B-F23EC088305D}"/>
              </a:ext>
            </a:extLst>
          </p:cNvPr>
          <p:cNvSpPr/>
          <p:nvPr/>
        </p:nvSpPr>
        <p:spPr>
          <a:xfrm>
            <a:off x="5901892" y="2804640"/>
            <a:ext cx="460390" cy="460390"/>
          </a:xfrm>
          <a:custGeom>
            <a:avLst/>
            <a:gdLst/>
            <a:ahLst/>
            <a:cxnLst/>
            <a:rect l="l" t="t" r="r" b="b"/>
            <a:pathLst>
              <a:path w="28842" h="28842" extrusionOk="0">
                <a:moveTo>
                  <a:pt x="14395" y="1"/>
                </a:moveTo>
                <a:cubicBezTo>
                  <a:pt x="6468" y="1"/>
                  <a:pt x="1" y="6468"/>
                  <a:pt x="1" y="14447"/>
                </a:cubicBezTo>
                <a:cubicBezTo>
                  <a:pt x="1" y="22375"/>
                  <a:pt x="6468" y="28842"/>
                  <a:pt x="14395" y="28842"/>
                </a:cubicBezTo>
                <a:cubicBezTo>
                  <a:pt x="22375" y="28842"/>
                  <a:pt x="28842" y="22375"/>
                  <a:pt x="28842" y="14447"/>
                </a:cubicBezTo>
                <a:cubicBezTo>
                  <a:pt x="28842" y="6468"/>
                  <a:pt x="22375" y="1"/>
                  <a:pt x="1439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1030;p37">
            <a:extLst>
              <a:ext uri="{FF2B5EF4-FFF2-40B4-BE49-F238E27FC236}">
                <a16:creationId xmlns:a16="http://schemas.microsoft.com/office/drawing/2014/main" id="{3FC5B07F-F89A-8D8E-7D22-41138D50C10F}"/>
              </a:ext>
            </a:extLst>
          </p:cNvPr>
          <p:cNvSpPr/>
          <p:nvPr/>
        </p:nvSpPr>
        <p:spPr>
          <a:xfrm>
            <a:off x="5901892" y="2804640"/>
            <a:ext cx="460390" cy="460390"/>
          </a:xfrm>
          <a:custGeom>
            <a:avLst/>
            <a:gdLst/>
            <a:ahLst/>
            <a:cxnLst/>
            <a:rect l="l" t="t" r="r" b="b"/>
            <a:pathLst>
              <a:path w="28842" h="28842" extrusionOk="0">
                <a:moveTo>
                  <a:pt x="14395" y="1"/>
                </a:moveTo>
                <a:cubicBezTo>
                  <a:pt x="6468" y="1"/>
                  <a:pt x="1" y="6468"/>
                  <a:pt x="1" y="14447"/>
                </a:cubicBezTo>
                <a:cubicBezTo>
                  <a:pt x="1" y="22375"/>
                  <a:pt x="6468" y="28842"/>
                  <a:pt x="14395" y="28842"/>
                </a:cubicBezTo>
                <a:cubicBezTo>
                  <a:pt x="22375" y="28842"/>
                  <a:pt x="28842" y="22375"/>
                  <a:pt x="28842" y="14447"/>
                </a:cubicBezTo>
                <a:cubicBezTo>
                  <a:pt x="28842" y="6468"/>
                  <a:pt x="22375" y="1"/>
                  <a:pt x="14395"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 name="Google Shape;1058;p37">
            <a:extLst>
              <a:ext uri="{FF2B5EF4-FFF2-40B4-BE49-F238E27FC236}">
                <a16:creationId xmlns:a16="http://schemas.microsoft.com/office/drawing/2014/main" id="{F4B86193-C9B8-3836-ED76-16163932DACA}"/>
              </a:ext>
            </a:extLst>
          </p:cNvPr>
          <p:cNvGrpSpPr/>
          <p:nvPr/>
        </p:nvGrpSpPr>
        <p:grpSpPr>
          <a:xfrm>
            <a:off x="6051225" y="2914727"/>
            <a:ext cx="160902" cy="226360"/>
            <a:chOff x="2790850" y="955650"/>
            <a:chExt cx="1984000" cy="2791125"/>
          </a:xfrm>
        </p:grpSpPr>
        <p:sp>
          <p:nvSpPr>
            <p:cNvPr id="84" name="Google Shape;1059;p37">
              <a:extLst>
                <a:ext uri="{FF2B5EF4-FFF2-40B4-BE49-F238E27FC236}">
                  <a16:creationId xmlns:a16="http://schemas.microsoft.com/office/drawing/2014/main" id="{9F4AC3AF-2B9D-490C-7247-B77BBCF97770}"/>
                </a:ext>
              </a:extLst>
            </p:cNvPr>
            <p:cNvSpPr/>
            <p:nvPr/>
          </p:nvSpPr>
          <p:spPr>
            <a:xfrm>
              <a:off x="3259325" y="955650"/>
              <a:ext cx="1048750" cy="1364350"/>
            </a:xfrm>
            <a:custGeom>
              <a:avLst/>
              <a:gdLst/>
              <a:ahLst/>
              <a:cxnLst/>
              <a:rect l="l" t="t" r="r" b="b"/>
              <a:pathLst>
                <a:path w="41950" h="54574" extrusionOk="0">
                  <a:moveTo>
                    <a:pt x="21041" y="1"/>
                  </a:moveTo>
                  <a:cubicBezTo>
                    <a:pt x="3157" y="1"/>
                    <a:pt x="1" y="12165"/>
                    <a:pt x="1" y="27221"/>
                  </a:cubicBezTo>
                  <a:cubicBezTo>
                    <a:pt x="1" y="42344"/>
                    <a:pt x="9403" y="54573"/>
                    <a:pt x="21041" y="54573"/>
                  </a:cubicBezTo>
                  <a:cubicBezTo>
                    <a:pt x="32613" y="54573"/>
                    <a:pt x="41949" y="42344"/>
                    <a:pt x="41949" y="27287"/>
                  </a:cubicBezTo>
                  <a:cubicBezTo>
                    <a:pt x="41949" y="12165"/>
                    <a:pt x="38859" y="1"/>
                    <a:pt x="210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1060;p37">
              <a:extLst>
                <a:ext uri="{FF2B5EF4-FFF2-40B4-BE49-F238E27FC236}">
                  <a16:creationId xmlns:a16="http://schemas.microsoft.com/office/drawing/2014/main" id="{B1BFE6AD-32BC-A78E-790B-1504723670FD}"/>
                </a:ext>
              </a:extLst>
            </p:cNvPr>
            <p:cNvSpPr/>
            <p:nvPr/>
          </p:nvSpPr>
          <p:spPr>
            <a:xfrm>
              <a:off x="2790850" y="2370925"/>
              <a:ext cx="1984000" cy="1375850"/>
            </a:xfrm>
            <a:custGeom>
              <a:avLst/>
              <a:gdLst/>
              <a:ahLst/>
              <a:cxnLst/>
              <a:rect l="l" t="t" r="r" b="b"/>
              <a:pathLst>
                <a:path w="79360" h="55034" extrusionOk="0">
                  <a:moveTo>
                    <a:pt x="28142" y="1"/>
                  </a:moveTo>
                  <a:cubicBezTo>
                    <a:pt x="3946" y="4735"/>
                    <a:pt x="527" y="12099"/>
                    <a:pt x="67" y="37675"/>
                  </a:cubicBezTo>
                  <a:cubicBezTo>
                    <a:pt x="67" y="39274"/>
                    <a:pt x="26" y="39740"/>
                    <a:pt x="9" y="39740"/>
                  </a:cubicBezTo>
                  <a:cubicBezTo>
                    <a:pt x="4" y="39740"/>
                    <a:pt x="1" y="39704"/>
                    <a:pt x="1" y="39648"/>
                  </a:cubicBezTo>
                  <a:lnTo>
                    <a:pt x="1" y="42409"/>
                  </a:lnTo>
                  <a:cubicBezTo>
                    <a:pt x="1" y="42409"/>
                    <a:pt x="5787" y="55033"/>
                    <a:pt x="39583" y="55033"/>
                  </a:cubicBezTo>
                  <a:cubicBezTo>
                    <a:pt x="73378" y="55033"/>
                    <a:pt x="79230" y="42409"/>
                    <a:pt x="79230" y="42409"/>
                  </a:cubicBezTo>
                  <a:lnTo>
                    <a:pt x="79230" y="40371"/>
                  </a:lnTo>
                  <a:cubicBezTo>
                    <a:pt x="79252" y="40404"/>
                    <a:pt x="79270" y="40422"/>
                    <a:pt x="79285" y="40422"/>
                  </a:cubicBezTo>
                  <a:cubicBezTo>
                    <a:pt x="79359" y="40422"/>
                    <a:pt x="79350" y="39965"/>
                    <a:pt x="79296" y="38596"/>
                  </a:cubicBezTo>
                  <a:cubicBezTo>
                    <a:pt x="78901" y="12296"/>
                    <a:pt x="75679" y="4800"/>
                    <a:pt x="51155" y="1"/>
                  </a:cubicBezTo>
                  <a:cubicBezTo>
                    <a:pt x="51155" y="1"/>
                    <a:pt x="47736" y="4735"/>
                    <a:pt x="39648" y="4735"/>
                  </a:cubicBezTo>
                  <a:cubicBezTo>
                    <a:pt x="31627" y="4735"/>
                    <a:pt x="28142" y="1"/>
                    <a:pt x="2814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 name="Google Shape;6305;p53">
            <a:extLst>
              <a:ext uri="{FF2B5EF4-FFF2-40B4-BE49-F238E27FC236}">
                <a16:creationId xmlns:a16="http://schemas.microsoft.com/office/drawing/2014/main" id="{D6127E52-8D86-FA5F-7C34-388BC4F6DA9F}"/>
              </a:ext>
            </a:extLst>
          </p:cNvPr>
          <p:cNvGrpSpPr/>
          <p:nvPr/>
        </p:nvGrpSpPr>
        <p:grpSpPr>
          <a:xfrm>
            <a:off x="2893365" y="2862737"/>
            <a:ext cx="238302" cy="330341"/>
            <a:chOff x="-38860325" y="3221750"/>
            <a:chExt cx="228425" cy="316650"/>
          </a:xfrm>
          <a:solidFill>
            <a:srgbClr val="48FFD5"/>
          </a:solidFill>
        </p:grpSpPr>
        <p:sp>
          <p:nvSpPr>
            <p:cNvPr id="92" name="Google Shape;6306;p53">
              <a:extLst>
                <a:ext uri="{FF2B5EF4-FFF2-40B4-BE49-F238E27FC236}">
                  <a16:creationId xmlns:a16="http://schemas.microsoft.com/office/drawing/2014/main" id="{D5D36C7A-0B64-F3FC-601F-B02640C645C9}"/>
                </a:ext>
              </a:extLst>
            </p:cNvPr>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6307;p53">
              <a:extLst>
                <a:ext uri="{FF2B5EF4-FFF2-40B4-BE49-F238E27FC236}">
                  <a16:creationId xmlns:a16="http://schemas.microsoft.com/office/drawing/2014/main" id="{1DAEB6C9-6D23-F06B-04BB-F38E6A1318C5}"/>
                </a:ext>
              </a:extLst>
            </p:cNvPr>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6308;p53">
              <a:extLst>
                <a:ext uri="{FF2B5EF4-FFF2-40B4-BE49-F238E27FC236}">
                  <a16:creationId xmlns:a16="http://schemas.microsoft.com/office/drawing/2014/main" id="{21E70D2A-E84F-92EF-68E4-946B0E1F1E12}"/>
                </a:ext>
              </a:extLst>
            </p:cNvPr>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6309;p53">
              <a:extLst>
                <a:ext uri="{FF2B5EF4-FFF2-40B4-BE49-F238E27FC236}">
                  <a16:creationId xmlns:a16="http://schemas.microsoft.com/office/drawing/2014/main" id="{8190F78D-CD1D-302D-0C0B-62F741622226}"/>
                </a:ext>
              </a:extLst>
            </p:cNvPr>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2" name="Google Shape;1012;p37"/>
          <p:cNvGrpSpPr/>
          <p:nvPr/>
        </p:nvGrpSpPr>
        <p:grpSpPr>
          <a:xfrm>
            <a:off x="3937133" y="2880549"/>
            <a:ext cx="235606" cy="294716"/>
            <a:chOff x="2905736" y="2888729"/>
            <a:chExt cx="235606" cy="294716"/>
          </a:xfrm>
        </p:grpSpPr>
        <p:sp>
          <p:nvSpPr>
            <p:cNvPr id="1013" name="Google Shape;1013;p37"/>
            <p:cNvSpPr/>
            <p:nvPr/>
          </p:nvSpPr>
          <p:spPr>
            <a:xfrm>
              <a:off x="2956513" y="2888729"/>
              <a:ext cx="184830" cy="184830"/>
            </a:xfrm>
            <a:custGeom>
              <a:avLst/>
              <a:gdLst/>
              <a:ahLst/>
              <a:cxnLst/>
              <a:rect l="l" t="t" r="r" b="b"/>
              <a:pathLst>
                <a:path w="11579" h="11579" extrusionOk="0">
                  <a:moveTo>
                    <a:pt x="5761" y="1819"/>
                  </a:moveTo>
                  <a:cubicBezTo>
                    <a:pt x="7989" y="1819"/>
                    <a:pt x="10085" y="3763"/>
                    <a:pt x="9649" y="6415"/>
                  </a:cubicBezTo>
                  <a:cubicBezTo>
                    <a:pt x="9388" y="8084"/>
                    <a:pt x="8084" y="9388"/>
                    <a:pt x="6468" y="9701"/>
                  </a:cubicBezTo>
                  <a:cubicBezTo>
                    <a:pt x="6229" y="9740"/>
                    <a:pt x="5996" y="9759"/>
                    <a:pt x="5769" y="9759"/>
                  </a:cubicBezTo>
                  <a:cubicBezTo>
                    <a:pt x="2380" y="9759"/>
                    <a:pt x="431" y="5567"/>
                    <a:pt x="2973" y="3025"/>
                  </a:cubicBezTo>
                  <a:cubicBezTo>
                    <a:pt x="3796" y="2187"/>
                    <a:pt x="4791" y="1819"/>
                    <a:pt x="5761" y="1819"/>
                  </a:cubicBezTo>
                  <a:close/>
                  <a:moveTo>
                    <a:pt x="4799" y="0"/>
                  </a:moveTo>
                  <a:cubicBezTo>
                    <a:pt x="4642" y="0"/>
                    <a:pt x="4486" y="157"/>
                    <a:pt x="4486" y="313"/>
                  </a:cubicBezTo>
                  <a:lnTo>
                    <a:pt x="4486" y="626"/>
                  </a:lnTo>
                  <a:cubicBezTo>
                    <a:pt x="4486" y="731"/>
                    <a:pt x="4381" y="835"/>
                    <a:pt x="4277" y="887"/>
                  </a:cubicBezTo>
                  <a:cubicBezTo>
                    <a:pt x="3964" y="991"/>
                    <a:pt x="3651" y="1096"/>
                    <a:pt x="3390" y="1252"/>
                  </a:cubicBezTo>
                  <a:cubicBezTo>
                    <a:pt x="3326" y="1274"/>
                    <a:pt x="3270" y="1286"/>
                    <a:pt x="3219" y="1286"/>
                  </a:cubicBezTo>
                  <a:cubicBezTo>
                    <a:pt x="3148" y="1286"/>
                    <a:pt x="3086" y="1261"/>
                    <a:pt x="3025" y="1200"/>
                  </a:cubicBezTo>
                  <a:lnTo>
                    <a:pt x="2817" y="991"/>
                  </a:lnTo>
                  <a:cubicBezTo>
                    <a:pt x="2765" y="939"/>
                    <a:pt x="2686" y="913"/>
                    <a:pt x="2608" y="913"/>
                  </a:cubicBezTo>
                  <a:cubicBezTo>
                    <a:pt x="2530" y="913"/>
                    <a:pt x="2452" y="939"/>
                    <a:pt x="2400" y="991"/>
                  </a:cubicBezTo>
                  <a:lnTo>
                    <a:pt x="991" y="2399"/>
                  </a:lnTo>
                  <a:cubicBezTo>
                    <a:pt x="887" y="2504"/>
                    <a:pt x="887" y="2712"/>
                    <a:pt x="991" y="2817"/>
                  </a:cubicBezTo>
                  <a:lnTo>
                    <a:pt x="1200" y="3025"/>
                  </a:lnTo>
                  <a:cubicBezTo>
                    <a:pt x="1304" y="3130"/>
                    <a:pt x="1304" y="3286"/>
                    <a:pt x="1252" y="3390"/>
                  </a:cubicBezTo>
                  <a:cubicBezTo>
                    <a:pt x="1096" y="3703"/>
                    <a:pt x="991" y="3964"/>
                    <a:pt x="887" y="4277"/>
                  </a:cubicBezTo>
                  <a:cubicBezTo>
                    <a:pt x="835" y="4433"/>
                    <a:pt x="731" y="4486"/>
                    <a:pt x="574" y="4538"/>
                  </a:cubicBezTo>
                  <a:lnTo>
                    <a:pt x="313" y="4538"/>
                  </a:lnTo>
                  <a:cubicBezTo>
                    <a:pt x="105" y="4538"/>
                    <a:pt x="0" y="4642"/>
                    <a:pt x="0" y="4799"/>
                  </a:cubicBezTo>
                  <a:lnTo>
                    <a:pt x="0" y="6780"/>
                  </a:lnTo>
                  <a:cubicBezTo>
                    <a:pt x="0" y="6937"/>
                    <a:pt x="105" y="7093"/>
                    <a:pt x="313" y="7093"/>
                  </a:cubicBezTo>
                  <a:lnTo>
                    <a:pt x="574" y="7093"/>
                  </a:lnTo>
                  <a:cubicBezTo>
                    <a:pt x="731" y="7093"/>
                    <a:pt x="835" y="7198"/>
                    <a:pt x="887" y="7302"/>
                  </a:cubicBezTo>
                  <a:cubicBezTo>
                    <a:pt x="991" y="7615"/>
                    <a:pt x="1096" y="7928"/>
                    <a:pt x="1252" y="8188"/>
                  </a:cubicBezTo>
                  <a:cubicBezTo>
                    <a:pt x="1304" y="8293"/>
                    <a:pt x="1304" y="8449"/>
                    <a:pt x="1200" y="8554"/>
                  </a:cubicBezTo>
                  <a:lnTo>
                    <a:pt x="991" y="8762"/>
                  </a:lnTo>
                  <a:cubicBezTo>
                    <a:pt x="887" y="8866"/>
                    <a:pt x="887" y="9075"/>
                    <a:pt x="991" y="9179"/>
                  </a:cubicBezTo>
                  <a:lnTo>
                    <a:pt x="2400" y="10588"/>
                  </a:lnTo>
                  <a:cubicBezTo>
                    <a:pt x="2452" y="10640"/>
                    <a:pt x="2517" y="10666"/>
                    <a:pt x="2589" y="10666"/>
                  </a:cubicBezTo>
                  <a:cubicBezTo>
                    <a:pt x="2660" y="10666"/>
                    <a:pt x="2739" y="10640"/>
                    <a:pt x="2817" y="10588"/>
                  </a:cubicBezTo>
                  <a:lnTo>
                    <a:pt x="3025" y="10379"/>
                  </a:lnTo>
                  <a:cubicBezTo>
                    <a:pt x="3086" y="10318"/>
                    <a:pt x="3165" y="10293"/>
                    <a:pt x="3241" y="10293"/>
                  </a:cubicBezTo>
                  <a:cubicBezTo>
                    <a:pt x="3295" y="10293"/>
                    <a:pt x="3347" y="10305"/>
                    <a:pt x="3390" y="10327"/>
                  </a:cubicBezTo>
                  <a:cubicBezTo>
                    <a:pt x="3651" y="10483"/>
                    <a:pt x="3964" y="10588"/>
                    <a:pt x="4277" y="10692"/>
                  </a:cubicBezTo>
                  <a:cubicBezTo>
                    <a:pt x="4381" y="10744"/>
                    <a:pt x="4486" y="10848"/>
                    <a:pt x="4486" y="11005"/>
                  </a:cubicBezTo>
                  <a:lnTo>
                    <a:pt x="4486" y="11318"/>
                  </a:lnTo>
                  <a:cubicBezTo>
                    <a:pt x="4486" y="11474"/>
                    <a:pt x="4642" y="11578"/>
                    <a:pt x="4799" y="11578"/>
                  </a:cubicBezTo>
                  <a:lnTo>
                    <a:pt x="6780" y="11578"/>
                  </a:lnTo>
                  <a:cubicBezTo>
                    <a:pt x="6937" y="11578"/>
                    <a:pt x="7041" y="11474"/>
                    <a:pt x="7041" y="11318"/>
                  </a:cubicBezTo>
                  <a:lnTo>
                    <a:pt x="7041" y="10953"/>
                  </a:lnTo>
                  <a:cubicBezTo>
                    <a:pt x="7041" y="10796"/>
                    <a:pt x="7146" y="10692"/>
                    <a:pt x="7302" y="10640"/>
                  </a:cubicBezTo>
                  <a:cubicBezTo>
                    <a:pt x="7615" y="10588"/>
                    <a:pt x="7876" y="10431"/>
                    <a:pt x="8189" y="10327"/>
                  </a:cubicBezTo>
                  <a:cubicBezTo>
                    <a:pt x="8233" y="10283"/>
                    <a:pt x="8286" y="10267"/>
                    <a:pt x="8341" y="10267"/>
                  </a:cubicBezTo>
                  <a:cubicBezTo>
                    <a:pt x="8416" y="10267"/>
                    <a:pt x="8493" y="10297"/>
                    <a:pt x="8554" y="10327"/>
                  </a:cubicBezTo>
                  <a:lnTo>
                    <a:pt x="8762" y="10588"/>
                  </a:lnTo>
                  <a:cubicBezTo>
                    <a:pt x="8814" y="10640"/>
                    <a:pt x="8893" y="10666"/>
                    <a:pt x="8971" y="10666"/>
                  </a:cubicBezTo>
                  <a:cubicBezTo>
                    <a:pt x="9049" y="10666"/>
                    <a:pt x="9127" y="10640"/>
                    <a:pt x="9180" y="10588"/>
                  </a:cubicBezTo>
                  <a:lnTo>
                    <a:pt x="10588" y="9179"/>
                  </a:lnTo>
                  <a:cubicBezTo>
                    <a:pt x="10692" y="9075"/>
                    <a:pt x="10692" y="8866"/>
                    <a:pt x="10588" y="8762"/>
                  </a:cubicBezTo>
                  <a:lnTo>
                    <a:pt x="10379" y="8554"/>
                  </a:lnTo>
                  <a:cubicBezTo>
                    <a:pt x="10275" y="8449"/>
                    <a:pt x="10275" y="8293"/>
                    <a:pt x="10327" y="8188"/>
                  </a:cubicBezTo>
                  <a:cubicBezTo>
                    <a:pt x="10483" y="7928"/>
                    <a:pt x="10588" y="7615"/>
                    <a:pt x="10692" y="7302"/>
                  </a:cubicBezTo>
                  <a:cubicBezTo>
                    <a:pt x="10744" y="7198"/>
                    <a:pt x="10848" y="7093"/>
                    <a:pt x="10953" y="7093"/>
                  </a:cubicBezTo>
                  <a:lnTo>
                    <a:pt x="11266" y="7093"/>
                  </a:lnTo>
                  <a:cubicBezTo>
                    <a:pt x="11422" y="7093"/>
                    <a:pt x="11579" y="6937"/>
                    <a:pt x="11579" y="6780"/>
                  </a:cubicBezTo>
                  <a:lnTo>
                    <a:pt x="11579" y="4799"/>
                  </a:lnTo>
                  <a:cubicBezTo>
                    <a:pt x="11579" y="4642"/>
                    <a:pt x="11422" y="4538"/>
                    <a:pt x="11266" y="4538"/>
                  </a:cubicBezTo>
                  <a:lnTo>
                    <a:pt x="10953" y="4538"/>
                  </a:lnTo>
                  <a:cubicBezTo>
                    <a:pt x="10848" y="4486"/>
                    <a:pt x="10692" y="4433"/>
                    <a:pt x="10692" y="4277"/>
                  </a:cubicBezTo>
                  <a:cubicBezTo>
                    <a:pt x="10588" y="3964"/>
                    <a:pt x="10483" y="3703"/>
                    <a:pt x="10327" y="3390"/>
                  </a:cubicBezTo>
                  <a:cubicBezTo>
                    <a:pt x="10223" y="3286"/>
                    <a:pt x="10275" y="3130"/>
                    <a:pt x="10379" y="3025"/>
                  </a:cubicBezTo>
                  <a:lnTo>
                    <a:pt x="10588" y="2817"/>
                  </a:lnTo>
                  <a:cubicBezTo>
                    <a:pt x="10692" y="2712"/>
                    <a:pt x="10692" y="2504"/>
                    <a:pt x="10588" y="2399"/>
                  </a:cubicBezTo>
                  <a:lnTo>
                    <a:pt x="9180" y="991"/>
                  </a:lnTo>
                  <a:cubicBezTo>
                    <a:pt x="9127" y="939"/>
                    <a:pt x="9049" y="913"/>
                    <a:pt x="8971" y="913"/>
                  </a:cubicBezTo>
                  <a:cubicBezTo>
                    <a:pt x="8893" y="913"/>
                    <a:pt x="8814" y="939"/>
                    <a:pt x="8762" y="991"/>
                  </a:cubicBezTo>
                  <a:lnTo>
                    <a:pt x="8554" y="1200"/>
                  </a:lnTo>
                  <a:cubicBezTo>
                    <a:pt x="8489" y="1264"/>
                    <a:pt x="8405" y="1309"/>
                    <a:pt x="8325" y="1309"/>
                  </a:cubicBezTo>
                  <a:cubicBezTo>
                    <a:pt x="8276" y="1309"/>
                    <a:pt x="8228" y="1292"/>
                    <a:pt x="8189" y="1252"/>
                  </a:cubicBezTo>
                  <a:cubicBezTo>
                    <a:pt x="7876" y="1096"/>
                    <a:pt x="7615" y="991"/>
                    <a:pt x="7302" y="887"/>
                  </a:cubicBezTo>
                  <a:cubicBezTo>
                    <a:pt x="7146" y="835"/>
                    <a:pt x="7041" y="731"/>
                    <a:pt x="7041" y="626"/>
                  </a:cubicBezTo>
                  <a:lnTo>
                    <a:pt x="7041" y="313"/>
                  </a:lnTo>
                  <a:cubicBezTo>
                    <a:pt x="7041" y="157"/>
                    <a:pt x="6937" y="0"/>
                    <a:pt x="67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37"/>
            <p:cNvSpPr/>
            <p:nvPr/>
          </p:nvSpPr>
          <p:spPr>
            <a:xfrm>
              <a:off x="2978158" y="2928683"/>
              <a:ext cx="123231" cy="105400"/>
            </a:xfrm>
            <a:custGeom>
              <a:avLst/>
              <a:gdLst/>
              <a:ahLst/>
              <a:cxnLst/>
              <a:rect l="l" t="t" r="r" b="b"/>
              <a:pathLst>
                <a:path w="7720" h="6603" extrusionOk="0">
                  <a:moveTo>
                    <a:pt x="4434" y="1"/>
                  </a:moveTo>
                  <a:cubicBezTo>
                    <a:pt x="1513" y="1"/>
                    <a:pt x="0" y="3547"/>
                    <a:pt x="2087" y="5633"/>
                  </a:cubicBezTo>
                  <a:cubicBezTo>
                    <a:pt x="2757" y="6304"/>
                    <a:pt x="3578" y="6602"/>
                    <a:pt x="4383" y="6602"/>
                  </a:cubicBezTo>
                  <a:cubicBezTo>
                    <a:pt x="6085" y="6602"/>
                    <a:pt x="7719" y="5269"/>
                    <a:pt x="7719" y="3286"/>
                  </a:cubicBezTo>
                  <a:cubicBezTo>
                    <a:pt x="7719" y="1461"/>
                    <a:pt x="6259" y="1"/>
                    <a:pt x="44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37"/>
            <p:cNvSpPr/>
            <p:nvPr/>
          </p:nvSpPr>
          <p:spPr>
            <a:xfrm>
              <a:off x="2905736" y="3051898"/>
              <a:ext cx="130717" cy="131547"/>
            </a:xfrm>
            <a:custGeom>
              <a:avLst/>
              <a:gdLst/>
              <a:ahLst/>
              <a:cxnLst/>
              <a:rect l="l" t="t" r="r" b="b"/>
              <a:pathLst>
                <a:path w="8189" h="8241" extrusionOk="0">
                  <a:moveTo>
                    <a:pt x="4122" y="1305"/>
                  </a:moveTo>
                  <a:cubicBezTo>
                    <a:pt x="5702" y="1305"/>
                    <a:pt x="7213" y="2692"/>
                    <a:pt x="6884" y="4590"/>
                  </a:cubicBezTo>
                  <a:cubicBezTo>
                    <a:pt x="6676" y="5737"/>
                    <a:pt x="5737" y="6624"/>
                    <a:pt x="4590" y="6833"/>
                  </a:cubicBezTo>
                  <a:cubicBezTo>
                    <a:pt x="4413" y="6864"/>
                    <a:pt x="4241" y="6879"/>
                    <a:pt x="4074" y="6879"/>
                  </a:cubicBezTo>
                  <a:cubicBezTo>
                    <a:pt x="1724" y="6879"/>
                    <a:pt x="389" y="3940"/>
                    <a:pt x="2191" y="2139"/>
                  </a:cubicBezTo>
                  <a:cubicBezTo>
                    <a:pt x="2754" y="1560"/>
                    <a:pt x="3444" y="1305"/>
                    <a:pt x="4122" y="1305"/>
                  </a:cubicBezTo>
                  <a:close/>
                  <a:moveTo>
                    <a:pt x="3442" y="0"/>
                  </a:moveTo>
                  <a:cubicBezTo>
                    <a:pt x="3338" y="0"/>
                    <a:pt x="3234" y="105"/>
                    <a:pt x="3234" y="209"/>
                  </a:cubicBezTo>
                  <a:lnTo>
                    <a:pt x="3234" y="418"/>
                  </a:lnTo>
                  <a:cubicBezTo>
                    <a:pt x="3234" y="522"/>
                    <a:pt x="3181" y="574"/>
                    <a:pt x="3077" y="626"/>
                  </a:cubicBezTo>
                  <a:cubicBezTo>
                    <a:pt x="2869" y="678"/>
                    <a:pt x="2608" y="783"/>
                    <a:pt x="2399" y="887"/>
                  </a:cubicBezTo>
                  <a:cubicBezTo>
                    <a:pt x="2373" y="913"/>
                    <a:pt x="2334" y="926"/>
                    <a:pt x="2295" y="926"/>
                  </a:cubicBezTo>
                  <a:cubicBezTo>
                    <a:pt x="2256" y="926"/>
                    <a:pt x="2217" y="913"/>
                    <a:pt x="2191" y="887"/>
                  </a:cubicBezTo>
                  <a:lnTo>
                    <a:pt x="2034" y="731"/>
                  </a:lnTo>
                  <a:cubicBezTo>
                    <a:pt x="1982" y="705"/>
                    <a:pt x="1930" y="691"/>
                    <a:pt x="1878" y="691"/>
                  </a:cubicBezTo>
                  <a:cubicBezTo>
                    <a:pt x="1825" y="691"/>
                    <a:pt x="1773" y="705"/>
                    <a:pt x="1721" y="731"/>
                  </a:cubicBezTo>
                  <a:lnTo>
                    <a:pt x="782" y="1722"/>
                  </a:lnTo>
                  <a:cubicBezTo>
                    <a:pt x="678" y="1774"/>
                    <a:pt x="678" y="1930"/>
                    <a:pt x="782" y="2034"/>
                  </a:cubicBezTo>
                  <a:lnTo>
                    <a:pt x="887" y="2139"/>
                  </a:lnTo>
                  <a:cubicBezTo>
                    <a:pt x="939" y="2243"/>
                    <a:pt x="939" y="2347"/>
                    <a:pt x="887" y="2400"/>
                  </a:cubicBezTo>
                  <a:cubicBezTo>
                    <a:pt x="782" y="2608"/>
                    <a:pt x="730" y="2817"/>
                    <a:pt x="626" y="3078"/>
                  </a:cubicBezTo>
                  <a:cubicBezTo>
                    <a:pt x="626" y="3130"/>
                    <a:pt x="522" y="3234"/>
                    <a:pt x="417" y="3234"/>
                  </a:cubicBezTo>
                  <a:lnTo>
                    <a:pt x="209" y="3234"/>
                  </a:lnTo>
                  <a:cubicBezTo>
                    <a:pt x="104" y="3234"/>
                    <a:pt x="0" y="3286"/>
                    <a:pt x="0" y="3443"/>
                  </a:cubicBezTo>
                  <a:lnTo>
                    <a:pt x="0" y="4799"/>
                  </a:lnTo>
                  <a:cubicBezTo>
                    <a:pt x="0" y="4955"/>
                    <a:pt x="104" y="5007"/>
                    <a:pt x="209" y="5007"/>
                  </a:cubicBezTo>
                  <a:lnTo>
                    <a:pt x="469" y="5007"/>
                  </a:lnTo>
                  <a:cubicBezTo>
                    <a:pt x="522" y="5007"/>
                    <a:pt x="626" y="5111"/>
                    <a:pt x="678" y="5164"/>
                  </a:cubicBezTo>
                  <a:cubicBezTo>
                    <a:pt x="730" y="5424"/>
                    <a:pt x="782" y="5633"/>
                    <a:pt x="939" y="5842"/>
                  </a:cubicBezTo>
                  <a:cubicBezTo>
                    <a:pt x="939" y="5894"/>
                    <a:pt x="939" y="5998"/>
                    <a:pt x="887" y="6102"/>
                  </a:cubicBezTo>
                  <a:lnTo>
                    <a:pt x="730" y="6259"/>
                  </a:lnTo>
                  <a:cubicBezTo>
                    <a:pt x="626" y="6311"/>
                    <a:pt x="626" y="6467"/>
                    <a:pt x="730" y="6520"/>
                  </a:cubicBezTo>
                  <a:lnTo>
                    <a:pt x="1721" y="7511"/>
                  </a:lnTo>
                  <a:cubicBezTo>
                    <a:pt x="1747" y="7563"/>
                    <a:pt x="1799" y="7589"/>
                    <a:pt x="1852" y="7589"/>
                  </a:cubicBezTo>
                  <a:cubicBezTo>
                    <a:pt x="1904" y="7589"/>
                    <a:pt x="1956" y="7563"/>
                    <a:pt x="1982" y="7511"/>
                  </a:cubicBezTo>
                  <a:lnTo>
                    <a:pt x="2138" y="7354"/>
                  </a:lnTo>
                  <a:cubicBezTo>
                    <a:pt x="2191" y="7328"/>
                    <a:pt x="2243" y="7315"/>
                    <a:pt x="2288" y="7315"/>
                  </a:cubicBezTo>
                  <a:cubicBezTo>
                    <a:pt x="2334" y="7315"/>
                    <a:pt x="2373" y="7328"/>
                    <a:pt x="2399" y="7354"/>
                  </a:cubicBezTo>
                  <a:cubicBezTo>
                    <a:pt x="2608" y="7458"/>
                    <a:pt x="2816" y="7563"/>
                    <a:pt x="3077" y="7615"/>
                  </a:cubicBezTo>
                  <a:cubicBezTo>
                    <a:pt x="3129" y="7615"/>
                    <a:pt x="3234" y="7719"/>
                    <a:pt x="3234" y="7823"/>
                  </a:cubicBezTo>
                  <a:lnTo>
                    <a:pt x="3234" y="8032"/>
                  </a:lnTo>
                  <a:cubicBezTo>
                    <a:pt x="3234" y="8136"/>
                    <a:pt x="3286" y="8241"/>
                    <a:pt x="3442" y="8241"/>
                  </a:cubicBezTo>
                  <a:lnTo>
                    <a:pt x="4798" y="8241"/>
                  </a:lnTo>
                  <a:cubicBezTo>
                    <a:pt x="4903" y="8241"/>
                    <a:pt x="5007" y="8136"/>
                    <a:pt x="5007" y="8032"/>
                  </a:cubicBezTo>
                  <a:lnTo>
                    <a:pt x="5007" y="7823"/>
                  </a:lnTo>
                  <a:cubicBezTo>
                    <a:pt x="5007" y="7719"/>
                    <a:pt x="5059" y="7615"/>
                    <a:pt x="5163" y="7615"/>
                  </a:cubicBezTo>
                  <a:cubicBezTo>
                    <a:pt x="5424" y="7563"/>
                    <a:pt x="5633" y="7458"/>
                    <a:pt x="5841" y="7354"/>
                  </a:cubicBezTo>
                  <a:cubicBezTo>
                    <a:pt x="5867" y="7328"/>
                    <a:pt x="5907" y="7315"/>
                    <a:pt x="5952" y="7315"/>
                  </a:cubicBezTo>
                  <a:cubicBezTo>
                    <a:pt x="5998" y="7315"/>
                    <a:pt x="6050" y="7328"/>
                    <a:pt x="6102" y="7354"/>
                  </a:cubicBezTo>
                  <a:lnTo>
                    <a:pt x="6259" y="7511"/>
                  </a:lnTo>
                  <a:cubicBezTo>
                    <a:pt x="6285" y="7563"/>
                    <a:pt x="6337" y="7589"/>
                    <a:pt x="6389" y="7589"/>
                  </a:cubicBezTo>
                  <a:cubicBezTo>
                    <a:pt x="6441" y="7589"/>
                    <a:pt x="6493" y="7563"/>
                    <a:pt x="6519" y="7511"/>
                  </a:cubicBezTo>
                  <a:lnTo>
                    <a:pt x="7510" y="6520"/>
                  </a:lnTo>
                  <a:cubicBezTo>
                    <a:pt x="7615" y="6467"/>
                    <a:pt x="7615" y="6311"/>
                    <a:pt x="7510" y="6259"/>
                  </a:cubicBezTo>
                  <a:lnTo>
                    <a:pt x="7354" y="6102"/>
                  </a:lnTo>
                  <a:cubicBezTo>
                    <a:pt x="7302" y="5998"/>
                    <a:pt x="7302" y="5894"/>
                    <a:pt x="7302" y="5842"/>
                  </a:cubicBezTo>
                  <a:cubicBezTo>
                    <a:pt x="7406" y="5633"/>
                    <a:pt x="7510" y="5424"/>
                    <a:pt x="7562" y="5164"/>
                  </a:cubicBezTo>
                  <a:cubicBezTo>
                    <a:pt x="7615" y="5059"/>
                    <a:pt x="7719" y="5007"/>
                    <a:pt x="7771" y="5007"/>
                  </a:cubicBezTo>
                  <a:lnTo>
                    <a:pt x="7980" y="5007"/>
                  </a:lnTo>
                  <a:cubicBezTo>
                    <a:pt x="8136" y="5007"/>
                    <a:pt x="8188" y="4903"/>
                    <a:pt x="8188" y="4799"/>
                  </a:cubicBezTo>
                  <a:lnTo>
                    <a:pt x="8188" y="3390"/>
                  </a:lnTo>
                  <a:cubicBezTo>
                    <a:pt x="8188" y="3286"/>
                    <a:pt x="8136" y="3182"/>
                    <a:pt x="7980" y="3182"/>
                  </a:cubicBezTo>
                  <a:lnTo>
                    <a:pt x="7771" y="3182"/>
                  </a:lnTo>
                  <a:cubicBezTo>
                    <a:pt x="7667" y="3182"/>
                    <a:pt x="7615" y="3130"/>
                    <a:pt x="7562" y="3025"/>
                  </a:cubicBezTo>
                  <a:cubicBezTo>
                    <a:pt x="7510" y="2817"/>
                    <a:pt x="7406" y="2608"/>
                    <a:pt x="7302" y="2400"/>
                  </a:cubicBezTo>
                  <a:cubicBezTo>
                    <a:pt x="7249" y="2295"/>
                    <a:pt x="7302" y="2191"/>
                    <a:pt x="7354" y="2139"/>
                  </a:cubicBezTo>
                  <a:lnTo>
                    <a:pt x="7510" y="1982"/>
                  </a:lnTo>
                  <a:cubicBezTo>
                    <a:pt x="7562" y="1930"/>
                    <a:pt x="7562" y="1774"/>
                    <a:pt x="7510" y="1669"/>
                  </a:cubicBezTo>
                  <a:lnTo>
                    <a:pt x="6519" y="731"/>
                  </a:lnTo>
                  <a:cubicBezTo>
                    <a:pt x="6467" y="678"/>
                    <a:pt x="6415" y="652"/>
                    <a:pt x="6363" y="652"/>
                  </a:cubicBezTo>
                  <a:cubicBezTo>
                    <a:pt x="6311" y="652"/>
                    <a:pt x="6259" y="678"/>
                    <a:pt x="6206" y="731"/>
                  </a:cubicBezTo>
                  <a:lnTo>
                    <a:pt x="6102" y="887"/>
                  </a:lnTo>
                  <a:cubicBezTo>
                    <a:pt x="6050" y="913"/>
                    <a:pt x="5998" y="926"/>
                    <a:pt x="5952" y="926"/>
                  </a:cubicBezTo>
                  <a:cubicBezTo>
                    <a:pt x="5907" y="926"/>
                    <a:pt x="5867" y="913"/>
                    <a:pt x="5841" y="887"/>
                  </a:cubicBezTo>
                  <a:cubicBezTo>
                    <a:pt x="5633" y="783"/>
                    <a:pt x="5372" y="678"/>
                    <a:pt x="5163" y="626"/>
                  </a:cubicBezTo>
                  <a:cubicBezTo>
                    <a:pt x="5059" y="574"/>
                    <a:pt x="5007" y="522"/>
                    <a:pt x="5007" y="418"/>
                  </a:cubicBezTo>
                  <a:lnTo>
                    <a:pt x="5007" y="209"/>
                  </a:lnTo>
                  <a:cubicBezTo>
                    <a:pt x="5007" y="105"/>
                    <a:pt x="4903" y="0"/>
                    <a:pt x="47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37"/>
            <p:cNvSpPr/>
            <p:nvPr/>
          </p:nvSpPr>
          <p:spPr>
            <a:xfrm>
              <a:off x="2923215" y="3081030"/>
              <a:ext cx="84936" cy="72550"/>
            </a:xfrm>
            <a:custGeom>
              <a:avLst/>
              <a:gdLst/>
              <a:ahLst/>
              <a:cxnLst/>
              <a:rect l="l" t="t" r="r" b="b"/>
              <a:pathLst>
                <a:path w="5321" h="4545" extrusionOk="0">
                  <a:moveTo>
                    <a:pt x="3025" y="1"/>
                  </a:moveTo>
                  <a:cubicBezTo>
                    <a:pt x="991" y="1"/>
                    <a:pt x="0" y="2452"/>
                    <a:pt x="1408" y="3860"/>
                  </a:cubicBezTo>
                  <a:cubicBezTo>
                    <a:pt x="1882" y="4334"/>
                    <a:pt x="2461" y="4544"/>
                    <a:pt x="3026" y="4544"/>
                  </a:cubicBezTo>
                  <a:cubicBezTo>
                    <a:pt x="4202" y="4544"/>
                    <a:pt x="5320" y="3634"/>
                    <a:pt x="5320" y="2296"/>
                  </a:cubicBezTo>
                  <a:cubicBezTo>
                    <a:pt x="5320" y="992"/>
                    <a:pt x="4277" y="1"/>
                    <a:pt x="30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 name="Google Shape;8729;p58">
            <a:extLst>
              <a:ext uri="{FF2B5EF4-FFF2-40B4-BE49-F238E27FC236}">
                <a16:creationId xmlns:a16="http://schemas.microsoft.com/office/drawing/2014/main" id="{3E1FFA7A-6C1D-67EA-1840-870A733C3366}"/>
              </a:ext>
            </a:extLst>
          </p:cNvPr>
          <p:cNvGrpSpPr/>
          <p:nvPr/>
        </p:nvGrpSpPr>
        <p:grpSpPr>
          <a:xfrm>
            <a:off x="4983160" y="2910718"/>
            <a:ext cx="241365" cy="244002"/>
            <a:chOff x="-2668225" y="3239075"/>
            <a:chExt cx="288300" cy="291450"/>
          </a:xfrm>
          <a:solidFill>
            <a:srgbClr val="48FFD5"/>
          </a:solidFill>
        </p:grpSpPr>
        <p:sp>
          <p:nvSpPr>
            <p:cNvPr id="97" name="Google Shape;8730;p58">
              <a:extLst>
                <a:ext uri="{FF2B5EF4-FFF2-40B4-BE49-F238E27FC236}">
                  <a16:creationId xmlns:a16="http://schemas.microsoft.com/office/drawing/2014/main" id="{643BE5EE-5E59-8536-4047-E44EDB08F18E}"/>
                </a:ext>
              </a:extLst>
            </p:cNvPr>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8731;p58">
              <a:extLst>
                <a:ext uri="{FF2B5EF4-FFF2-40B4-BE49-F238E27FC236}">
                  <a16:creationId xmlns:a16="http://schemas.microsoft.com/office/drawing/2014/main" id="{09D9579B-EF23-902D-E006-C6393D0CB5F6}"/>
                </a:ext>
              </a:extLst>
            </p:cNvPr>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8732;p58">
              <a:extLst>
                <a:ext uri="{FF2B5EF4-FFF2-40B4-BE49-F238E27FC236}">
                  <a16:creationId xmlns:a16="http://schemas.microsoft.com/office/drawing/2014/main" id="{E0B0FDEA-2AA8-F4F6-A22B-DECEA00FB9EE}"/>
                </a:ext>
              </a:extLst>
            </p:cNvPr>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8733;p58">
              <a:extLst>
                <a:ext uri="{FF2B5EF4-FFF2-40B4-BE49-F238E27FC236}">
                  <a16:creationId xmlns:a16="http://schemas.microsoft.com/office/drawing/2014/main" id="{287F20CC-3BB0-74A7-FC7B-2EA42325C6FD}"/>
                </a:ext>
              </a:extLst>
            </p:cNvPr>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8734;p58">
              <a:extLst>
                <a:ext uri="{FF2B5EF4-FFF2-40B4-BE49-F238E27FC236}">
                  <a16:creationId xmlns:a16="http://schemas.microsoft.com/office/drawing/2014/main" id="{146357A8-7E8C-145F-4357-1CAA345CFE29}"/>
                </a:ext>
              </a:extLst>
            </p:cNvPr>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6" name="Google Shape;446;p29"/>
          <p:cNvSpPr/>
          <p:nvPr/>
        </p:nvSpPr>
        <p:spPr>
          <a:xfrm rot="10800000">
            <a:off x="5452465" y="1876207"/>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7" name="Google Shape;447;p29"/>
          <p:cNvSpPr/>
          <p:nvPr/>
        </p:nvSpPr>
        <p:spPr>
          <a:xfrm rot="10800000">
            <a:off x="5452465" y="2578576"/>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29"/>
          <p:cNvSpPr/>
          <p:nvPr/>
        </p:nvSpPr>
        <p:spPr>
          <a:xfrm rot="10800000">
            <a:off x="5452465" y="3280932"/>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9"/>
          <p:cNvSpPr txBox="1">
            <a:spLocks noGrp="1"/>
          </p:cNvSpPr>
          <p:nvPr>
            <p:ph type="ctrTitle" idx="4"/>
          </p:nvPr>
        </p:nvSpPr>
        <p:spPr>
          <a:xfrm>
            <a:off x="256200" y="637927"/>
            <a:ext cx="7833900" cy="606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sz="3200" dirty="0">
                <a:solidFill>
                  <a:srgbClr val="FFFFFF"/>
                </a:solidFill>
                <a:latin typeface="Share Tech" panose="00000500000000000000" pitchFamily="2" charset="0"/>
              </a:rPr>
              <a:t>STP</a:t>
            </a:r>
            <a:endParaRPr sz="3200" dirty="0">
              <a:solidFill>
                <a:srgbClr val="FFFFFF"/>
              </a:solidFill>
              <a:latin typeface="Share Tech" panose="00000500000000000000" pitchFamily="2" charset="0"/>
            </a:endParaRPr>
          </a:p>
        </p:txBody>
      </p:sp>
      <p:cxnSp>
        <p:nvCxnSpPr>
          <p:cNvPr id="458" name="Google Shape;458;p29"/>
          <p:cNvCxnSpPr/>
          <p:nvPr/>
        </p:nvCxnSpPr>
        <p:spPr>
          <a:xfrm>
            <a:off x="5882725" y="1195336"/>
            <a:ext cx="3340500" cy="0"/>
          </a:xfrm>
          <a:prstGeom prst="straightConnector1">
            <a:avLst/>
          </a:prstGeom>
          <a:noFill/>
          <a:ln w="9525" cap="flat" cmpd="sng">
            <a:solidFill>
              <a:schemeClr val="accent1"/>
            </a:solidFill>
            <a:prstDash val="solid"/>
            <a:round/>
            <a:headEnd type="none" w="med" len="med"/>
            <a:tailEnd type="none" w="med" len="med"/>
          </a:ln>
        </p:spPr>
      </p:cxnSp>
      <p:sp>
        <p:nvSpPr>
          <p:cNvPr id="459" name="Google Shape;459;p29"/>
          <p:cNvSpPr/>
          <p:nvPr/>
        </p:nvSpPr>
        <p:spPr>
          <a:xfrm>
            <a:off x="2634654" y="3249946"/>
            <a:ext cx="621066" cy="619705"/>
          </a:xfrm>
          <a:custGeom>
            <a:avLst/>
            <a:gdLst/>
            <a:ahLst/>
            <a:cxnLst/>
            <a:rect l="l" t="t" r="r" b="b"/>
            <a:pathLst>
              <a:path w="41529" h="41438" extrusionOk="0">
                <a:moveTo>
                  <a:pt x="3025" y="1"/>
                </a:moveTo>
                <a:lnTo>
                  <a:pt x="0" y="41438"/>
                </a:lnTo>
                <a:lnTo>
                  <a:pt x="41529" y="41438"/>
                </a:lnTo>
                <a:lnTo>
                  <a:pt x="38504" y="1"/>
                </a:lnTo>
                <a:close/>
              </a:path>
            </a:pathLst>
          </a:custGeom>
          <a:solidFill>
            <a:srgbClr val="1612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9"/>
          <p:cNvSpPr/>
          <p:nvPr/>
        </p:nvSpPr>
        <p:spPr>
          <a:xfrm>
            <a:off x="2492071" y="3754486"/>
            <a:ext cx="906228" cy="115168"/>
          </a:xfrm>
          <a:custGeom>
            <a:avLst/>
            <a:gdLst/>
            <a:ahLst/>
            <a:cxnLst/>
            <a:rect l="l" t="t" r="r" b="b"/>
            <a:pathLst>
              <a:path w="60597" h="7701" extrusionOk="0">
                <a:moveTo>
                  <a:pt x="0" y="0"/>
                </a:moveTo>
                <a:lnTo>
                  <a:pt x="0" y="7701"/>
                </a:lnTo>
                <a:lnTo>
                  <a:pt x="60597" y="7701"/>
                </a:lnTo>
                <a:lnTo>
                  <a:pt x="60597" y="0"/>
                </a:lnTo>
                <a:close/>
              </a:path>
            </a:pathLst>
          </a:custGeom>
          <a:solidFill>
            <a:srgbClr val="1612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9"/>
          <p:cNvSpPr/>
          <p:nvPr/>
        </p:nvSpPr>
        <p:spPr>
          <a:xfrm>
            <a:off x="1402108" y="1357975"/>
            <a:ext cx="3086129" cy="2093521"/>
          </a:xfrm>
          <a:custGeom>
            <a:avLst/>
            <a:gdLst/>
            <a:ahLst/>
            <a:cxnLst/>
            <a:rect l="l" t="t" r="r" b="b"/>
            <a:pathLst>
              <a:path w="206361" h="139988" extrusionOk="0">
                <a:moveTo>
                  <a:pt x="5501" y="0"/>
                </a:moveTo>
                <a:cubicBezTo>
                  <a:pt x="2476" y="0"/>
                  <a:pt x="1" y="2475"/>
                  <a:pt x="1" y="5500"/>
                </a:cubicBezTo>
                <a:lnTo>
                  <a:pt x="1" y="134487"/>
                </a:lnTo>
                <a:cubicBezTo>
                  <a:pt x="1" y="137512"/>
                  <a:pt x="2476" y="139987"/>
                  <a:pt x="5501" y="139987"/>
                </a:cubicBezTo>
                <a:lnTo>
                  <a:pt x="200860" y="139987"/>
                </a:lnTo>
                <a:cubicBezTo>
                  <a:pt x="203885" y="139987"/>
                  <a:pt x="206360" y="137512"/>
                  <a:pt x="206360" y="134487"/>
                </a:cubicBezTo>
                <a:lnTo>
                  <a:pt x="206360" y="5500"/>
                </a:lnTo>
                <a:cubicBezTo>
                  <a:pt x="206360" y="2475"/>
                  <a:pt x="203885" y="0"/>
                  <a:pt x="2008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9"/>
          <p:cNvSpPr/>
          <p:nvPr/>
        </p:nvSpPr>
        <p:spPr>
          <a:xfrm>
            <a:off x="1483001" y="1440228"/>
            <a:ext cx="2924346" cy="1643839"/>
          </a:xfrm>
          <a:custGeom>
            <a:avLst/>
            <a:gdLst/>
            <a:ahLst/>
            <a:cxnLst/>
            <a:rect l="l" t="t" r="r" b="b"/>
            <a:pathLst>
              <a:path w="195543" h="109919" extrusionOk="0">
                <a:moveTo>
                  <a:pt x="0" y="0"/>
                </a:moveTo>
                <a:lnTo>
                  <a:pt x="0" y="109918"/>
                </a:lnTo>
                <a:lnTo>
                  <a:pt x="195543" y="109918"/>
                </a:lnTo>
                <a:lnTo>
                  <a:pt x="195543"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29"/>
          <p:cNvSpPr/>
          <p:nvPr/>
        </p:nvSpPr>
        <p:spPr>
          <a:xfrm>
            <a:off x="1402108" y="3173181"/>
            <a:ext cx="3086129" cy="278328"/>
          </a:xfrm>
          <a:custGeom>
            <a:avLst/>
            <a:gdLst/>
            <a:ahLst/>
            <a:cxnLst/>
            <a:rect l="l" t="t" r="r" b="b"/>
            <a:pathLst>
              <a:path w="206361" h="18611" extrusionOk="0">
                <a:moveTo>
                  <a:pt x="1" y="0"/>
                </a:moveTo>
                <a:lnTo>
                  <a:pt x="1" y="13110"/>
                </a:lnTo>
                <a:cubicBezTo>
                  <a:pt x="1" y="16135"/>
                  <a:pt x="2476" y="18610"/>
                  <a:pt x="5501" y="18610"/>
                </a:cubicBezTo>
                <a:lnTo>
                  <a:pt x="200860" y="18610"/>
                </a:lnTo>
                <a:cubicBezTo>
                  <a:pt x="203885" y="18610"/>
                  <a:pt x="206360" y="16135"/>
                  <a:pt x="206360" y="13110"/>
                </a:cubicBezTo>
                <a:lnTo>
                  <a:pt x="206360"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29"/>
          <p:cNvSpPr/>
          <p:nvPr/>
        </p:nvSpPr>
        <p:spPr>
          <a:xfrm>
            <a:off x="1483001" y="1440228"/>
            <a:ext cx="2924346" cy="120657"/>
          </a:xfrm>
          <a:custGeom>
            <a:avLst/>
            <a:gdLst/>
            <a:ahLst/>
            <a:cxnLst/>
            <a:rect l="l" t="t" r="r" b="b"/>
            <a:pathLst>
              <a:path w="195543" h="8068" extrusionOk="0">
                <a:moveTo>
                  <a:pt x="0" y="0"/>
                </a:moveTo>
                <a:lnTo>
                  <a:pt x="0" y="8068"/>
                </a:lnTo>
                <a:lnTo>
                  <a:pt x="195543" y="8068"/>
                </a:lnTo>
                <a:lnTo>
                  <a:pt x="195543"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29"/>
          <p:cNvSpPr/>
          <p:nvPr/>
        </p:nvSpPr>
        <p:spPr>
          <a:xfrm>
            <a:off x="1483001" y="1560871"/>
            <a:ext cx="2924346" cy="119296"/>
          </a:xfrm>
          <a:custGeom>
            <a:avLst/>
            <a:gdLst/>
            <a:ahLst/>
            <a:cxnLst/>
            <a:rect l="l" t="t" r="r" b="b"/>
            <a:pathLst>
              <a:path w="195543" h="7977" extrusionOk="0">
                <a:moveTo>
                  <a:pt x="0" y="1"/>
                </a:moveTo>
                <a:lnTo>
                  <a:pt x="0" y="7977"/>
                </a:lnTo>
                <a:lnTo>
                  <a:pt x="195543" y="7977"/>
                </a:lnTo>
                <a:lnTo>
                  <a:pt x="19554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29"/>
          <p:cNvSpPr/>
          <p:nvPr/>
        </p:nvSpPr>
        <p:spPr>
          <a:xfrm>
            <a:off x="3858959" y="1560871"/>
            <a:ext cx="548415" cy="119296"/>
          </a:xfrm>
          <a:custGeom>
            <a:avLst/>
            <a:gdLst/>
            <a:ahLst/>
            <a:cxnLst/>
            <a:rect l="l" t="t" r="r" b="b"/>
            <a:pathLst>
              <a:path w="36671" h="7977" extrusionOk="0">
                <a:moveTo>
                  <a:pt x="1" y="1"/>
                </a:moveTo>
                <a:lnTo>
                  <a:pt x="1" y="7977"/>
                </a:lnTo>
                <a:lnTo>
                  <a:pt x="36671" y="7977"/>
                </a:lnTo>
                <a:lnTo>
                  <a:pt x="36671"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9"/>
          <p:cNvSpPr/>
          <p:nvPr/>
        </p:nvSpPr>
        <p:spPr>
          <a:xfrm>
            <a:off x="3453135" y="1560871"/>
            <a:ext cx="407210" cy="119296"/>
          </a:xfrm>
          <a:custGeom>
            <a:avLst/>
            <a:gdLst/>
            <a:ahLst/>
            <a:cxnLst/>
            <a:rect l="l" t="t" r="r" b="b"/>
            <a:pathLst>
              <a:path w="27229" h="7977" extrusionOk="0">
                <a:moveTo>
                  <a:pt x="1" y="1"/>
                </a:moveTo>
                <a:lnTo>
                  <a:pt x="1" y="7977"/>
                </a:lnTo>
                <a:lnTo>
                  <a:pt x="27228" y="7977"/>
                </a:lnTo>
                <a:lnTo>
                  <a:pt x="2722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9"/>
          <p:cNvSpPr/>
          <p:nvPr/>
        </p:nvSpPr>
        <p:spPr>
          <a:xfrm>
            <a:off x="3056913" y="1784345"/>
            <a:ext cx="1257222" cy="316717"/>
          </a:xfrm>
          <a:custGeom>
            <a:avLst/>
            <a:gdLst/>
            <a:ahLst/>
            <a:cxnLst/>
            <a:rect l="l" t="t" r="r" b="b"/>
            <a:pathLst>
              <a:path w="84067" h="21178" extrusionOk="0">
                <a:moveTo>
                  <a:pt x="1" y="1"/>
                </a:moveTo>
                <a:lnTo>
                  <a:pt x="1" y="21178"/>
                </a:lnTo>
                <a:lnTo>
                  <a:pt x="84067" y="21178"/>
                </a:lnTo>
                <a:lnTo>
                  <a:pt x="840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9"/>
          <p:cNvSpPr/>
          <p:nvPr/>
        </p:nvSpPr>
        <p:spPr>
          <a:xfrm>
            <a:off x="3056913" y="2190167"/>
            <a:ext cx="963835" cy="67193"/>
          </a:xfrm>
          <a:custGeom>
            <a:avLst/>
            <a:gdLst/>
            <a:ahLst/>
            <a:cxnLst/>
            <a:rect l="l" t="t" r="r" b="b"/>
            <a:pathLst>
              <a:path w="64449" h="4493" extrusionOk="0">
                <a:moveTo>
                  <a:pt x="1" y="0"/>
                </a:moveTo>
                <a:lnTo>
                  <a:pt x="1" y="4493"/>
                </a:lnTo>
                <a:lnTo>
                  <a:pt x="64448" y="4493"/>
                </a:lnTo>
                <a:lnTo>
                  <a:pt x="644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29"/>
          <p:cNvSpPr/>
          <p:nvPr/>
        </p:nvSpPr>
        <p:spPr>
          <a:xfrm>
            <a:off x="3056913" y="2336861"/>
            <a:ext cx="1257222" cy="67193"/>
          </a:xfrm>
          <a:custGeom>
            <a:avLst/>
            <a:gdLst/>
            <a:ahLst/>
            <a:cxnLst/>
            <a:rect l="l" t="t" r="r" b="b"/>
            <a:pathLst>
              <a:path w="84067" h="4493" extrusionOk="0">
                <a:moveTo>
                  <a:pt x="1" y="1"/>
                </a:moveTo>
                <a:lnTo>
                  <a:pt x="1" y="4493"/>
                </a:lnTo>
                <a:lnTo>
                  <a:pt x="84067" y="4493"/>
                </a:lnTo>
                <a:lnTo>
                  <a:pt x="840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29"/>
          <p:cNvSpPr/>
          <p:nvPr/>
        </p:nvSpPr>
        <p:spPr>
          <a:xfrm>
            <a:off x="3056913" y="2483556"/>
            <a:ext cx="1257222" cy="67193"/>
          </a:xfrm>
          <a:custGeom>
            <a:avLst/>
            <a:gdLst/>
            <a:ahLst/>
            <a:cxnLst/>
            <a:rect l="l" t="t" r="r" b="b"/>
            <a:pathLst>
              <a:path w="84067" h="4493" extrusionOk="0">
                <a:moveTo>
                  <a:pt x="1" y="1"/>
                </a:moveTo>
                <a:lnTo>
                  <a:pt x="1" y="4493"/>
                </a:lnTo>
                <a:lnTo>
                  <a:pt x="84067" y="4493"/>
                </a:lnTo>
                <a:lnTo>
                  <a:pt x="840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29"/>
          <p:cNvSpPr/>
          <p:nvPr/>
        </p:nvSpPr>
        <p:spPr>
          <a:xfrm>
            <a:off x="3056913" y="2630251"/>
            <a:ext cx="1257222" cy="67208"/>
          </a:xfrm>
          <a:custGeom>
            <a:avLst/>
            <a:gdLst/>
            <a:ahLst/>
            <a:cxnLst/>
            <a:rect l="l" t="t" r="r" b="b"/>
            <a:pathLst>
              <a:path w="84067" h="4494" extrusionOk="0">
                <a:moveTo>
                  <a:pt x="1" y="1"/>
                </a:moveTo>
                <a:lnTo>
                  <a:pt x="1" y="4493"/>
                </a:lnTo>
                <a:lnTo>
                  <a:pt x="84067" y="4493"/>
                </a:lnTo>
                <a:lnTo>
                  <a:pt x="840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9"/>
          <p:cNvSpPr/>
          <p:nvPr/>
        </p:nvSpPr>
        <p:spPr>
          <a:xfrm>
            <a:off x="3056913" y="2776960"/>
            <a:ext cx="699236" cy="67193"/>
          </a:xfrm>
          <a:custGeom>
            <a:avLst/>
            <a:gdLst/>
            <a:ahLst/>
            <a:cxnLst/>
            <a:rect l="l" t="t" r="r" b="b"/>
            <a:pathLst>
              <a:path w="46756" h="4493" extrusionOk="0">
                <a:moveTo>
                  <a:pt x="1" y="0"/>
                </a:moveTo>
                <a:lnTo>
                  <a:pt x="1" y="4492"/>
                </a:lnTo>
                <a:lnTo>
                  <a:pt x="46755" y="4492"/>
                </a:lnTo>
                <a:lnTo>
                  <a:pt x="467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9"/>
          <p:cNvSpPr/>
          <p:nvPr/>
        </p:nvSpPr>
        <p:spPr>
          <a:xfrm>
            <a:off x="3839771" y="2785186"/>
            <a:ext cx="124770" cy="117920"/>
          </a:xfrm>
          <a:custGeom>
            <a:avLst/>
            <a:gdLst/>
            <a:ahLst/>
            <a:cxnLst/>
            <a:rect l="l" t="t" r="r" b="b"/>
            <a:pathLst>
              <a:path w="8343" h="7885" extrusionOk="0">
                <a:moveTo>
                  <a:pt x="4217" y="0"/>
                </a:moveTo>
                <a:lnTo>
                  <a:pt x="2934" y="2567"/>
                </a:lnTo>
                <a:lnTo>
                  <a:pt x="0" y="3025"/>
                </a:lnTo>
                <a:lnTo>
                  <a:pt x="2109" y="5042"/>
                </a:lnTo>
                <a:lnTo>
                  <a:pt x="1650" y="7884"/>
                </a:lnTo>
                <a:lnTo>
                  <a:pt x="4217" y="6509"/>
                </a:lnTo>
                <a:lnTo>
                  <a:pt x="6692" y="7884"/>
                </a:lnTo>
                <a:lnTo>
                  <a:pt x="6234" y="5042"/>
                </a:lnTo>
                <a:lnTo>
                  <a:pt x="8343" y="3025"/>
                </a:lnTo>
                <a:lnTo>
                  <a:pt x="5501" y="2567"/>
                </a:lnTo>
                <a:lnTo>
                  <a:pt x="42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9"/>
          <p:cNvSpPr/>
          <p:nvPr/>
        </p:nvSpPr>
        <p:spPr>
          <a:xfrm>
            <a:off x="4002917" y="2785186"/>
            <a:ext cx="123409" cy="117920"/>
          </a:xfrm>
          <a:custGeom>
            <a:avLst/>
            <a:gdLst/>
            <a:ahLst/>
            <a:cxnLst/>
            <a:rect l="l" t="t" r="r" b="b"/>
            <a:pathLst>
              <a:path w="8252" h="7885" extrusionOk="0">
                <a:moveTo>
                  <a:pt x="4126" y="0"/>
                </a:moveTo>
                <a:lnTo>
                  <a:pt x="2842" y="2567"/>
                </a:lnTo>
                <a:lnTo>
                  <a:pt x="1" y="3025"/>
                </a:lnTo>
                <a:lnTo>
                  <a:pt x="2109" y="5042"/>
                </a:lnTo>
                <a:lnTo>
                  <a:pt x="1559" y="7884"/>
                </a:lnTo>
                <a:lnTo>
                  <a:pt x="1559" y="7884"/>
                </a:lnTo>
                <a:lnTo>
                  <a:pt x="4126" y="6509"/>
                </a:lnTo>
                <a:lnTo>
                  <a:pt x="6693" y="7884"/>
                </a:lnTo>
                <a:lnTo>
                  <a:pt x="6234" y="5042"/>
                </a:lnTo>
                <a:lnTo>
                  <a:pt x="8251" y="3025"/>
                </a:lnTo>
                <a:lnTo>
                  <a:pt x="5409" y="2567"/>
                </a:lnTo>
                <a:lnTo>
                  <a:pt x="412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9"/>
          <p:cNvSpPr/>
          <p:nvPr/>
        </p:nvSpPr>
        <p:spPr>
          <a:xfrm>
            <a:off x="4166063" y="2785186"/>
            <a:ext cx="123409" cy="117920"/>
          </a:xfrm>
          <a:custGeom>
            <a:avLst/>
            <a:gdLst/>
            <a:ahLst/>
            <a:cxnLst/>
            <a:rect l="l" t="t" r="r" b="b"/>
            <a:pathLst>
              <a:path w="8252" h="7885" extrusionOk="0">
                <a:moveTo>
                  <a:pt x="4126" y="0"/>
                </a:moveTo>
                <a:lnTo>
                  <a:pt x="2843" y="2567"/>
                </a:lnTo>
                <a:lnTo>
                  <a:pt x="1" y="3025"/>
                </a:lnTo>
                <a:lnTo>
                  <a:pt x="2018" y="5042"/>
                </a:lnTo>
                <a:lnTo>
                  <a:pt x="1559" y="7884"/>
                </a:lnTo>
                <a:lnTo>
                  <a:pt x="4126" y="6509"/>
                </a:lnTo>
                <a:lnTo>
                  <a:pt x="6693" y="7884"/>
                </a:lnTo>
                <a:lnTo>
                  <a:pt x="6143" y="5042"/>
                </a:lnTo>
                <a:lnTo>
                  <a:pt x="8252" y="3025"/>
                </a:lnTo>
                <a:lnTo>
                  <a:pt x="5410" y="2567"/>
                </a:lnTo>
                <a:lnTo>
                  <a:pt x="412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29"/>
          <p:cNvSpPr/>
          <p:nvPr/>
        </p:nvSpPr>
        <p:spPr>
          <a:xfrm>
            <a:off x="3960415" y="1473129"/>
            <a:ext cx="65817" cy="55498"/>
          </a:xfrm>
          <a:custGeom>
            <a:avLst/>
            <a:gdLst/>
            <a:ahLst/>
            <a:cxnLst/>
            <a:rect l="l" t="t" r="r" b="b"/>
            <a:pathLst>
              <a:path w="4401" h="3711" extrusionOk="0">
                <a:moveTo>
                  <a:pt x="2567" y="1"/>
                </a:moveTo>
                <a:cubicBezTo>
                  <a:pt x="917" y="1"/>
                  <a:pt x="1" y="2018"/>
                  <a:pt x="1192" y="3209"/>
                </a:cubicBezTo>
                <a:cubicBezTo>
                  <a:pt x="1566" y="3555"/>
                  <a:pt x="2022" y="3710"/>
                  <a:pt x="2470" y="3710"/>
                </a:cubicBezTo>
                <a:cubicBezTo>
                  <a:pt x="3451" y="3710"/>
                  <a:pt x="4401" y="2966"/>
                  <a:pt x="4401" y="1834"/>
                </a:cubicBezTo>
                <a:cubicBezTo>
                  <a:pt x="4401" y="826"/>
                  <a:pt x="3576" y="1"/>
                  <a:pt x="25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29"/>
          <p:cNvSpPr/>
          <p:nvPr/>
        </p:nvSpPr>
        <p:spPr>
          <a:xfrm>
            <a:off x="4082434" y="1473129"/>
            <a:ext cx="64456" cy="55498"/>
          </a:xfrm>
          <a:custGeom>
            <a:avLst/>
            <a:gdLst/>
            <a:ahLst/>
            <a:cxnLst/>
            <a:rect l="l" t="t" r="r" b="b"/>
            <a:pathLst>
              <a:path w="4310" h="3711" extrusionOk="0">
                <a:moveTo>
                  <a:pt x="2476" y="1"/>
                </a:moveTo>
                <a:cubicBezTo>
                  <a:pt x="826" y="1"/>
                  <a:pt x="1" y="2018"/>
                  <a:pt x="1192" y="3209"/>
                </a:cubicBezTo>
                <a:cubicBezTo>
                  <a:pt x="1566" y="3555"/>
                  <a:pt x="2013" y="3710"/>
                  <a:pt x="2449" y="3710"/>
                </a:cubicBezTo>
                <a:cubicBezTo>
                  <a:pt x="3403" y="3710"/>
                  <a:pt x="4309" y="2966"/>
                  <a:pt x="4309" y="1834"/>
                </a:cubicBezTo>
                <a:cubicBezTo>
                  <a:pt x="4309" y="826"/>
                  <a:pt x="3484" y="1"/>
                  <a:pt x="24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9"/>
          <p:cNvSpPr/>
          <p:nvPr/>
        </p:nvSpPr>
        <p:spPr>
          <a:xfrm>
            <a:off x="4204453" y="1473129"/>
            <a:ext cx="64456" cy="55498"/>
          </a:xfrm>
          <a:custGeom>
            <a:avLst/>
            <a:gdLst/>
            <a:ahLst/>
            <a:cxnLst/>
            <a:rect l="l" t="t" r="r" b="b"/>
            <a:pathLst>
              <a:path w="4310" h="3711" extrusionOk="0">
                <a:moveTo>
                  <a:pt x="2476" y="1"/>
                </a:moveTo>
                <a:cubicBezTo>
                  <a:pt x="826" y="1"/>
                  <a:pt x="1" y="2018"/>
                  <a:pt x="1101" y="3209"/>
                </a:cubicBezTo>
                <a:cubicBezTo>
                  <a:pt x="1475" y="3555"/>
                  <a:pt x="1930" y="3710"/>
                  <a:pt x="2379" y="3710"/>
                </a:cubicBezTo>
                <a:cubicBezTo>
                  <a:pt x="3360" y="3710"/>
                  <a:pt x="4309" y="2966"/>
                  <a:pt x="4309" y="1834"/>
                </a:cubicBezTo>
                <a:cubicBezTo>
                  <a:pt x="4309" y="826"/>
                  <a:pt x="3484" y="1"/>
                  <a:pt x="24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9"/>
          <p:cNvSpPr/>
          <p:nvPr/>
        </p:nvSpPr>
        <p:spPr>
          <a:xfrm>
            <a:off x="1578968" y="1784345"/>
            <a:ext cx="471636" cy="473012"/>
          </a:xfrm>
          <a:custGeom>
            <a:avLst/>
            <a:gdLst/>
            <a:ahLst/>
            <a:cxnLst/>
            <a:rect l="l" t="t" r="r" b="b"/>
            <a:pathLst>
              <a:path w="31537" h="31629" extrusionOk="0">
                <a:moveTo>
                  <a:pt x="1" y="1"/>
                </a:moveTo>
                <a:lnTo>
                  <a:pt x="1" y="31629"/>
                </a:lnTo>
                <a:lnTo>
                  <a:pt x="31537" y="31629"/>
                </a:lnTo>
                <a:lnTo>
                  <a:pt x="3153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9"/>
          <p:cNvSpPr/>
          <p:nvPr/>
        </p:nvSpPr>
        <p:spPr>
          <a:xfrm>
            <a:off x="1578968" y="2347839"/>
            <a:ext cx="471636" cy="135732"/>
          </a:xfrm>
          <a:custGeom>
            <a:avLst/>
            <a:gdLst/>
            <a:ahLst/>
            <a:cxnLst/>
            <a:rect l="l" t="t" r="r" b="b"/>
            <a:pathLst>
              <a:path w="31537" h="9076" extrusionOk="0">
                <a:moveTo>
                  <a:pt x="1" y="0"/>
                </a:moveTo>
                <a:lnTo>
                  <a:pt x="1" y="9076"/>
                </a:lnTo>
                <a:lnTo>
                  <a:pt x="31537" y="9076"/>
                </a:lnTo>
                <a:lnTo>
                  <a:pt x="3153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9"/>
          <p:cNvSpPr/>
          <p:nvPr/>
        </p:nvSpPr>
        <p:spPr>
          <a:xfrm>
            <a:off x="1578968" y="2550735"/>
            <a:ext cx="471636" cy="50742"/>
          </a:xfrm>
          <a:custGeom>
            <a:avLst/>
            <a:gdLst/>
            <a:ahLst/>
            <a:cxnLst/>
            <a:rect l="l" t="t" r="r" b="b"/>
            <a:pathLst>
              <a:path w="31537" h="3393" extrusionOk="0">
                <a:moveTo>
                  <a:pt x="1" y="1"/>
                </a:moveTo>
                <a:lnTo>
                  <a:pt x="1" y="3393"/>
                </a:lnTo>
                <a:lnTo>
                  <a:pt x="31537" y="3393"/>
                </a:lnTo>
                <a:lnTo>
                  <a:pt x="31537"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9"/>
          <p:cNvSpPr/>
          <p:nvPr/>
        </p:nvSpPr>
        <p:spPr>
          <a:xfrm>
            <a:off x="1578968" y="2663167"/>
            <a:ext cx="471636" cy="50742"/>
          </a:xfrm>
          <a:custGeom>
            <a:avLst/>
            <a:gdLst/>
            <a:ahLst/>
            <a:cxnLst/>
            <a:rect l="l" t="t" r="r" b="b"/>
            <a:pathLst>
              <a:path w="31537" h="3393" extrusionOk="0">
                <a:moveTo>
                  <a:pt x="1" y="0"/>
                </a:moveTo>
                <a:lnTo>
                  <a:pt x="1" y="3392"/>
                </a:lnTo>
                <a:lnTo>
                  <a:pt x="31537" y="3392"/>
                </a:lnTo>
                <a:lnTo>
                  <a:pt x="31537"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9"/>
          <p:cNvSpPr/>
          <p:nvPr/>
        </p:nvSpPr>
        <p:spPr>
          <a:xfrm>
            <a:off x="1578968" y="2776960"/>
            <a:ext cx="471636" cy="50742"/>
          </a:xfrm>
          <a:custGeom>
            <a:avLst/>
            <a:gdLst/>
            <a:ahLst/>
            <a:cxnLst/>
            <a:rect l="l" t="t" r="r" b="b"/>
            <a:pathLst>
              <a:path w="31537" h="3393" extrusionOk="0">
                <a:moveTo>
                  <a:pt x="1" y="0"/>
                </a:moveTo>
                <a:lnTo>
                  <a:pt x="1" y="3392"/>
                </a:lnTo>
                <a:lnTo>
                  <a:pt x="31537" y="3392"/>
                </a:lnTo>
                <a:lnTo>
                  <a:pt x="31537"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9"/>
          <p:cNvSpPr/>
          <p:nvPr/>
        </p:nvSpPr>
        <p:spPr>
          <a:xfrm>
            <a:off x="1578968" y="2889378"/>
            <a:ext cx="471636" cy="50742"/>
          </a:xfrm>
          <a:custGeom>
            <a:avLst/>
            <a:gdLst/>
            <a:ahLst/>
            <a:cxnLst/>
            <a:rect l="l" t="t" r="r" b="b"/>
            <a:pathLst>
              <a:path w="31537" h="3393" extrusionOk="0">
                <a:moveTo>
                  <a:pt x="1" y="0"/>
                </a:moveTo>
                <a:lnTo>
                  <a:pt x="1" y="3392"/>
                </a:lnTo>
                <a:lnTo>
                  <a:pt x="31537" y="3392"/>
                </a:lnTo>
                <a:lnTo>
                  <a:pt x="31537"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9"/>
          <p:cNvSpPr/>
          <p:nvPr/>
        </p:nvSpPr>
        <p:spPr>
          <a:xfrm>
            <a:off x="2179478" y="1784345"/>
            <a:ext cx="765023" cy="473012"/>
          </a:xfrm>
          <a:custGeom>
            <a:avLst/>
            <a:gdLst/>
            <a:ahLst/>
            <a:cxnLst/>
            <a:rect l="l" t="t" r="r" b="b"/>
            <a:pathLst>
              <a:path w="51155" h="31629" extrusionOk="0">
                <a:moveTo>
                  <a:pt x="0" y="1"/>
                </a:moveTo>
                <a:lnTo>
                  <a:pt x="0" y="31629"/>
                </a:lnTo>
                <a:lnTo>
                  <a:pt x="51155" y="31629"/>
                </a:lnTo>
                <a:lnTo>
                  <a:pt x="51155"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29"/>
          <p:cNvSpPr/>
          <p:nvPr/>
        </p:nvSpPr>
        <p:spPr>
          <a:xfrm>
            <a:off x="2179478" y="2347839"/>
            <a:ext cx="765023" cy="135732"/>
          </a:xfrm>
          <a:custGeom>
            <a:avLst/>
            <a:gdLst/>
            <a:ahLst/>
            <a:cxnLst/>
            <a:rect l="l" t="t" r="r" b="b"/>
            <a:pathLst>
              <a:path w="51155" h="9076" extrusionOk="0">
                <a:moveTo>
                  <a:pt x="0" y="0"/>
                </a:moveTo>
                <a:lnTo>
                  <a:pt x="0" y="9076"/>
                </a:lnTo>
                <a:lnTo>
                  <a:pt x="51155" y="9076"/>
                </a:lnTo>
                <a:lnTo>
                  <a:pt x="511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9"/>
          <p:cNvSpPr/>
          <p:nvPr/>
        </p:nvSpPr>
        <p:spPr>
          <a:xfrm>
            <a:off x="2179478" y="2550735"/>
            <a:ext cx="765023" cy="50742"/>
          </a:xfrm>
          <a:custGeom>
            <a:avLst/>
            <a:gdLst/>
            <a:ahLst/>
            <a:cxnLst/>
            <a:rect l="l" t="t" r="r" b="b"/>
            <a:pathLst>
              <a:path w="51155" h="3393" extrusionOk="0">
                <a:moveTo>
                  <a:pt x="0" y="1"/>
                </a:moveTo>
                <a:lnTo>
                  <a:pt x="0" y="3393"/>
                </a:lnTo>
                <a:lnTo>
                  <a:pt x="51155" y="3393"/>
                </a:lnTo>
                <a:lnTo>
                  <a:pt x="51155"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9"/>
          <p:cNvSpPr/>
          <p:nvPr/>
        </p:nvSpPr>
        <p:spPr>
          <a:xfrm>
            <a:off x="2179478" y="2663167"/>
            <a:ext cx="765023" cy="50742"/>
          </a:xfrm>
          <a:custGeom>
            <a:avLst/>
            <a:gdLst/>
            <a:ahLst/>
            <a:cxnLst/>
            <a:rect l="l" t="t" r="r" b="b"/>
            <a:pathLst>
              <a:path w="51155" h="3393" extrusionOk="0">
                <a:moveTo>
                  <a:pt x="0" y="0"/>
                </a:moveTo>
                <a:lnTo>
                  <a:pt x="0" y="3392"/>
                </a:lnTo>
                <a:lnTo>
                  <a:pt x="51155" y="3392"/>
                </a:lnTo>
                <a:lnTo>
                  <a:pt x="51155"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29"/>
          <p:cNvSpPr/>
          <p:nvPr/>
        </p:nvSpPr>
        <p:spPr>
          <a:xfrm>
            <a:off x="2179478" y="2776960"/>
            <a:ext cx="765023" cy="50742"/>
          </a:xfrm>
          <a:custGeom>
            <a:avLst/>
            <a:gdLst/>
            <a:ahLst/>
            <a:cxnLst/>
            <a:rect l="l" t="t" r="r" b="b"/>
            <a:pathLst>
              <a:path w="51155" h="3393" extrusionOk="0">
                <a:moveTo>
                  <a:pt x="0" y="0"/>
                </a:moveTo>
                <a:lnTo>
                  <a:pt x="0" y="3392"/>
                </a:lnTo>
                <a:lnTo>
                  <a:pt x="51155" y="3392"/>
                </a:lnTo>
                <a:lnTo>
                  <a:pt x="51155"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29"/>
          <p:cNvSpPr/>
          <p:nvPr/>
        </p:nvSpPr>
        <p:spPr>
          <a:xfrm>
            <a:off x="2179478" y="2889378"/>
            <a:ext cx="471636" cy="50742"/>
          </a:xfrm>
          <a:custGeom>
            <a:avLst/>
            <a:gdLst/>
            <a:ahLst/>
            <a:cxnLst/>
            <a:rect l="l" t="t" r="r" b="b"/>
            <a:pathLst>
              <a:path w="31537" h="3393" extrusionOk="0">
                <a:moveTo>
                  <a:pt x="0" y="0"/>
                </a:moveTo>
                <a:lnTo>
                  <a:pt x="0" y="3392"/>
                </a:lnTo>
                <a:lnTo>
                  <a:pt x="31536" y="3392"/>
                </a:lnTo>
                <a:lnTo>
                  <a:pt x="31536"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29"/>
          <p:cNvSpPr/>
          <p:nvPr/>
        </p:nvSpPr>
        <p:spPr>
          <a:xfrm>
            <a:off x="975721" y="2775585"/>
            <a:ext cx="2085295" cy="1140678"/>
          </a:xfrm>
          <a:custGeom>
            <a:avLst/>
            <a:gdLst/>
            <a:ahLst/>
            <a:cxnLst/>
            <a:rect l="l" t="t" r="r" b="b"/>
            <a:pathLst>
              <a:path w="139438" h="76274" extrusionOk="0">
                <a:moveTo>
                  <a:pt x="5776" y="0"/>
                </a:moveTo>
                <a:cubicBezTo>
                  <a:pt x="2568" y="0"/>
                  <a:pt x="1" y="2659"/>
                  <a:pt x="1" y="5868"/>
                </a:cubicBezTo>
                <a:lnTo>
                  <a:pt x="1" y="76274"/>
                </a:lnTo>
                <a:lnTo>
                  <a:pt x="139438" y="76274"/>
                </a:lnTo>
                <a:lnTo>
                  <a:pt x="139438" y="5868"/>
                </a:lnTo>
                <a:cubicBezTo>
                  <a:pt x="139346" y="2659"/>
                  <a:pt x="136871" y="92"/>
                  <a:pt x="1336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9"/>
          <p:cNvSpPr/>
          <p:nvPr/>
        </p:nvSpPr>
        <p:spPr>
          <a:xfrm>
            <a:off x="1030562" y="2839951"/>
            <a:ext cx="1975630" cy="1076311"/>
          </a:xfrm>
          <a:custGeom>
            <a:avLst/>
            <a:gdLst/>
            <a:ahLst/>
            <a:cxnLst/>
            <a:rect l="l" t="t" r="r" b="b"/>
            <a:pathLst>
              <a:path w="132105" h="71970" extrusionOk="0">
                <a:moveTo>
                  <a:pt x="2686" y="1"/>
                </a:moveTo>
                <a:cubicBezTo>
                  <a:pt x="1199" y="1"/>
                  <a:pt x="1" y="1250"/>
                  <a:pt x="1" y="2755"/>
                </a:cubicBezTo>
                <a:lnTo>
                  <a:pt x="1" y="71970"/>
                </a:lnTo>
                <a:lnTo>
                  <a:pt x="132104" y="71970"/>
                </a:lnTo>
                <a:lnTo>
                  <a:pt x="132104" y="2755"/>
                </a:lnTo>
                <a:cubicBezTo>
                  <a:pt x="132104" y="1197"/>
                  <a:pt x="130821" y="5"/>
                  <a:pt x="129354" y="5"/>
                </a:cubicBezTo>
                <a:lnTo>
                  <a:pt x="2843" y="5"/>
                </a:lnTo>
                <a:cubicBezTo>
                  <a:pt x="2790" y="2"/>
                  <a:pt x="2738" y="1"/>
                  <a:pt x="2686"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9"/>
          <p:cNvSpPr/>
          <p:nvPr/>
        </p:nvSpPr>
        <p:spPr>
          <a:xfrm>
            <a:off x="781050" y="3916256"/>
            <a:ext cx="2474649" cy="174136"/>
          </a:xfrm>
          <a:custGeom>
            <a:avLst/>
            <a:gdLst/>
            <a:ahLst/>
            <a:cxnLst/>
            <a:rect l="l" t="t" r="r" b="b"/>
            <a:pathLst>
              <a:path w="165473" h="11644" extrusionOk="0">
                <a:moveTo>
                  <a:pt x="0" y="1"/>
                </a:moveTo>
                <a:lnTo>
                  <a:pt x="0" y="4859"/>
                </a:lnTo>
                <a:cubicBezTo>
                  <a:pt x="0" y="8618"/>
                  <a:pt x="3025" y="11643"/>
                  <a:pt x="6784" y="11643"/>
                </a:cubicBezTo>
                <a:lnTo>
                  <a:pt x="158689" y="11643"/>
                </a:lnTo>
                <a:cubicBezTo>
                  <a:pt x="162448" y="11643"/>
                  <a:pt x="165473" y="8618"/>
                  <a:pt x="165473" y="4859"/>
                </a:cubicBezTo>
                <a:lnTo>
                  <a:pt x="1654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9"/>
          <p:cNvSpPr/>
          <p:nvPr/>
        </p:nvSpPr>
        <p:spPr>
          <a:xfrm>
            <a:off x="1786000" y="3892945"/>
            <a:ext cx="464786" cy="79524"/>
          </a:xfrm>
          <a:custGeom>
            <a:avLst/>
            <a:gdLst/>
            <a:ahLst/>
            <a:cxnLst/>
            <a:rect l="l" t="t" r="r" b="b"/>
            <a:pathLst>
              <a:path w="31079" h="3760" extrusionOk="0">
                <a:moveTo>
                  <a:pt x="1" y="1"/>
                </a:moveTo>
                <a:lnTo>
                  <a:pt x="1" y="3759"/>
                </a:lnTo>
                <a:lnTo>
                  <a:pt x="31078" y="3759"/>
                </a:lnTo>
                <a:lnTo>
                  <a:pt x="31078"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9"/>
          <p:cNvSpPr/>
          <p:nvPr/>
        </p:nvSpPr>
        <p:spPr>
          <a:xfrm>
            <a:off x="781050" y="3916256"/>
            <a:ext cx="2474649" cy="174136"/>
          </a:xfrm>
          <a:custGeom>
            <a:avLst/>
            <a:gdLst/>
            <a:ahLst/>
            <a:cxnLst/>
            <a:rect l="l" t="t" r="r" b="b"/>
            <a:pathLst>
              <a:path w="165473" h="11644" extrusionOk="0">
                <a:moveTo>
                  <a:pt x="0" y="1"/>
                </a:moveTo>
                <a:lnTo>
                  <a:pt x="0" y="2384"/>
                </a:lnTo>
                <a:cubicBezTo>
                  <a:pt x="0" y="7518"/>
                  <a:pt x="4125" y="11643"/>
                  <a:pt x="9259" y="11643"/>
                </a:cubicBezTo>
                <a:lnTo>
                  <a:pt x="156214" y="11643"/>
                </a:lnTo>
                <a:cubicBezTo>
                  <a:pt x="161347" y="11643"/>
                  <a:pt x="165473" y="7518"/>
                  <a:pt x="165473" y="2384"/>
                </a:cubicBezTo>
                <a:lnTo>
                  <a:pt x="165473" y="1"/>
                </a:lnTo>
                <a:lnTo>
                  <a:pt x="165381" y="1"/>
                </a:lnTo>
                <a:cubicBezTo>
                  <a:pt x="164556" y="4401"/>
                  <a:pt x="160706" y="7701"/>
                  <a:pt x="156214" y="7701"/>
                </a:cubicBezTo>
                <a:lnTo>
                  <a:pt x="9259" y="7701"/>
                </a:lnTo>
                <a:cubicBezTo>
                  <a:pt x="4767" y="7701"/>
                  <a:pt x="825" y="4401"/>
                  <a:pt x="92"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29"/>
          <p:cNvSpPr/>
          <p:nvPr/>
        </p:nvSpPr>
        <p:spPr>
          <a:xfrm>
            <a:off x="1030562" y="2839951"/>
            <a:ext cx="1975630" cy="80966"/>
          </a:xfrm>
          <a:custGeom>
            <a:avLst/>
            <a:gdLst/>
            <a:ahLst/>
            <a:cxnLst/>
            <a:rect l="l" t="t" r="r" b="b"/>
            <a:pathLst>
              <a:path w="132105" h="5414" extrusionOk="0">
                <a:moveTo>
                  <a:pt x="2686" y="1"/>
                </a:moveTo>
                <a:cubicBezTo>
                  <a:pt x="1199" y="1"/>
                  <a:pt x="1" y="1250"/>
                  <a:pt x="1" y="2755"/>
                </a:cubicBezTo>
                <a:lnTo>
                  <a:pt x="1" y="5414"/>
                </a:lnTo>
                <a:lnTo>
                  <a:pt x="132104" y="5414"/>
                </a:lnTo>
                <a:lnTo>
                  <a:pt x="132104" y="2755"/>
                </a:lnTo>
                <a:cubicBezTo>
                  <a:pt x="132104" y="1197"/>
                  <a:pt x="130821" y="5"/>
                  <a:pt x="129354" y="5"/>
                </a:cubicBezTo>
                <a:lnTo>
                  <a:pt x="2843" y="5"/>
                </a:lnTo>
                <a:cubicBezTo>
                  <a:pt x="2790" y="2"/>
                  <a:pt x="2738" y="1"/>
                  <a:pt x="26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29"/>
          <p:cNvSpPr/>
          <p:nvPr/>
        </p:nvSpPr>
        <p:spPr>
          <a:xfrm>
            <a:off x="1030562" y="2920903"/>
            <a:ext cx="1975630" cy="80907"/>
          </a:xfrm>
          <a:custGeom>
            <a:avLst/>
            <a:gdLst/>
            <a:ahLst/>
            <a:cxnLst/>
            <a:rect l="l" t="t" r="r" b="b"/>
            <a:pathLst>
              <a:path w="132105" h="5410" extrusionOk="0">
                <a:moveTo>
                  <a:pt x="1" y="1"/>
                </a:moveTo>
                <a:lnTo>
                  <a:pt x="1" y="5410"/>
                </a:lnTo>
                <a:lnTo>
                  <a:pt x="132104" y="5410"/>
                </a:lnTo>
                <a:lnTo>
                  <a:pt x="13210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29"/>
          <p:cNvSpPr/>
          <p:nvPr/>
        </p:nvSpPr>
        <p:spPr>
          <a:xfrm>
            <a:off x="2636015" y="2920903"/>
            <a:ext cx="370196" cy="80907"/>
          </a:xfrm>
          <a:custGeom>
            <a:avLst/>
            <a:gdLst/>
            <a:ahLst/>
            <a:cxnLst/>
            <a:rect l="l" t="t" r="r" b="b"/>
            <a:pathLst>
              <a:path w="24754" h="5410" extrusionOk="0">
                <a:moveTo>
                  <a:pt x="1" y="1"/>
                </a:moveTo>
                <a:lnTo>
                  <a:pt x="1" y="5410"/>
                </a:lnTo>
                <a:lnTo>
                  <a:pt x="24753" y="5410"/>
                </a:lnTo>
                <a:lnTo>
                  <a:pt x="24753"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29"/>
          <p:cNvSpPr/>
          <p:nvPr/>
        </p:nvSpPr>
        <p:spPr>
          <a:xfrm>
            <a:off x="2360451" y="2920903"/>
            <a:ext cx="275576" cy="80907"/>
          </a:xfrm>
          <a:custGeom>
            <a:avLst/>
            <a:gdLst/>
            <a:ahLst/>
            <a:cxnLst/>
            <a:rect l="l" t="t" r="r" b="b"/>
            <a:pathLst>
              <a:path w="18427" h="5410" extrusionOk="0">
                <a:moveTo>
                  <a:pt x="0" y="1"/>
                </a:moveTo>
                <a:lnTo>
                  <a:pt x="0" y="5410"/>
                </a:lnTo>
                <a:lnTo>
                  <a:pt x="18427" y="5410"/>
                </a:lnTo>
                <a:lnTo>
                  <a:pt x="18427"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9"/>
          <p:cNvSpPr/>
          <p:nvPr/>
        </p:nvSpPr>
        <p:spPr>
          <a:xfrm>
            <a:off x="2093097" y="3071726"/>
            <a:ext cx="850027" cy="213886"/>
          </a:xfrm>
          <a:custGeom>
            <a:avLst/>
            <a:gdLst/>
            <a:ahLst/>
            <a:cxnLst/>
            <a:rect l="l" t="t" r="r" b="b"/>
            <a:pathLst>
              <a:path w="56839" h="14302" extrusionOk="0">
                <a:moveTo>
                  <a:pt x="1" y="0"/>
                </a:moveTo>
                <a:lnTo>
                  <a:pt x="1" y="14301"/>
                </a:lnTo>
                <a:lnTo>
                  <a:pt x="56839" y="14301"/>
                </a:lnTo>
                <a:lnTo>
                  <a:pt x="5683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9"/>
          <p:cNvSpPr/>
          <p:nvPr/>
        </p:nvSpPr>
        <p:spPr>
          <a:xfrm>
            <a:off x="2093097" y="3345928"/>
            <a:ext cx="651245" cy="45254"/>
          </a:xfrm>
          <a:custGeom>
            <a:avLst/>
            <a:gdLst/>
            <a:ahLst/>
            <a:cxnLst/>
            <a:rect l="l" t="t" r="r" b="b"/>
            <a:pathLst>
              <a:path w="43547" h="3026" extrusionOk="0">
                <a:moveTo>
                  <a:pt x="1" y="0"/>
                </a:moveTo>
                <a:lnTo>
                  <a:pt x="1" y="3025"/>
                </a:lnTo>
                <a:lnTo>
                  <a:pt x="43546" y="3025"/>
                </a:lnTo>
                <a:lnTo>
                  <a:pt x="4354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9"/>
          <p:cNvSpPr/>
          <p:nvPr/>
        </p:nvSpPr>
        <p:spPr>
          <a:xfrm>
            <a:off x="2093097" y="3444631"/>
            <a:ext cx="850027" cy="45254"/>
          </a:xfrm>
          <a:custGeom>
            <a:avLst/>
            <a:gdLst/>
            <a:ahLst/>
            <a:cxnLst/>
            <a:rect l="l" t="t" r="r" b="b"/>
            <a:pathLst>
              <a:path w="56839" h="3026" extrusionOk="0">
                <a:moveTo>
                  <a:pt x="1" y="1"/>
                </a:moveTo>
                <a:lnTo>
                  <a:pt x="1" y="3026"/>
                </a:lnTo>
                <a:lnTo>
                  <a:pt x="56839" y="3026"/>
                </a:lnTo>
                <a:lnTo>
                  <a:pt x="568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29"/>
          <p:cNvSpPr/>
          <p:nvPr/>
        </p:nvSpPr>
        <p:spPr>
          <a:xfrm>
            <a:off x="2093097" y="3543350"/>
            <a:ext cx="850027" cy="46630"/>
          </a:xfrm>
          <a:custGeom>
            <a:avLst/>
            <a:gdLst/>
            <a:ahLst/>
            <a:cxnLst/>
            <a:rect l="l" t="t" r="r" b="b"/>
            <a:pathLst>
              <a:path w="56839" h="3118" extrusionOk="0">
                <a:moveTo>
                  <a:pt x="1" y="0"/>
                </a:moveTo>
                <a:lnTo>
                  <a:pt x="1" y="3117"/>
                </a:lnTo>
                <a:lnTo>
                  <a:pt x="56839" y="3117"/>
                </a:lnTo>
                <a:lnTo>
                  <a:pt x="568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29"/>
          <p:cNvSpPr/>
          <p:nvPr/>
        </p:nvSpPr>
        <p:spPr>
          <a:xfrm>
            <a:off x="2093097" y="3643430"/>
            <a:ext cx="850027" cy="45254"/>
          </a:xfrm>
          <a:custGeom>
            <a:avLst/>
            <a:gdLst/>
            <a:ahLst/>
            <a:cxnLst/>
            <a:rect l="l" t="t" r="r" b="b"/>
            <a:pathLst>
              <a:path w="56839" h="3026" extrusionOk="0">
                <a:moveTo>
                  <a:pt x="1" y="0"/>
                </a:moveTo>
                <a:lnTo>
                  <a:pt x="1" y="3026"/>
                </a:lnTo>
                <a:lnTo>
                  <a:pt x="56839" y="3026"/>
                </a:lnTo>
                <a:lnTo>
                  <a:pt x="568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9"/>
          <p:cNvSpPr/>
          <p:nvPr/>
        </p:nvSpPr>
        <p:spPr>
          <a:xfrm>
            <a:off x="2093097" y="3742148"/>
            <a:ext cx="473012" cy="45254"/>
          </a:xfrm>
          <a:custGeom>
            <a:avLst/>
            <a:gdLst/>
            <a:ahLst/>
            <a:cxnLst/>
            <a:rect l="l" t="t" r="r" b="b"/>
            <a:pathLst>
              <a:path w="31629" h="3026" extrusionOk="0">
                <a:moveTo>
                  <a:pt x="1" y="0"/>
                </a:moveTo>
                <a:lnTo>
                  <a:pt x="1" y="3025"/>
                </a:lnTo>
                <a:lnTo>
                  <a:pt x="31628" y="3025"/>
                </a:lnTo>
                <a:lnTo>
                  <a:pt x="3162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9"/>
          <p:cNvSpPr/>
          <p:nvPr/>
        </p:nvSpPr>
        <p:spPr>
          <a:xfrm>
            <a:off x="2622316" y="3747622"/>
            <a:ext cx="83643" cy="79531"/>
          </a:xfrm>
          <a:custGeom>
            <a:avLst/>
            <a:gdLst/>
            <a:ahLst/>
            <a:cxnLst/>
            <a:rect l="l" t="t" r="r" b="b"/>
            <a:pathLst>
              <a:path w="5593" h="5318" extrusionOk="0">
                <a:moveTo>
                  <a:pt x="2842" y="1"/>
                </a:moveTo>
                <a:lnTo>
                  <a:pt x="1925" y="1743"/>
                </a:lnTo>
                <a:lnTo>
                  <a:pt x="0" y="2018"/>
                </a:lnTo>
                <a:lnTo>
                  <a:pt x="1467" y="3393"/>
                </a:lnTo>
                <a:lnTo>
                  <a:pt x="1100" y="5318"/>
                </a:lnTo>
                <a:lnTo>
                  <a:pt x="1100" y="5318"/>
                </a:lnTo>
                <a:lnTo>
                  <a:pt x="2842" y="4401"/>
                </a:lnTo>
                <a:lnTo>
                  <a:pt x="4584" y="5318"/>
                </a:lnTo>
                <a:lnTo>
                  <a:pt x="4217" y="3393"/>
                </a:lnTo>
                <a:lnTo>
                  <a:pt x="5592" y="2018"/>
                </a:lnTo>
                <a:lnTo>
                  <a:pt x="3667" y="1743"/>
                </a:lnTo>
                <a:lnTo>
                  <a:pt x="284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29"/>
          <p:cNvSpPr/>
          <p:nvPr/>
        </p:nvSpPr>
        <p:spPr>
          <a:xfrm>
            <a:off x="2731997" y="3747622"/>
            <a:ext cx="83643" cy="79531"/>
          </a:xfrm>
          <a:custGeom>
            <a:avLst/>
            <a:gdLst/>
            <a:ahLst/>
            <a:cxnLst/>
            <a:rect l="l" t="t" r="r" b="b"/>
            <a:pathLst>
              <a:path w="5593" h="5318" extrusionOk="0">
                <a:moveTo>
                  <a:pt x="2842" y="1"/>
                </a:moveTo>
                <a:lnTo>
                  <a:pt x="2017" y="1743"/>
                </a:lnTo>
                <a:lnTo>
                  <a:pt x="0" y="2018"/>
                </a:lnTo>
                <a:lnTo>
                  <a:pt x="1467" y="3393"/>
                </a:lnTo>
                <a:lnTo>
                  <a:pt x="1100" y="5318"/>
                </a:lnTo>
                <a:lnTo>
                  <a:pt x="2842" y="4401"/>
                </a:lnTo>
                <a:lnTo>
                  <a:pt x="4584" y="5318"/>
                </a:lnTo>
                <a:lnTo>
                  <a:pt x="4217" y="3393"/>
                </a:lnTo>
                <a:lnTo>
                  <a:pt x="5592" y="2018"/>
                </a:lnTo>
                <a:lnTo>
                  <a:pt x="3667" y="1743"/>
                </a:lnTo>
                <a:lnTo>
                  <a:pt x="284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29"/>
          <p:cNvSpPr/>
          <p:nvPr/>
        </p:nvSpPr>
        <p:spPr>
          <a:xfrm>
            <a:off x="2843039" y="3747622"/>
            <a:ext cx="83643" cy="79531"/>
          </a:xfrm>
          <a:custGeom>
            <a:avLst/>
            <a:gdLst/>
            <a:ahLst/>
            <a:cxnLst/>
            <a:rect l="l" t="t" r="r" b="b"/>
            <a:pathLst>
              <a:path w="5593" h="5318" extrusionOk="0">
                <a:moveTo>
                  <a:pt x="2751" y="1"/>
                </a:moveTo>
                <a:lnTo>
                  <a:pt x="1926" y="1743"/>
                </a:lnTo>
                <a:lnTo>
                  <a:pt x="1" y="2018"/>
                </a:lnTo>
                <a:lnTo>
                  <a:pt x="1376" y="3393"/>
                </a:lnTo>
                <a:lnTo>
                  <a:pt x="1009" y="5318"/>
                </a:lnTo>
                <a:lnTo>
                  <a:pt x="2751" y="4401"/>
                </a:lnTo>
                <a:lnTo>
                  <a:pt x="4493" y="5318"/>
                </a:lnTo>
                <a:lnTo>
                  <a:pt x="4126" y="3393"/>
                </a:lnTo>
                <a:lnTo>
                  <a:pt x="5593" y="2018"/>
                </a:lnTo>
                <a:lnTo>
                  <a:pt x="3668" y="1743"/>
                </a:lnTo>
                <a:lnTo>
                  <a:pt x="275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29"/>
          <p:cNvSpPr/>
          <p:nvPr/>
        </p:nvSpPr>
        <p:spPr>
          <a:xfrm>
            <a:off x="2704569" y="2861950"/>
            <a:ext cx="43893" cy="37447"/>
          </a:xfrm>
          <a:custGeom>
            <a:avLst/>
            <a:gdLst/>
            <a:ahLst/>
            <a:cxnLst/>
            <a:rect l="l" t="t" r="r" b="b"/>
            <a:pathLst>
              <a:path w="2935" h="2504" extrusionOk="0">
                <a:moveTo>
                  <a:pt x="1651" y="1"/>
                </a:moveTo>
                <a:cubicBezTo>
                  <a:pt x="551" y="1"/>
                  <a:pt x="1" y="1284"/>
                  <a:pt x="734" y="2109"/>
                </a:cubicBezTo>
                <a:cubicBezTo>
                  <a:pt x="1005" y="2381"/>
                  <a:pt x="1336" y="2503"/>
                  <a:pt x="1658" y="2503"/>
                </a:cubicBezTo>
                <a:cubicBezTo>
                  <a:pt x="2315" y="2503"/>
                  <a:pt x="2934" y="1993"/>
                  <a:pt x="2934" y="1193"/>
                </a:cubicBezTo>
                <a:cubicBezTo>
                  <a:pt x="2934" y="551"/>
                  <a:pt x="2384" y="1"/>
                  <a:pt x="16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9"/>
          <p:cNvSpPr/>
          <p:nvPr/>
        </p:nvSpPr>
        <p:spPr>
          <a:xfrm>
            <a:off x="2785462" y="2861950"/>
            <a:ext cx="45254" cy="37447"/>
          </a:xfrm>
          <a:custGeom>
            <a:avLst/>
            <a:gdLst/>
            <a:ahLst/>
            <a:cxnLst/>
            <a:rect l="l" t="t" r="r" b="b"/>
            <a:pathLst>
              <a:path w="3026" h="2504" extrusionOk="0">
                <a:moveTo>
                  <a:pt x="1742" y="1"/>
                </a:moveTo>
                <a:cubicBezTo>
                  <a:pt x="642" y="1"/>
                  <a:pt x="0" y="1376"/>
                  <a:pt x="825" y="2109"/>
                </a:cubicBezTo>
                <a:cubicBezTo>
                  <a:pt x="1097" y="2381"/>
                  <a:pt x="1428" y="2503"/>
                  <a:pt x="1749" y="2503"/>
                </a:cubicBezTo>
                <a:cubicBezTo>
                  <a:pt x="2406" y="2503"/>
                  <a:pt x="3026" y="1993"/>
                  <a:pt x="3026" y="1193"/>
                </a:cubicBezTo>
                <a:cubicBezTo>
                  <a:pt x="3026" y="551"/>
                  <a:pt x="2384" y="1"/>
                  <a:pt x="174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9"/>
          <p:cNvSpPr/>
          <p:nvPr/>
        </p:nvSpPr>
        <p:spPr>
          <a:xfrm>
            <a:off x="2869091" y="2861950"/>
            <a:ext cx="42517" cy="37447"/>
          </a:xfrm>
          <a:custGeom>
            <a:avLst/>
            <a:gdLst/>
            <a:ahLst/>
            <a:cxnLst/>
            <a:rect l="l" t="t" r="r" b="b"/>
            <a:pathLst>
              <a:path w="2843" h="2504" extrusionOk="0">
                <a:moveTo>
                  <a:pt x="1651" y="1"/>
                </a:moveTo>
                <a:cubicBezTo>
                  <a:pt x="551" y="1"/>
                  <a:pt x="1" y="1284"/>
                  <a:pt x="734" y="2109"/>
                </a:cubicBezTo>
                <a:cubicBezTo>
                  <a:pt x="1005" y="2381"/>
                  <a:pt x="1326" y="2503"/>
                  <a:pt x="1635" y="2503"/>
                </a:cubicBezTo>
                <a:cubicBezTo>
                  <a:pt x="2264" y="2503"/>
                  <a:pt x="2842" y="1993"/>
                  <a:pt x="2842" y="1193"/>
                </a:cubicBezTo>
                <a:cubicBezTo>
                  <a:pt x="2842" y="551"/>
                  <a:pt x="2292" y="1"/>
                  <a:pt x="16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9"/>
          <p:cNvSpPr/>
          <p:nvPr/>
        </p:nvSpPr>
        <p:spPr>
          <a:xfrm>
            <a:off x="1095004" y="3071726"/>
            <a:ext cx="319454" cy="319454"/>
          </a:xfrm>
          <a:custGeom>
            <a:avLst/>
            <a:gdLst/>
            <a:ahLst/>
            <a:cxnLst/>
            <a:rect l="l" t="t" r="r" b="b"/>
            <a:pathLst>
              <a:path w="21361" h="21361" extrusionOk="0">
                <a:moveTo>
                  <a:pt x="1" y="0"/>
                </a:moveTo>
                <a:lnTo>
                  <a:pt x="1" y="21360"/>
                </a:lnTo>
                <a:lnTo>
                  <a:pt x="21361" y="21360"/>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9"/>
          <p:cNvSpPr/>
          <p:nvPr/>
        </p:nvSpPr>
        <p:spPr>
          <a:xfrm>
            <a:off x="1095004" y="3451496"/>
            <a:ext cx="319454" cy="91869"/>
          </a:xfrm>
          <a:custGeom>
            <a:avLst/>
            <a:gdLst/>
            <a:ahLst/>
            <a:cxnLst/>
            <a:rect l="l" t="t" r="r" b="b"/>
            <a:pathLst>
              <a:path w="21361" h="6143" extrusionOk="0">
                <a:moveTo>
                  <a:pt x="1" y="0"/>
                </a:moveTo>
                <a:lnTo>
                  <a:pt x="1" y="6142"/>
                </a:lnTo>
                <a:lnTo>
                  <a:pt x="21361" y="614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9"/>
          <p:cNvSpPr/>
          <p:nvPr/>
        </p:nvSpPr>
        <p:spPr>
          <a:xfrm>
            <a:off x="1095004" y="3589965"/>
            <a:ext cx="319454" cy="34292"/>
          </a:xfrm>
          <a:custGeom>
            <a:avLst/>
            <a:gdLst/>
            <a:ahLst/>
            <a:cxnLst/>
            <a:rect l="l" t="t" r="r" b="b"/>
            <a:pathLst>
              <a:path w="21361" h="2293" extrusionOk="0">
                <a:moveTo>
                  <a:pt x="1" y="0"/>
                </a:moveTo>
                <a:lnTo>
                  <a:pt x="1" y="2292"/>
                </a:lnTo>
                <a:lnTo>
                  <a:pt x="21361" y="229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29"/>
          <p:cNvSpPr/>
          <p:nvPr/>
        </p:nvSpPr>
        <p:spPr>
          <a:xfrm>
            <a:off x="1095004" y="3665369"/>
            <a:ext cx="319454" cy="34292"/>
          </a:xfrm>
          <a:custGeom>
            <a:avLst/>
            <a:gdLst/>
            <a:ahLst/>
            <a:cxnLst/>
            <a:rect l="l" t="t" r="r" b="b"/>
            <a:pathLst>
              <a:path w="21361" h="2293" extrusionOk="0">
                <a:moveTo>
                  <a:pt x="1" y="0"/>
                </a:moveTo>
                <a:lnTo>
                  <a:pt x="1" y="2292"/>
                </a:lnTo>
                <a:lnTo>
                  <a:pt x="21361" y="229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29"/>
          <p:cNvSpPr/>
          <p:nvPr/>
        </p:nvSpPr>
        <p:spPr>
          <a:xfrm>
            <a:off x="1095004" y="3742148"/>
            <a:ext cx="319454" cy="34277"/>
          </a:xfrm>
          <a:custGeom>
            <a:avLst/>
            <a:gdLst/>
            <a:ahLst/>
            <a:cxnLst/>
            <a:rect l="l" t="t" r="r" b="b"/>
            <a:pathLst>
              <a:path w="21361" h="2292" extrusionOk="0">
                <a:moveTo>
                  <a:pt x="1" y="0"/>
                </a:moveTo>
                <a:lnTo>
                  <a:pt x="1" y="2292"/>
                </a:lnTo>
                <a:lnTo>
                  <a:pt x="21361" y="2292"/>
                </a:lnTo>
                <a:lnTo>
                  <a:pt x="2136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29"/>
          <p:cNvSpPr/>
          <p:nvPr/>
        </p:nvSpPr>
        <p:spPr>
          <a:xfrm>
            <a:off x="1095004" y="3817552"/>
            <a:ext cx="319454" cy="34277"/>
          </a:xfrm>
          <a:custGeom>
            <a:avLst/>
            <a:gdLst/>
            <a:ahLst/>
            <a:cxnLst/>
            <a:rect l="l" t="t" r="r" b="b"/>
            <a:pathLst>
              <a:path w="21361" h="2292" extrusionOk="0">
                <a:moveTo>
                  <a:pt x="1" y="0"/>
                </a:moveTo>
                <a:lnTo>
                  <a:pt x="1" y="2292"/>
                </a:lnTo>
                <a:lnTo>
                  <a:pt x="21361" y="229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9"/>
          <p:cNvSpPr/>
          <p:nvPr/>
        </p:nvSpPr>
        <p:spPr>
          <a:xfrm>
            <a:off x="1500827" y="3071726"/>
            <a:ext cx="516875" cy="319454"/>
          </a:xfrm>
          <a:custGeom>
            <a:avLst/>
            <a:gdLst/>
            <a:ahLst/>
            <a:cxnLst/>
            <a:rect l="l" t="t" r="r" b="b"/>
            <a:pathLst>
              <a:path w="34562" h="21361" extrusionOk="0">
                <a:moveTo>
                  <a:pt x="0" y="0"/>
                </a:moveTo>
                <a:lnTo>
                  <a:pt x="0" y="21360"/>
                </a:lnTo>
                <a:lnTo>
                  <a:pt x="34562" y="21360"/>
                </a:lnTo>
                <a:lnTo>
                  <a:pt x="3456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9"/>
          <p:cNvSpPr/>
          <p:nvPr/>
        </p:nvSpPr>
        <p:spPr>
          <a:xfrm>
            <a:off x="1500827" y="3451496"/>
            <a:ext cx="516875" cy="91869"/>
          </a:xfrm>
          <a:custGeom>
            <a:avLst/>
            <a:gdLst/>
            <a:ahLst/>
            <a:cxnLst/>
            <a:rect l="l" t="t" r="r" b="b"/>
            <a:pathLst>
              <a:path w="34562" h="6143" extrusionOk="0">
                <a:moveTo>
                  <a:pt x="0" y="0"/>
                </a:moveTo>
                <a:lnTo>
                  <a:pt x="0" y="6142"/>
                </a:lnTo>
                <a:lnTo>
                  <a:pt x="34562" y="6142"/>
                </a:lnTo>
                <a:lnTo>
                  <a:pt x="3456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9"/>
          <p:cNvSpPr/>
          <p:nvPr/>
        </p:nvSpPr>
        <p:spPr>
          <a:xfrm>
            <a:off x="1500827" y="3589965"/>
            <a:ext cx="516875" cy="34292"/>
          </a:xfrm>
          <a:custGeom>
            <a:avLst/>
            <a:gdLst/>
            <a:ahLst/>
            <a:cxnLst/>
            <a:rect l="l" t="t" r="r" b="b"/>
            <a:pathLst>
              <a:path w="34562" h="2293" extrusionOk="0">
                <a:moveTo>
                  <a:pt x="0" y="0"/>
                </a:moveTo>
                <a:lnTo>
                  <a:pt x="0" y="2292"/>
                </a:lnTo>
                <a:lnTo>
                  <a:pt x="34562" y="2292"/>
                </a:lnTo>
                <a:lnTo>
                  <a:pt x="345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9"/>
          <p:cNvSpPr/>
          <p:nvPr/>
        </p:nvSpPr>
        <p:spPr>
          <a:xfrm>
            <a:off x="1500827" y="3665369"/>
            <a:ext cx="516875" cy="34292"/>
          </a:xfrm>
          <a:custGeom>
            <a:avLst/>
            <a:gdLst/>
            <a:ahLst/>
            <a:cxnLst/>
            <a:rect l="l" t="t" r="r" b="b"/>
            <a:pathLst>
              <a:path w="34562" h="2293" extrusionOk="0">
                <a:moveTo>
                  <a:pt x="0" y="0"/>
                </a:moveTo>
                <a:lnTo>
                  <a:pt x="0" y="2292"/>
                </a:lnTo>
                <a:lnTo>
                  <a:pt x="34562" y="2292"/>
                </a:lnTo>
                <a:lnTo>
                  <a:pt x="345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9"/>
          <p:cNvSpPr/>
          <p:nvPr/>
        </p:nvSpPr>
        <p:spPr>
          <a:xfrm>
            <a:off x="1500827" y="3742148"/>
            <a:ext cx="516875" cy="34277"/>
          </a:xfrm>
          <a:custGeom>
            <a:avLst/>
            <a:gdLst/>
            <a:ahLst/>
            <a:cxnLst/>
            <a:rect l="l" t="t" r="r" b="b"/>
            <a:pathLst>
              <a:path w="34562" h="2292" extrusionOk="0">
                <a:moveTo>
                  <a:pt x="0" y="0"/>
                </a:moveTo>
                <a:lnTo>
                  <a:pt x="0" y="2292"/>
                </a:lnTo>
                <a:lnTo>
                  <a:pt x="34562" y="2292"/>
                </a:lnTo>
                <a:lnTo>
                  <a:pt x="345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9"/>
          <p:cNvSpPr/>
          <p:nvPr/>
        </p:nvSpPr>
        <p:spPr>
          <a:xfrm>
            <a:off x="1500827" y="3817552"/>
            <a:ext cx="319454" cy="34277"/>
          </a:xfrm>
          <a:custGeom>
            <a:avLst/>
            <a:gdLst/>
            <a:ahLst/>
            <a:cxnLst/>
            <a:rect l="l" t="t" r="r" b="b"/>
            <a:pathLst>
              <a:path w="21361" h="2292" extrusionOk="0">
                <a:moveTo>
                  <a:pt x="0" y="0"/>
                </a:moveTo>
                <a:lnTo>
                  <a:pt x="0" y="2292"/>
                </a:lnTo>
                <a:lnTo>
                  <a:pt x="21360" y="2292"/>
                </a:lnTo>
                <a:lnTo>
                  <a:pt x="213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29"/>
          <p:cNvSpPr/>
          <p:nvPr/>
        </p:nvSpPr>
        <p:spPr>
          <a:xfrm>
            <a:off x="3299591" y="3340439"/>
            <a:ext cx="1243508" cy="749948"/>
          </a:xfrm>
          <a:custGeom>
            <a:avLst/>
            <a:gdLst/>
            <a:ahLst/>
            <a:cxnLst/>
            <a:rect l="l" t="t" r="r" b="b"/>
            <a:pathLst>
              <a:path w="83150" h="50147" extrusionOk="0">
                <a:moveTo>
                  <a:pt x="2201" y="0"/>
                </a:moveTo>
                <a:cubicBezTo>
                  <a:pt x="917" y="0"/>
                  <a:pt x="0" y="917"/>
                  <a:pt x="0" y="2201"/>
                </a:cubicBezTo>
                <a:lnTo>
                  <a:pt x="0" y="47946"/>
                </a:lnTo>
                <a:cubicBezTo>
                  <a:pt x="0" y="49138"/>
                  <a:pt x="917" y="50146"/>
                  <a:pt x="2201" y="50146"/>
                </a:cubicBezTo>
                <a:lnTo>
                  <a:pt x="80949" y="50146"/>
                </a:lnTo>
                <a:cubicBezTo>
                  <a:pt x="82233" y="50146"/>
                  <a:pt x="83149" y="49138"/>
                  <a:pt x="83149" y="47946"/>
                </a:cubicBezTo>
                <a:lnTo>
                  <a:pt x="83149" y="2201"/>
                </a:lnTo>
                <a:cubicBezTo>
                  <a:pt x="83149" y="917"/>
                  <a:pt x="82233" y="0"/>
                  <a:pt x="809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29"/>
          <p:cNvSpPr/>
          <p:nvPr/>
        </p:nvSpPr>
        <p:spPr>
          <a:xfrm>
            <a:off x="3332492" y="3377453"/>
            <a:ext cx="1126979" cy="674545"/>
          </a:xfrm>
          <a:custGeom>
            <a:avLst/>
            <a:gdLst/>
            <a:ahLst/>
            <a:cxnLst/>
            <a:rect l="l" t="t" r="r" b="b"/>
            <a:pathLst>
              <a:path w="75358" h="45105" extrusionOk="0">
                <a:moveTo>
                  <a:pt x="1742" y="1"/>
                </a:moveTo>
                <a:cubicBezTo>
                  <a:pt x="734" y="1"/>
                  <a:pt x="1" y="826"/>
                  <a:pt x="1" y="1834"/>
                </a:cubicBezTo>
                <a:lnTo>
                  <a:pt x="1" y="43363"/>
                </a:lnTo>
                <a:cubicBezTo>
                  <a:pt x="1" y="44279"/>
                  <a:pt x="734" y="45104"/>
                  <a:pt x="1742" y="45104"/>
                </a:cubicBezTo>
                <a:lnTo>
                  <a:pt x="75357" y="45104"/>
                </a:lnTo>
                <a:lnTo>
                  <a:pt x="75357"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29"/>
          <p:cNvSpPr/>
          <p:nvPr/>
        </p:nvSpPr>
        <p:spPr>
          <a:xfrm>
            <a:off x="4466330" y="3688331"/>
            <a:ext cx="61719" cy="52791"/>
          </a:xfrm>
          <a:custGeom>
            <a:avLst/>
            <a:gdLst/>
            <a:ahLst/>
            <a:cxnLst/>
            <a:rect l="l" t="t" r="r" b="b"/>
            <a:pathLst>
              <a:path w="4127" h="3530" extrusionOk="0">
                <a:moveTo>
                  <a:pt x="2293" y="1"/>
                </a:moveTo>
                <a:cubicBezTo>
                  <a:pt x="734" y="1"/>
                  <a:pt x="1" y="1926"/>
                  <a:pt x="1101" y="3026"/>
                </a:cubicBezTo>
                <a:cubicBezTo>
                  <a:pt x="1449" y="3374"/>
                  <a:pt x="1872" y="3530"/>
                  <a:pt x="2289" y="3530"/>
                </a:cubicBezTo>
                <a:cubicBezTo>
                  <a:pt x="3188" y="3530"/>
                  <a:pt x="4064" y="2807"/>
                  <a:pt x="4126" y="1743"/>
                </a:cubicBezTo>
                <a:cubicBezTo>
                  <a:pt x="4126" y="826"/>
                  <a:pt x="3301" y="1"/>
                  <a:pt x="2293"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29"/>
          <p:cNvSpPr/>
          <p:nvPr/>
        </p:nvSpPr>
        <p:spPr>
          <a:xfrm>
            <a:off x="3332492" y="3377453"/>
            <a:ext cx="1126979" cy="57592"/>
          </a:xfrm>
          <a:custGeom>
            <a:avLst/>
            <a:gdLst/>
            <a:ahLst/>
            <a:cxnLst/>
            <a:rect l="l" t="t" r="r" b="b"/>
            <a:pathLst>
              <a:path w="75358" h="3851" extrusionOk="0">
                <a:moveTo>
                  <a:pt x="1742" y="1"/>
                </a:moveTo>
                <a:cubicBezTo>
                  <a:pt x="734" y="1"/>
                  <a:pt x="1" y="826"/>
                  <a:pt x="1" y="1834"/>
                </a:cubicBezTo>
                <a:lnTo>
                  <a:pt x="1" y="3851"/>
                </a:lnTo>
                <a:lnTo>
                  <a:pt x="75357" y="3851"/>
                </a:lnTo>
                <a:lnTo>
                  <a:pt x="75357"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29"/>
          <p:cNvSpPr/>
          <p:nvPr/>
        </p:nvSpPr>
        <p:spPr>
          <a:xfrm>
            <a:off x="4283970" y="3392543"/>
            <a:ext cx="27442" cy="23629"/>
          </a:xfrm>
          <a:custGeom>
            <a:avLst/>
            <a:gdLst/>
            <a:ahLst/>
            <a:cxnLst/>
            <a:rect l="l" t="t" r="r" b="b"/>
            <a:pathLst>
              <a:path w="1835" h="1580" extrusionOk="0">
                <a:moveTo>
                  <a:pt x="1101" y="0"/>
                </a:moveTo>
                <a:cubicBezTo>
                  <a:pt x="368" y="0"/>
                  <a:pt x="1" y="917"/>
                  <a:pt x="459" y="1375"/>
                </a:cubicBezTo>
                <a:cubicBezTo>
                  <a:pt x="630" y="1517"/>
                  <a:pt x="826" y="1580"/>
                  <a:pt x="1017" y="1580"/>
                </a:cubicBezTo>
                <a:cubicBezTo>
                  <a:pt x="1441" y="1580"/>
                  <a:pt x="1834" y="1268"/>
                  <a:pt x="1834" y="825"/>
                </a:cubicBezTo>
                <a:cubicBezTo>
                  <a:pt x="1834" y="367"/>
                  <a:pt x="1468" y="0"/>
                  <a:pt x="11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9"/>
          <p:cNvSpPr/>
          <p:nvPr/>
        </p:nvSpPr>
        <p:spPr>
          <a:xfrm>
            <a:off x="4341562" y="3392543"/>
            <a:ext cx="27427" cy="23629"/>
          </a:xfrm>
          <a:custGeom>
            <a:avLst/>
            <a:gdLst/>
            <a:ahLst/>
            <a:cxnLst/>
            <a:rect l="l" t="t" r="r" b="b"/>
            <a:pathLst>
              <a:path w="1834" h="1580" extrusionOk="0">
                <a:moveTo>
                  <a:pt x="1100" y="0"/>
                </a:moveTo>
                <a:cubicBezTo>
                  <a:pt x="367" y="0"/>
                  <a:pt x="0" y="917"/>
                  <a:pt x="459" y="1375"/>
                </a:cubicBezTo>
                <a:cubicBezTo>
                  <a:pt x="629" y="1517"/>
                  <a:pt x="826" y="1580"/>
                  <a:pt x="1016" y="1580"/>
                </a:cubicBezTo>
                <a:cubicBezTo>
                  <a:pt x="1441" y="1580"/>
                  <a:pt x="1834" y="1268"/>
                  <a:pt x="1834" y="825"/>
                </a:cubicBezTo>
                <a:cubicBezTo>
                  <a:pt x="1834" y="367"/>
                  <a:pt x="1467" y="0"/>
                  <a:pt x="1100"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9"/>
          <p:cNvSpPr/>
          <p:nvPr/>
        </p:nvSpPr>
        <p:spPr>
          <a:xfrm>
            <a:off x="4400515" y="3392543"/>
            <a:ext cx="27427" cy="23629"/>
          </a:xfrm>
          <a:custGeom>
            <a:avLst/>
            <a:gdLst/>
            <a:ahLst/>
            <a:cxnLst/>
            <a:rect l="l" t="t" r="r" b="b"/>
            <a:pathLst>
              <a:path w="1834" h="1580" extrusionOk="0">
                <a:moveTo>
                  <a:pt x="1009" y="0"/>
                </a:moveTo>
                <a:cubicBezTo>
                  <a:pt x="367" y="0"/>
                  <a:pt x="0" y="917"/>
                  <a:pt x="459" y="1375"/>
                </a:cubicBezTo>
                <a:cubicBezTo>
                  <a:pt x="629" y="1517"/>
                  <a:pt x="826" y="1580"/>
                  <a:pt x="1016" y="1580"/>
                </a:cubicBezTo>
                <a:cubicBezTo>
                  <a:pt x="1441" y="1580"/>
                  <a:pt x="1834" y="1268"/>
                  <a:pt x="1834" y="825"/>
                </a:cubicBezTo>
                <a:cubicBezTo>
                  <a:pt x="1834" y="367"/>
                  <a:pt x="1467" y="0"/>
                  <a:pt x="10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9"/>
          <p:cNvSpPr/>
          <p:nvPr/>
        </p:nvSpPr>
        <p:spPr>
          <a:xfrm>
            <a:off x="3332492" y="3435030"/>
            <a:ext cx="1126979" cy="46630"/>
          </a:xfrm>
          <a:custGeom>
            <a:avLst/>
            <a:gdLst/>
            <a:ahLst/>
            <a:cxnLst/>
            <a:rect l="l" t="t" r="r" b="b"/>
            <a:pathLst>
              <a:path w="75358" h="3118" extrusionOk="0">
                <a:moveTo>
                  <a:pt x="1" y="1"/>
                </a:moveTo>
                <a:lnTo>
                  <a:pt x="1" y="3118"/>
                </a:lnTo>
                <a:lnTo>
                  <a:pt x="75357" y="3118"/>
                </a:lnTo>
                <a:lnTo>
                  <a:pt x="7535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9"/>
          <p:cNvSpPr/>
          <p:nvPr/>
        </p:nvSpPr>
        <p:spPr>
          <a:xfrm>
            <a:off x="4248332" y="3435030"/>
            <a:ext cx="211150" cy="46630"/>
          </a:xfrm>
          <a:custGeom>
            <a:avLst/>
            <a:gdLst/>
            <a:ahLst/>
            <a:cxnLst/>
            <a:rect l="l" t="t" r="r" b="b"/>
            <a:pathLst>
              <a:path w="14119" h="3118" extrusionOk="0">
                <a:moveTo>
                  <a:pt x="0" y="1"/>
                </a:moveTo>
                <a:lnTo>
                  <a:pt x="0" y="3118"/>
                </a:lnTo>
                <a:lnTo>
                  <a:pt x="14118" y="3118"/>
                </a:lnTo>
                <a:lnTo>
                  <a:pt x="14118"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29"/>
          <p:cNvSpPr/>
          <p:nvPr/>
        </p:nvSpPr>
        <p:spPr>
          <a:xfrm>
            <a:off x="4090659" y="3435030"/>
            <a:ext cx="157686" cy="46630"/>
          </a:xfrm>
          <a:custGeom>
            <a:avLst/>
            <a:gdLst/>
            <a:ahLst/>
            <a:cxnLst/>
            <a:rect l="l" t="t" r="r" b="b"/>
            <a:pathLst>
              <a:path w="10544" h="3118" extrusionOk="0">
                <a:moveTo>
                  <a:pt x="1" y="1"/>
                </a:moveTo>
                <a:lnTo>
                  <a:pt x="1" y="3118"/>
                </a:lnTo>
                <a:lnTo>
                  <a:pt x="10543" y="3118"/>
                </a:lnTo>
                <a:lnTo>
                  <a:pt x="1054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29"/>
          <p:cNvSpPr/>
          <p:nvPr/>
        </p:nvSpPr>
        <p:spPr>
          <a:xfrm>
            <a:off x="3938475" y="3521411"/>
            <a:ext cx="485350" cy="122033"/>
          </a:xfrm>
          <a:custGeom>
            <a:avLst/>
            <a:gdLst/>
            <a:ahLst/>
            <a:cxnLst/>
            <a:rect l="l" t="t" r="r" b="b"/>
            <a:pathLst>
              <a:path w="32454" h="8160" extrusionOk="0">
                <a:moveTo>
                  <a:pt x="1" y="0"/>
                </a:moveTo>
                <a:lnTo>
                  <a:pt x="1" y="8159"/>
                </a:lnTo>
                <a:lnTo>
                  <a:pt x="32454" y="8159"/>
                </a:lnTo>
                <a:lnTo>
                  <a:pt x="3245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29"/>
          <p:cNvSpPr/>
          <p:nvPr/>
        </p:nvSpPr>
        <p:spPr>
          <a:xfrm>
            <a:off x="3938475" y="3677707"/>
            <a:ext cx="371557" cy="26067"/>
          </a:xfrm>
          <a:custGeom>
            <a:avLst/>
            <a:gdLst/>
            <a:ahLst/>
            <a:cxnLst/>
            <a:rect l="l" t="t" r="r" b="b"/>
            <a:pathLst>
              <a:path w="24845" h="1743" extrusionOk="0">
                <a:moveTo>
                  <a:pt x="1" y="0"/>
                </a:moveTo>
                <a:lnTo>
                  <a:pt x="1" y="1742"/>
                </a:lnTo>
                <a:lnTo>
                  <a:pt x="24845" y="1742"/>
                </a:lnTo>
                <a:lnTo>
                  <a:pt x="2484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29"/>
          <p:cNvSpPr/>
          <p:nvPr/>
        </p:nvSpPr>
        <p:spPr>
          <a:xfrm>
            <a:off x="3938475" y="3733908"/>
            <a:ext cx="485350" cy="26067"/>
          </a:xfrm>
          <a:custGeom>
            <a:avLst/>
            <a:gdLst/>
            <a:ahLst/>
            <a:cxnLst/>
            <a:rect l="l" t="t" r="r" b="b"/>
            <a:pathLst>
              <a:path w="32454" h="1743" extrusionOk="0">
                <a:moveTo>
                  <a:pt x="1" y="1"/>
                </a:moveTo>
                <a:lnTo>
                  <a:pt x="1" y="1743"/>
                </a:lnTo>
                <a:lnTo>
                  <a:pt x="32454" y="1743"/>
                </a:lnTo>
                <a:lnTo>
                  <a:pt x="3245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29"/>
          <p:cNvSpPr/>
          <p:nvPr/>
        </p:nvSpPr>
        <p:spPr>
          <a:xfrm>
            <a:off x="3938475" y="3790124"/>
            <a:ext cx="485350" cy="26067"/>
          </a:xfrm>
          <a:custGeom>
            <a:avLst/>
            <a:gdLst/>
            <a:ahLst/>
            <a:cxnLst/>
            <a:rect l="l" t="t" r="r" b="b"/>
            <a:pathLst>
              <a:path w="32454" h="1743" extrusionOk="0">
                <a:moveTo>
                  <a:pt x="1" y="1"/>
                </a:moveTo>
                <a:lnTo>
                  <a:pt x="1" y="1742"/>
                </a:lnTo>
                <a:lnTo>
                  <a:pt x="32454" y="1742"/>
                </a:lnTo>
                <a:lnTo>
                  <a:pt x="324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29"/>
          <p:cNvSpPr/>
          <p:nvPr/>
        </p:nvSpPr>
        <p:spPr>
          <a:xfrm>
            <a:off x="3938475" y="3847702"/>
            <a:ext cx="485350" cy="24706"/>
          </a:xfrm>
          <a:custGeom>
            <a:avLst/>
            <a:gdLst/>
            <a:ahLst/>
            <a:cxnLst/>
            <a:rect l="l" t="t" r="r" b="b"/>
            <a:pathLst>
              <a:path w="32454" h="1652" extrusionOk="0">
                <a:moveTo>
                  <a:pt x="1" y="1"/>
                </a:moveTo>
                <a:lnTo>
                  <a:pt x="1" y="1651"/>
                </a:lnTo>
                <a:lnTo>
                  <a:pt x="32454" y="1651"/>
                </a:lnTo>
                <a:lnTo>
                  <a:pt x="324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29"/>
          <p:cNvSpPr/>
          <p:nvPr/>
        </p:nvSpPr>
        <p:spPr>
          <a:xfrm>
            <a:off x="3938475" y="3903918"/>
            <a:ext cx="270102" cy="26067"/>
          </a:xfrm>
          <a:custGeom>
            <a:avLst/>
            <a:gdLst/>
            <a:ahLst/>
            <a:cxnLst/>
            <a:rect l="l" t="t" r="r" b="b"/>
            <a:pathLst>
              <a:path w="18061" h="1743" extrusionOk="0">
                <a:moveTo>
                  <a:pt x="1" y="1"/>
                </a:moveTo>
                <a:lnTo>
                  <a:pt x="1" y="1742"/>
                </a:lnTo>
                <a:lnTo>
                  <a:pt x="18061" y="1742"/>
                </a:lnTo>
                <a:lnTo>
                  <a:pt x="1806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29"/>
          <p:cNvSpPr/>
          <p:nvPr/>
        </p:nvSpPr>
        <p:spPr>
          <a:xfrm>
            <a:off x="4240106" y="3906655"/>
            <a:ext cx="47991" cy="45269"/>
          </a:xfrm>
          <a:custGeom>
            <a:avLst/>
            <a:gdLst/>
            <a:ahLst/>
            <a:cxnLst/>
            <a:rect l="l" t="t" r="r" b="b"/>
            <a:pathLst>
              <a:path w="3209" h="3027" extrusionOk="0">
                <a:moveTo>
                  <a:pt x="1650" y="1"/>
                </a:moveTo>
                <a:lnTo>
                  <a:pt x="1100" y="1009"/>
                </a:lnTo>
                <a:lnTo>
                  <a:pt x="0" y="1193"/>
                </a:lnTo>
                <a:lnTo>
                  <a:pt x="825" y="1926"/>
                </a:lnTo>
                <a:lnTo>
                  <a:pt x="642" y="3026"/>
                </a:lnTo>
                <a:lnTo>
                  <a:pt x="1650" y="2476"/>
                </a:lnTo>
                <a:lnTo>
                  <a:pt x="2659" y="3026"/>
                </a:lnTo>
                <a:lnTo>
                  <a:pt x="2475" y="1926"/>
                </a:lnTo>
                <a:lnTo>
                  <a:pt x="3209" y="1193"/>
                </a:lnTo>
                <a:lnTo>
                  <a:pt x="2109" y="1009"/>
                </a:lnTo>
                <a:lnTo>
                  <a:pt x="165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29"/>
          <p:cNvSpPr/>
          <p:nvPr/>
        </p:nvSpPr>
        <p:spPr>
          <a:xfrm>
            <a:off x="4303172" y="3906655"/>
            <a:ext cx="47991" cy="45269"/>
          </a:xfrm>
          <a:custGeom>
            <a:avLst/>
            <a:gdLst/>
            <a:ahLst/>
            <a:cxnLst/>
            <a:rect l="l" t="t" r="r" b="b"/>
            <a:pathLst>
              <a:path w="3209" h="3027" extrusionOk="0">
                <a:moveTo>
                  <a:pt x="1650" y="1"/>
                </a:moveTo>
                <a:lnTo>
                  <a:pt x="1100" y="1009"/>
                </a:lnTo>
                <a:lnTo>
                  <a:pt x="0" y="1193"/>
                </a:lnTo>
                <a:lnTo>
                  <a:pt x="825" y="1926"/>
                </a:lnTo>
                <a:lnTo>
                  <a:pt x="642" y="3026"/>
                </a:lnTo>
                <a:lnTo>
                  <a:pt x="1650" y="2476"/>
                </a:lnTo>
                <a:lnTo>
                  <a:pt x="2567" y="3026"/>
                </a:lnTo>
                <a:lnTo>
                  <a:pt x="2384" y="1926"/>
                </a:lnTo>
                <a:lnTo>
                  <a:pt x="3209" y="1193"/>
                </a:lnTo>
                <a:lnTo>
                  <a:pt x="2109" y="1009"/>
                </a:lnTo>
                <a:lnTo>
                  <a:pt x="165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29"/>
          <p:cNvSpPr/>
          <p:nvPr/>
        </p:nvSpPr>
        <p:spPr>
          <a:xfrm>
            <a:off x="4366238" y="3903905"/>
            <a:ext cx="47991" cy="45269"/>
          </a:xfrm>
          <a:custGeom>
            <a:avLst/>
            <a:gdLst/>
            <a:ahLst/>
            <a:cxnLst/>
            <a:rect l="l" t="t" r="r" b="b"/>
            <a:pathLst>
              <a:path w="3209" h="3027" extrusionOk="0">
                <a:moveTo>
                  <a:pt x="1559" y="1"/>
                </a:moveTo>
                <a:lnTo>
                  <a:pt x="1100" y="1009"/>
                </a:lnTo>
                <a:lnTo>
                  <a:pt x="0" y="1193"/>
                </a:lnTo>
                <a:lnTo>
                  <a:pt x="825" y="1926"/>
                </a:lnTo>
                <a:lnTo>
                  <a:pt x="642" y="3026"/>
                </a:lnTo>
                <a:lnTo>
                  <a:pt x="642" y="3026"/>
                </a:lnTo>
                <a:lnTo>
                  <a:pt x="1559" y="2476"/>
                </a:lnTo>
                <a:lnTo>
                  <a:pt x="2567" y="3026"/>
                </a:lnTo>
                <a:lnTo>
                  <a:pt x="2384" y="1926"/>
                </a:lnTo>
                <a:lnTo>
                  <a:pt x="3209" y="1193"/>
                </a:lnTo>
                <a:lnTo>
                  <a:pt x="2109" y="1009"/>
                </a:lnTo>
                <a:lnTo>
                  <a:pt x="155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29"/>
          <p:cNvSpPr/>
          <p:nvPr/>
        </p:nvSpPr>
        <p:spPr>
          <a:xfrm>
            <a:off x="3368145" y="3521411"/>
            <a:ext cx="182346" cy="182361"/>
          </a:xfrm>
          <a:custGeom>
            <a:avLst/>
            <a:gdLst/>
            <a:ahLst/>
            <a:cxnLst/>
            <a:rect l="l" t="t" r="r" b="b"/>
            <a:pathLst>
              <a:path w="12193" h="12194" extrusionOk="0">
                <a:moveTo>
                  <a:pt x="0" y="0"/>
                </a:moveTo>
                <a:lnTo>
                  <a:pt x="0" y="12193"/>
                </a:lnTo>
                <a:lnTo>
                  <a:pt x="12193" y="12193"/>
                </a:lnTo>
                <a:lnTo>
                  <a:pt x="121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29"/>
          <p:cNvSpPr/>
          <p:nvPr/>
        </p:nvSpPr>
        <p:spPr>
          <a:xfrm>
            <a:off x="3368145" y="3738036"/>
            <a:ext cx="182346" cy="52103"/>
          </a:xfrm>
          <a:custGeom>
            <a:avLst/>
            <a:gdLst/>
            <a:ahLst/>
            <a:cxnLst/>
            <a:rect l="l" t="t" r="r" b="b"/>
            <a:pathLst>
              <a:path w="12193" h="3484" extrusionOk="0">
                <a:moveTo>
                  <a:pt x="0" y="0"/>
                </a:moveTo>
                <a:lnTo>
                  <a:pt x="0" y="3484"/>
                </a:lnTo>
                <a:lnTo>
                  <a:pt x="12193" y="3484"/>
                </a:lnTo>
                <a:lnTo>
                  <a:pt x="1219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29"/>
          <p:cNvSpPr/>
          <p:nvPr/>
        </p:nvSpPr>
        <p:spPr>
          <a:xfrm>
            <a:off x="3368145" y="3816176"/>
            <a:ext cx="182346" cy="19202"/>
          </a:xfrm>
          <a:custGeom>
            <a:avLst/>
            <a:gdLst/>
            <a:ahLst/>
            <a:cxnLst/>
            <a:rect l="l" t="t" r="r" b="b"/>
            <a:pathLst>
              <a:path w="12193" h="1284" extrusionOk="0">
                <a:moveTo>
                  <a:pt x="0" y="0"/>
                </a:moveTo>
                <a:lnTo>
                  <a:pt x="0" y="1284"/>
                </a:lnTo>
                <a:lnTo>
                  <a:pt x="12193" y="1284"/>
                </a:lnTo>
                <a:lnTo>
                  <a:pt x="121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29"/>
          <p:cNvSpPr/>
          <p:nvPr/>
        </p:nvSpPr>
        <p:spPr>
          <a:xfrm>
            <a:off x="3368145" y="3860054"/>
            <a:ext cx="182346" cy="19202"/>
          </a:xfrm>
          <a:custGeom>
            <a:avLst/>
            <a:gdLst/>
            <a:ahLst/>
            <a:cxnLst/>
            <a:rect l="l" t="t" r="r" b="b"/>
            <a:pathLst>
              <a:path w="12193" h="1284" extrusionOk="0">
                <a:moveTo>
                  <a:pt x="0" y="0"/>
                </a:moveTo>
                <a:lnTo>
                  <a:pt x="0" y="1283"/>
                </a:lnTo>
                <a:lnTo>
                  <a:pt x="12193" y="1283"/>
                </a:lnTo>
                <a:lnTo>
                  <a:pt x="121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29"/>
          <p:cNvSpPr/>
          <p:nvPr/>
        </p:nvSpPr>
        <p:spPr>
          <a:xfrm>
            <a:off x="3368145" y="3903918"/>
            <a:ext cx="182346" cy="19217"/>
          </a:xfrm>
          <a:custGeom>
            <a:avLst/>
            <a:gdLst/>
            <a:ahLst/>
            <a:cxnLst/>
            <a:rect l="l" t="t" r="r" b="b"/>
            <a:pathLst>
              <a:path w="12193" h="1285" extrusionOk="0">
                <a:moveTo>
                  <a:pt x="0" y="1"/>
                </a:moveTo>
                <a:lnTo>
                  <a:pt x="0" y="1284"/>
                </a:lnTo>
                <a:lnTo>
                  <a:pt x="12193" y="1284"/>
                </a:lnTo>
                <a:lnTo>
                  <a:pt x="121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29"/>
          <p:cNvSpPr/>
          <p:nvPr/>
        </p:nvSpPr>
        <p:spPr>
          <a:xfrm>
            <a:off x="3368145" y="3946420"/>
            <a:ext cx="182346" cy="20578"/>
          </a:xfrm>
          <a:custGeom>
            <a:avLst/>
            <a:gdLst/>
            <a:ahLst/>
            <a:cxnLst/>
            <a:rect l="l" t="t" r="r" b="b"/>
            <a:pathLst>
              <a:path w="12193" h="1376" extrusionOk="0">
                <a:moveTo>
                  <a:pt x="0" y="1"/>
                </a:moveTo>
                <a:lnTo>
                  <a:pt x="0" y="1376"/>
                </a:lnTo>
                <a:lnTo>
                  <a:pt x="12193" y="1376"/>
                </a:lnTo>
                <a:lnTo>
                  <a:pt x="121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29"/>
          <p:cNvSpPr/>
          <p:nvPr/>
        </p:nvSpPr>
        <p:spPr>
          <a:xfrm>
            <a:off x="3599846" y="3521411"/>
            <a:ext cx="296139" cy="182361"/>
          </a:xfrm>
          <a:custGeom>
            <a:avLst/>
            <a:gdLst/>
            <a:ahLst/>
            <a:cxnLst/>
            <a:rect l="l" t="t" r="r" b="b"/>
            <a:pathLst>
              <a:path w="19802" h="12194" extrusionOk="0">
                <a:moveTo>
                  <a:pt x="0" y="0"/>
                </a:moveTo>
                <a:lnTo>
                  <a:pt x="0" y="12193"/>
                </a:lnTo>
                <a:lnTo>
                  <a:pt x="19802" y="12193"/>
                </a:lnTo>
                <a:lnTo>
                  <a:pt x="198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29"/>
          <p:cNvSpPr/>
          <p:nvPr/>
        </p:nvSpPr>
        <p:spPr>
          <a:xfrm>
            <a:off x="3599846" y="3738036"/>
            <a:ext cx="296139" cy="52103"/>
          </a:xfrm>
          <a:custGeom>
            <a:avLst/>
            <a:gdLst/>
            <a:ahLst/>
            <a:cxnLst/>
            <a:rect l="l" t="t" r="r" b="b"/>
            <a:pathLst>
              <a:path w="19802" h="3484" extrusionOk="0">
                <a:moveTo>
                  <a:pt x="0" y="0"/>
                </a:moveTo>
                <a:lnTo>
                  <a:pt x="0" y="3484"/>
                </a:lnTo>
                <a:lnTo>
                  <a:pt x="19802" y="3484"/>
                </a:lnTo>
                <a:lnTo>
                  <a:pt x="1980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29"/>
          <p:cNvSpPr/>
          <p:nvPr/>
        </p:nvSpPr>
        <p:spPr>
          <a:xfrm>
            <a:off x="3599846" y="3816176"/>
            <a:ext cx="296139" cy="19202"/>
          </a:xfrm>
          <a:custGeom>
            <a:avLst/>
            <a:gdLst/>
            <a:ahLst/>
            <a:cxnLst/>
            <a:rect l="l" t="t" r="r" b="b"/>
            <a:pathLst>
              <a:path w="19802" h="1284" extrusionOk="0">
                <a:moveTo>
                  <a:pt x="0" y="0"/>
                </a:moveTo>
                <a:lnTo>
                  <a:pt x="0" y="1284"/>
                </a:lnTo>
                <a:lnTo>
                  <a:pt x="19802" y="1284"/>
                </a:lnTo>
                <a:lnTo>
                  <a:pt x="198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29"/>
          <p:cNvSpPr/>
          <p:nvPr/>
        </p:nvSpPr>
        <p:spPr>
          <a:xfrm>
            <a:off x="3599846" y="3860054"/>
            <a:ext cx="296139" cy="19202"/>
          </a:xfrm>
          <a:custGeom>
            <a:avLst/>
            <a:gdLst/>
            <a:ahLst/>
            <a:cxnLst/>
            <a:rect l="l" t="t" r="r" b="b"/>
            <a:pathLst>
              <a:path w="19802" h="1284" extrusionOk="0">
                <a:moveTo>
                  <a:pt x="0" y="0"/>
                </a:moveTo>
                <a:lnTo>
                  <a:pt x="0" y="1283"/>
                </a:lnTo>
                <a:lnTo>
                  <a:pt x="19802" y="1283"/>
                </a:lnTo>
                <a:lnTo>
                  <a:pt x="1980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29"/>
          <p:cNvSpPr/>
          <p:nvPr/>
        </p:nvSpPr>
        <p:spPr>
          <a:xfrm>
            <a:off x="3599846" y="3903918"/>
            <a:ext cx="296139" cy="19217"/>
          </a:xfrm>
          <a:custGeom>
            <a:avLst/>
            <a:gdLst/>
            <a:ahLst/>
            <a:cxnLst/>
            <a:rect l="l" t="t" r="r" b="b"/>
            <a:pathLst>
              <a:path w="19802" h="1285" extrusionOk="0">
                <a:moveTo>
                  <a:pt x="0" y="1"/>
                </a:moveTo>
                <a:lnTo>
                  <a:pt x="0" y="1284"/>
                </a:lnTo>
                <a:lnTo>
                  <a:pt x="19802" y="1284"/>
                </a:lnTo>
                <a:lnTo>
                  <a:pt x="1980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29"/>
          <p:cNvSpPr/>
          <p:nvPr/>
        </p:nvSpPr>
        <p:spPr>
          <a:xfrm>
            <a:off x="3599846" y="3946420"/>
            <a:ext cx="182346" cy="20578"/>
          </a:xfrm>
          <a:custGeom>
            <a:avLst/>
            <a:gdLst/>
            <a:ahLst/>
            <a:cxnLst/>
            <a:rect l="l" t="t" r="r" b="b"/>
            <a:pathLst>
              <a:path w="12193" h="1376" extrusionOk="0">
                <a:moveTo>
                  <a:pt x="0" y="1"/>
                </a:moveTo>
                <a:lnTo>
                  <a:pt x="0" y="1376"/>
                </a:lnTo>
                <a:lnTo>
                  <a:pt x="12193" y="1376"/>
                </a:lnTo>
                <a:lnTo>
                  <a:pt x="121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29"/>
          <p:cNvSpPr txBox="1">
            <a:spLocks noGrp="1"/>
          </p:cNvSpPr>
          <p:nvPr>
            <p:ph type="ctrTitle"/>
          </p:nvPr>
        </p:nvSpPr>
        <p:spPr>
          <a:xfrm>
            <a:off x="5577715" y="1876206"/>
            <a:ext cx="2076000" cy="381001"/>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sz="1200" b="1" dirty="0">
                <a:solidFill>
                  <a:srgbClr val="0E2A47"/>
                </a:solidFill>
                <a:latin typeface="Avenir Next LT Pro" panose="020B0504020202020204" pitchFamily="34" charset="0"/>
              </a:rPr>
              <a:t>Configuração</a:t>
            </a:r>
            <a:endParaRPr sz="1200" b="1" dirty="0">
              <a:solidFill>
                <a:srgbClr val="0E2A47"/>
              </a:solidFill>
              <a:latin typeface="Avenir Next LT Pro" panose="020B0504020202020204" pitchFamily="34" charset="0"/>
            </a:endParaRPr>
          </a:p>
        </p:txBody>
      </p:sp>
      <p:sp>
        <p:nvSpPr>
          <p:cNvPr id="557" name="Google Shape;557;p29"/>
          <p:cNvSpPr txBox="1">
            <a:spLocks noGrp="1"/>
          </p:cNvSpPr>
          <p:nvPr>
            <p:ph type="ctrTitle" idx="2"/>
          </p:nvPr>
        </p:nvSpPr>
        <p:spPr>
          <a:xfrm>
            <a:off x="5577715" y="3280931"/>
            <a:ext cx="2076000" cy="378644"/>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sz="1200" b="1" dirty="0">
                <a:solidFill>
                  <a:srgbClr val="0E2A47"/>
                </a:solidFill>
                <a:latin typeface="Avenir Next LT Pro" panose="020B0504020202020204" pitchFamily="34" charset="0"/>
              </a:rPr>
              <a:t>Atribuição de prioridades</a:t>
            </a:r>
            <a:endParaRPr b="1" dirty="0">
              <a:solidFill>
                <a:srgbClr val="0E2A47"/>
              </a:solidFill>
              <a:latin typeface="Avenir Next LT Pro" panose="020B0504020202020204" pitchFamily="34" charset="0"/>
            </a:endParaRPr>
          </a:p>
        </p:txBody>
      </p:sp>
      <p:sp>
        <p:nvSpPr>
          <p:cNvPr id="558" name="Google Shape;558;p29"/>
          <p:cNvSpPr txBox="1">
            <a:spLocks noGrp="1"/>
          </p:cNvSpPr>
          <p:nvPr>
            <p:ph type="ctrTitle" idx="3"/>
          </p:nvPr>
        </p:nvSpPr>
        <p:spPr>
          <a:xfrm>
            <a:off x="5577715" y="2578575"/>
            <a:ext cx="2076000" cy="381001"/>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sz="1200" b="1" dirty="0">
                <a:solidFill>
                  <a:srgbClr val="0E2A47"/>
                </a:solidFill>
                <a:latin typeface="Avenir Next LT Pro" panose="020B0504020202020204" pitchFamily="34" charset="0"/>
              </a:rPr>
              <a:t>Calculo dos Custos</a:t>
            </a:r>
            <a:endParaRPr b="1" dirty="0">
              <a:solidFill>
                <a:srgbClr val="0E2A47"/>
              </a:solidFill>
              <a:latin typeface="Avenir Next LT Pro" panose="020B0504020202020204" pitchFamily="34" charset="0"/>
            </a:endParaRPr>
          </a:p>
        </p:txBody>
      </p:sp>
      <p:sp>
        <p:nvSpPr>
          <p:cNvPr id="450" name="Google Shape;450;p29"/>
          <p:cNvSpPr/>
          <p:nvPr/>
        </p:nvSpPr>
        <p:spPr>
          <a:xfrm>
            <a:off x="7903950" y="1854756"/>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29"/>
          <p:cNvSpPr/>
          <p:nvPr/>
        </p:nvSpPr>
        <p:spPr>
          <a:xfrm>
            <a:off x="7903950" y="2557125"/>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5" name="Google Shape;6305;p53">
            <a:extLst>
              <a:ext uri="{FF2B5EF4-FFF2-40B4-BE49-F238E27FC236}">
                <a16:creationId xmlns:a16="http://schemas.microsoft.com/office/drawing/2014/main" id="{EC39599A-05F2-FA5B-8BEB-EF9B58FB4D86}"/>
              </a:ext>
            </a:extLst>
          </p:cNvPr>
          <p:cNvGrpSpPr/>
          <p:nvPr/>
        </p:nvGrpSpPr>
        <p:grpSpPr>
          <a:xfrm>
            <a:off x="8020927" y="1935052"/>
            <a:ext cx="189946" cy="263309"/>
            <a:chOff x="-38860325" y="3221750"/>
            <a:chExt cx="228425" cy="316650"/>
          </a:xfrm>
          <a:solidFill>
            <a:srgbClr val="0E2A47"/>
          </a:solidFill>
        </p:grpSpPr>
        <p:sp>
          <p:nvSpPr>
            <p:cNvPr id="116" name="Google Shape;6306;p53">
              <a:extLst>
                <a:ext uri="{FF2B5EF4-FFF2-40B4-BE49-F238E27FC236}">
                  <a16:creationId xmlns:a16="http://schemas.microsoft.com/office/drawing/2014/main" id="{796CAFDB-1D88-99DD-7846-9A4D6B3D6DAA}"/>
                </a:ext>
              </a:extLst>
            </p:cNvPr>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6307;p53">
              <a:extLst>
                <a:ext uri="{FF2B5EF4-FFF2-40B4-BE49-F238E27FC236}">
                  <a16:creationId xmlns:a16="http://schemas.microsoft.com/office/drawing/2014/main" id="{F710C4D0-0226-715C-9DCC-97AD409F770E}"/>
                </a:ext>
              </a:extLst>
            </p:cNvPr>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6308;p53">
              <a:extLst>
                <a:ext uri="{FF2B5EF4-FFF2-40B4-BE49-F238E27FC236}">
                  <a16:creationId xmlns:a16="http://schemas.microsoft.com/office/drawing/2014/main" id="{81B9E29A-2B3F-DFAD-9E17-E1964610339E}"/>
                </a:ext>
              </a:extLst>
            </p:cNvPr>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6309;p53">
              <a:extLst>
                <a:ext uri="{FF2B5EF4-FFF2-40B4-BE49-F238E27FC236}">
                  <a16:creationId xmlns:a16="http://schemas.microsoft.com/office/drawing/2014/main" id="{D5024FC7-DAE8-41E9-983D-4E9740CA88F4}"/>
                </a:ext>
              </a:extLst>
            </p:cNvPr>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4" name="Google Shape;454;p29"/>
          <p:cNvSpPr/>
          <p:nvPr/>
        </p:nvSpPr>
        <p:spPr>
          <a:xfrm>
            <a:off x="7903950" y="3259481"/>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0" name="Google Shape;1012;p37">
            <a:extLst>
              <a:ext uri="{FF2B5EF4-FFF2-40B4-BE49-F238E27FC236}">
                <a16:creationId xmlns:a16="http://schemas.microsoft.com/office/drawing/2014/main" id="{5B4E2D4B-84AE-A8D9-47A7-5AC09087503E}"/>
              </a:ext>
            </a:extLst>
          </p:cNvPr>
          <p:cNvGrpSpPr/>
          <p:nvPr/>
        </p:nvGrpSpPr>
        <p:grpSpPr>
          <a:xfrm>
            <a:off x="7998097" y="2621717"/>
            <a:ext cx="235606" cy="294716"/>
            <a:chOff x="2905736" y="2888729"/>
            <a:chExt cx="235606" cy="294716"/>
          </a:xfrm>
          <a:solidFill>
            <a:srgbClr val="0E2A47"/>
          </a:solidFill>
        </p:grpSpPr>
        <p:sp>
          <p:nvSpPr>
            <p:cNvPr id="121" name="Google Shape;1013;p37">
              <a:extLst>
                <a:ext uri="{FF2B5EF4-FFF2-40B4-BE49-F238E27FC236}">
                  <a16:creationId xmlns:a16="http://schemas.microsoft.com/office/drawing/2014/main" id="{25A0D3B5-274F-23C5-4067-0A8E4F5DF489}"/>
                </a:ext>
              </a:extLst>
            </p:cNvPr>
            <p:cNvSpPr/>
            <p:nvPr/>
          </p:nvSpPr>
          <p:spPr>
            <a:xfrm>
              <a:off x="2956513" y="2888729"/>
              <a:ext cx="184830" cy="184830"/>
            </a:xfrm>
            <a:custGeom>
              <a:avLst/>
              <a:gdLst/>
              <a:ahLst/>
              <a:cxnLst/>
              <a:rect l="l" t="t" r="r" b="b"/>
              <a:pathLst>
                <a:path w="11579" h="11579" extrusionOk="0">
                  <a:moveTo>
                    <a:pt x="5761" y="1819"/>
                  </a:moveTo>
                  <a:cubicBezTo>
                    <a:pt x="7989" y="1819"/>
                    <a:pt x="10085" y="3763"/>
                    <a:pt x="9649" y="6415"/>
                  </a:cubicBezTo>
                  <a:cubicBezTo>
                    <a:pt x="9388" y="8084"/>
                    <a:pt x="8084" y="9388"/>
                    <a:pt x="6468" y="9701"/>
                  </a:cubicBezTo>
                  <a:cubicBezTo>
                    <a:pt x="6229" y="9740"/>
                    <a:pt x="5996" y="9759"/>
                    <a:pt x="5769" y="9759"/>
                  </a:cubicBezTo>
                  <a:cubicBezTo>
                    <a:pt x="2380" y="9759"/>
                    <a:pt x="431" y="5567"/>
                    <a:pt x="2973" y="3025"/>
                  </a:cubicBezTo>
                  <a:cubicBezTo>
                    <a:pt x="3796" y="2187"/>
                    <a:pt x="4791" y="1819"/>
                    <a:pt x="5761" y="1819"/>
                  </a:cubicBezTo>
                  <a:close/>
                  <a:moveTo>
                    <a:pt x="4799" y="0"/>
                  </a:moveTo>
                  <a:cubicBezTo>
                    <a:pt x="4642" y="0"/>
                    <a:pt x="4486" y="157"/>
                    <a:pt x="4486" y="313"/>
                  </a:cubicBezTo>
                  <a:lnTo>
                    <a:pt x="4486" y="626"/>
                  </a:lnTo>
                  <a:cubicBezTo>
                    <a:pt x="4486" y="731"/>
                    <a:pt x="4381" y="835"/>
                    <a:pt x="4277" y="887"/>
                  </a:cubicBezTo>
                  <a:cubicBezTo>
                    <a:pt x="3964" y="991"/>
                    <a:pt x="3651" y="1096"/>
                    <a:pt x="3390" y="1252"/>
                  </a:cubicBezTo>
                  <a:cubicBezTo>
                    <a:pt x="3326" y="1274"/>
                    <a:pt x="3270" y="1286"/>
                    <a:pt x="3219" y="1286"/>
                  </a:cubicBezTo>
                  <a:cubicBezTo>
                    <a:pt x="3148" y="1286"/>
                    <a:pt x="3086" y="1261"/>
                    <a:pt x="3025" y="1200"/>
                  </a:cubicBezTo>
                  <a:lnTo>
                    <a:pt x="2817" y="991"/>
                  </a:lnTo>
                  <a:cubicBezTo>
                    <a:pt x="2765" y="939"/>
                    <a:pt x="2686" y="913"/>
                    <a:pt x="2608" y="913"/>
                  </a:cubicBezTo>
                  <a:cubicBezTo>
                    <a:pt x="2530" y="913"/>
                    <a:pt x="2452" y="939"/>
                    <a:pt x="2400" y="991"/>
                  </a:cubicBezTo>
                  <a:lnTo>
                    <a:pt x="991" y="2399"/>
                  </a:lnTo>
                  <a:cubicBezTo>
                    <a:pt x="887" y="2504"/>
                    <a:pt x="887" y="2712"/>
                    <a:pt x="991" y="2817"/>
                  </a:cubicBezTo>
                  <a:lnTo>
                    <a:pt x="1200" y="3025"/>
                  </a:lnTo>
                  <a:cubicBezTo>
                    <a:pt x="1304" y="3130"/>
                    <a:pt x="1304" y="3286"/>
                    <a:pt x="1252" y="3390"/>
                  </a:cubicBezTo>
                  <a:cubicBezTo>
                    <a:pt x="1096" y="3703"/>
                    <a:pt x="991" y="3964"/>
                    <a:pt x="887" y="4277"/>
                  </a:cubicBezTo>
                  <a:cubicBezTo>
                    <a:pt x="835" y="4433"/>
                    <a:pt x="731" y="4486"/>
                    <a:pt x="574" y="4538"/>
                  </a:cubicBezTo>
                  <a:lnTo>
                    <a:pt x="313" y="4538"/>
                  </a:lnTo>
                  <a:cubicBezTo>
                    <a:pt x="105" y="4538"/>
                    <a:pt x="0" y="4642"/>
                    <a:pt x="0" y="4799"/>
                  </a:cubicBezTo>
                  <a:lnTo>
                    <a:pt x="0" y="6780"/>
                  </a:lnTo>
                  <a:cubicBezTo>
                    <a:pt x="0" y="6937"/>
                    <a:pt x="105" y="7093"/>
                    <a:pt x="313" y="7093"/>
                  </a:cubicBezTo>
                  <a:lnTo>
                    <a:pt x="574" y="7093"/>
                  </a:lnTo>
                  <a:cubicBezTo>
                    <a:pt x="731" y="7093"/>
                    <a:pt x="835" y="7198"/>
                    <a:pt x="887" y="7302"/>
                  </a:cubicBezTo>
                  <a:cubicBezTo>
                    <a:pt x="991" y="7615"/>
                    <a:pt x="1096" y="7928"/>
                    <a:pt x="1252" y="8188"/>
                  </a:cubicBezTo>
                  <a:cubicBezTo>
                    <a:pt x="1304" y="8293"/>
                    <a:pt x="1304" y="8449"/>
                    <a:pt x="1200" y="8554"/>
                  </a:cubicBezTo>
                  <a:lnTo>
                    <a:pt x="991" y="8762"/>
                  </a:lnTo>
                  <a:cubicBezTo>
                    <a:pt x="887" y="8866"/>
                    <a:pt x="887" y="9075"/>
                    <a:pt x="991" y="9179"/>
                  </a:cubicBezTo>
                  <a:lnTo>
                    <a:pt x="2400" y="10588"/>
                  </a:lnTo>
                  <a:cubicBezTo>
                    <a:pt x="2452" y="10640"/>
                    <a:pt x="2517" y="10666"/>
                    <a:pt x="2589" y="10666"/>
                  </a:cubicBezTo>
                  <a:cubicBezTo>
                    <a:pt x="2660" y="10666"/>
                    <a:pt x="2739" y="10640"/>
                    <a:pt x="2817" y="10588"/>
                  </a:cubicBezTo>
                  <a:lnTo>
                    <a:pt x="3025" y="10379"/>
                  </a:lnTo>
                  <a:cubicBezTo>
                    <a:pt x="3086" y="10318"/>
                    <a:pt x="3165" y="10293"/>
                    <a:pt x="3241" y="10293"/>
                  </a:cubicBezTo>
                  <a:cubicBezTo>
                    <a:pt x="3295" y="10293"/>
                    <a:pt x="3347" y="10305"/>
                    <a:pt x="3390" y="10327"/>
                  </a:cubicBezTo>
                  <a:cubicBezTo>
                    <a:pt x="3651" y="10483"/>
                    <a:pt x="3964" y="10588"/>
                    <a:pt x="4277" y="10692"/>
                  </a:cubicBezTo>
                  <a:cubicBezTo>
                    <a:pt x="4381" y="10744"/>
                    <a:pt x="4486" y="10848"/>
                    <a:pt x="4486" y="11005"/>
                  </a:cubicBezTo>
                  <a:lnTo>
                    <a:pt x="4486" y="11318"/>
                  </a:lnTo>
                  <a:cubicBezTo>
                    <a:pt x="4486" y="11474"/>
                    <a:pt x="4642" y="11578"/>
                    <a:pt x="4799" y="11578"/>
                  </a:cubicBezTo>
                  <a:lnTo>
                    <a:pt x="6780" y="11578"/>
                  </a:lnTo>
                  <a:cubicBezTo>
                    <a:pt x="6937" y="11578"/>
                    <a:pt x="7041" y="11474"/>
                    <a:pt x="7041" y="11318"/>
                  </a:cubicBezTo>
                  <a:lnTo>
                    <a:pt x="7041" y="10953"/>
                  </a:lnTo>
                  <a:cubicBezTo>
                    <a:pt x="7041" y="10796"/>
                    <a:pt x="7146" y="10692"/>
                    <a:pt x="7302" y="10640"/>
                  </a:cubicBezTo>
                  <a:cubicBezTo>
                    <a:pt x="7615" y="10588"/>
                    <a:pt x="7876" y="10431"/>
                    <a:pt x="8189" y="10327"/>
                  </a:cubicBezTo>
                  <a:cubicBezTo>
                    <a:pt x="8233" y="10283"/>
                    <a:pt x="8286" y="10267"/>
                    <a:pt x="8341" y="10267"/>
                  </a:cubicBezTo>
                  <a:cubicBezTo>
                    <a:pt x="8416" y="10267"/>
                    <a:pt x="8493" y="10297"/>
                    <a:pt x="8554" y="10327"/>
                  </a:cubicBezTo>
                  <a:lnTo>
                    <a:pt x="8762" y="10588"/>
                  </a:lnTo>
                  <a:cubicBezTo>
                    <a:pt x="8814" y="10640"/>
                    <a:pt x="8893" y="10666"/>
                    <a:pt x="8971" y="10666"/>
                  </a:cubicBezTo>
                  <a:cubicBezTo>
                    <a:pt x="9049" y="10666"/>
                    <a:pt x="9127" y="10640"/>
                    <a:pt x="9180" y="10588"/>
                  </a:cubicBezTo>
                  <a:lnTo>
                    <a:pt x="10588" y="9179"/>
                  </a:lnTo>
                  <a:cubicBezTo>
                    <a:pt x="10692" y="9075"/>
                    <a:pt x="10692" y="8866"/>
                    <a:pt x="10588" y="8762"/>
                  </a:cubicBezTo>
                  <a:lnTo>
                    <a:pt x="10379" y="8554"/>
                  </a:lnTo>
                  <a:cubicBezTo>
                    <a:pt x="10275" y="8449"/>
                    <a:pt x="10275" y="8293"/>
                    <a:pt x="10327" y="8188"/>
                  </a:cubicBezTo>
                  <a:cubicBezTo>
                    <a:pt x="10483" y="7928"/>
                    <a:pt x="10588" y="7615"/>
                    <a:pt x="10692" y="7302"/>
                  </a:cubicBezTo>
                  <a:cubicBezTo>
                    <a:pt x="10744" y="7198"/>
                    <a:pt x="10848" y="7093"/>
                    <a:pt x="10953" y="7093"/>
                  </a:cubicBezTo>
                  <a:lnTo>
                    <a:pt x="11266" y="7093"/>
                  </a:lnTo>
                  <a:cubicBezTo>
                    <a:pt x="11422" y="7093"/>
                    <a:pt x="11579" y="6937"/>
                    <a:pt x="11579" y="6780"/>
                  </a:cubicBezTo>
                  <a:lnTo>
                    <a:pt x="11579" y="4799"/>
                  </a:lnTo>
                  <a:cubicBezTo>
                    <a:pt x="11579" y="4642"/>
                    <a:pt x="11422" y="4538"/>
                    <a:pt x="11266" y="4538"/>
                  </a:cubicBezTo>
                  <a:lnTo>
                    <a:pt x="10953" y="4538"/>
                  </a:lnTo>
                  <a:cubicBezTo>
                    <a:pt x="10848" y="4486"/>
                    <a:pt x="10692" y="4433"/>
                    <a:pt x="10692" y="4277"/>
                  </a:cubicBezTo>
                  <a:cubicBezTo>
                    <a:pt x="10588" y="3964"/>
                    <a:pt x="10483" y="3703"/>
                    <a:pt x="10327" y="3390"/>
                  </a:cubicBezTo>
                  <a:cubicBezTo>
                    <a:pt x="10223" y="3286"/>
                    <a:pt x="10275" y="3130"/>
                    <a:pt x="10379" y="3025"/>
                  </a:cubicBezTo>
                  <a:lnTo>
                    <a:pt x="10588" y="2817"/>
                  </a:lnTo>
                  <a:cubicBezTo>
                    <a:pt x="10692" y="2712"/>
                    <a:pt x="10692" y="2504"/>
                    <a:pt x="10588" y="2399"/>
                  </a:cubicBezTo>
                  <a:lnTo>
                    <a:pt x="9180" y="991"/>
                  </a:lnTo>
                  <a:cubicBezTo>
                    <a:pt x="9127" y="939"/>
                    <a:pt x="9049" y="913"/>
                    <a:pt x="8971" y="913"/>
                  </a:cubicBezTo>
                  <a:cubicBezTo>
                    <a:pt x="8893" y="913"/>
                    <a:pt x="8814" y="939"/>
                    <a:pt x="8762" y="991"/>
                  </a:cubicBezTo>
                  <a:lnTo>
                    <a:pt x="8554" y="1200"/>
                  </a:lnTo>
                  <a:cubicBezTo>
                    <a:pt x="8489" y="1264"/>
                    <a:pt x="8405" y="1309"/>
                    <a:pt x="8325" y="1309"/>
                  </a:cubicBezTo>
                  <a:cubicBezTo>
                    <a:pt x="8276" y="1309"/>
                    <a:pt x="8228" y="1292"/>
                    <a:pt x="8189" y="1252"/>
                  </a:cubicBezTo>
                  <a:cubicBezTo>
                    <a:pt x="7876" y="1096"/>
                    <a:pt x="7615" y="991"/>
                    <a:pt x="7302" y="887"/>
                  </a:cubicBezTo>
                  <a:cubicBezTo>
                    <a:pt x="7146" y="835"/>
                    <a:pt x="7041" y="731"/>
                    <a:pt x="7041" y="626"/>
                  </a:cubicBezTo>
                  <a:lnTo>
                    <a:pt x="7041" y="313"/>
                  </a:lnTo>
                  <a:cubicBezTo>
                    <a:pt x="7041" y="157"/>
                    <a:pt x="6937" y="0"/>
                    <a:pt x="678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014;p37">
              <a:extLst>
                <a:ext uri="{FF2B5EF4-FFF2-40B4-BE49-F238E27FC236}">
                  <a16:creationId xmlns:a16="http://schemas.microsoft.com/office/drawing/2014/main" id="{05BE1813-D2DD-4E6A-9679-2FFD7ED6800D}"/>
                </a:ext>
              </a:extLst>
            </p:cNvPr>
            <p:cNvSpPr/>
            <p:nvPr/>
          </p:nvSpPr>
          <p:spPr>
            <a:xfrm>
              <a:off x="2978158" y="2928683"/>
              <a:ext cx="123231" cy="105400"/>
            </a:xfrm>
            <a:custGeom>
              <a:avLst/>
              <a:gdLst/>
              <a:ahLst/>
              <a:cxnLst/>
              <a:rect l="l" t="t" r="r" b="b"/>
              <a:pathLst>
                <a:path w="7720" h="6603" extrusionOk="0">
                  <a:moveTo>
                    <a:pt x="4434" y="1"/>
                  </a:moveTo>
                  <a:cubicBezTo>
                    <a:pt x="1513" y="1"/>
                    <a:pt x="0" y="3547"/>
                    <a:pt x="2087" y="5633"/>
                  </a:cubicBezTo>
                  <a:cubicBezTo>
                    <a:pt x="2757" y="6304"/>
                    <a:pt x="3578" y="6602"/>
                    <a:pt x="4383" y="6602"/>
                  </a:cubicBezTo>
                  <a:cubicBezTo>
                    <a:pt x="6085" y="6602"/>
                    <a:pt x="7719" y="5269"/>
                    <a:pt x="7719" y="3286"/>
                  </a:cubicBezTo>
                  <a:cubicBezTo>
                    <a:pt x="7719" y="1461"/>
                    <a:pt x="6259" y="1"/>
                    <a:pt x="443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015;p37">
              <a:extLst>
                <a:ext uri="{FF2B5EF4-FFF2-40B4-BE49-F238E27FC236}">
                  <a16:creationId xmlns:a16="http://schemas.microsoft.com/office/drawing/2014/main" id="{AB529212-7A33-E9D7-7CD4-7DE04695B7D1}"/>
                </a:ext>
              </a:extLst>
            </p:cNvPr>
            <p:cNvSpPr/>
            <p:nvPr/>
          </p:nvSpPr>
          <p:spPr>
            <a:xfrm>
              <a:off x="2905736" y="3051898"/>
              <a:ext cx="130717" cy="131547"/>
            </a:xfrm>
            <a:custGeom>
              <a:avLst/>
              <a:gdLst/>
              <a:ahLst/>
              <a:cxnLst/>
              <a:rect l="l" t="t" r="r" b="b"/>
              <a:pathLst>
                <a:path w="8189" h="8241" extrusionOk="0">
                  <a:moveTo>
                    <a:pt x="4122" y="1305"/>
                  </a:moveTo>
                  <a:cubicBezTo>
                    <a:pt x="5702" y="1305"/>
                    <a:pt x="7213" y="2692"/>
                    <a:pt x="6884" y="4590"/>
                  </a:cubicBezTo>
                  <a:cubicBezTo>
                    <a:pt x="6676" y="5737"/>
                    <a:pt x="5737" y="6624"/>
                    <a:pt x="4590" y="6833"/>
                  </a:cubicBezTo>
                  <a:cubicBezTo>
                    <a:pt x="4413" y="6864"/>
                    <a:pt x="4241" y="6879"/>
                    <a:pt x="4074" y="6879"/>
                  </a:cubicBezTo>
                  <a:cubicBezTo>
                    <a:pt x="1724" y="6879"/>
                    <a:pt x="389" y="3940"/>
                    <a:pt x="2191" y="2139"/>
                  </a:cubicBezTo>
                  <a:cubicBezTo>
                    <a:pt x="2754" y="1560"/>
                    <a:pt x="3444" y="1305"/>
                    <a:pt x="4122" y="1305"/>
                  </a:cubicBezTo>
                  <a:close/>
                  <a:moveTo>
                    <a:pt x="3442" y="0"/>
                  </a:moveTo>
                  <a:cubicBezTo>
                    <a:pt x="3338" y="0"/>
                    <a:pt x="3234" y="105"/>
                    <a:pt x="3234" y="209"/>
                  </a:cubicBezTo>
                  <a:lnTo>
                    <a:pt x="3234" y="418"/>
                  </a:lnTo>
                  <a:cubicBezTo>
                    <a:pt x="3234" y="522"/>
                    <a:pt x="3181" y="574"/>
                    <a:pt x="3077" y="626"/>
                  </a:cubicBezTo>
                  <a:cubicBezTo>
                    <a:pt x="2869" y="678"/>
                    <a:pt x="2608" y="783"/>
                    <a:pt x="2399" y="887"/>
                  </a:cubicBezTo>
                  <a:cubicBezTo>
                    <a:pt x="2373" y="913"/>
                    <a:pt x="2334" y="926"/>
                    <a:pt x="2295" y="926"/>
                  </a:cubicBezTo>
                  <a:cubicBezTo>
                    <a:pt x="2256" y="926"/>
                    <a:pt x="2217" y="913"/>
                    <a:pt x="2191" y="887"/>
                  </a:cubicBezTo>
                  <a:lnTo>
                    <a:pt x="2034" y="731"/>
                  </a:lnTo>
                  <a:cubicBezTo>
                    <a:pt x="1982" y="705"/>
                    <a:pt x="1930" y="691"/>
                    <a:pt x="1878" y="691"/>
                  </a:cubicBezTo>
                  <a:cubicBezTo>
                    <a:pt x="1825" y="691"/>
                    <a:pt x="1773" y="705"/>
                    <a:pt x="1721" y="731"/>
                  </a:cubicBezTo>
                  <a:lnTo>
                    <a:pt x="782" y="1722"/>
                  </a:lnTo>
                  <a:cubicBezTo>
                    <a:pt x="678" y="1774"/>
                    <a:pt x="678" y="1930"/>
                    <a:pt x="782" y="2034"/>
                  </a:cubicBezTo>
                  <a:lnTo>
                    <a:pt x="887" y="2139"/>
                  </a:lnTo>
                  <a:cubicBezTo>
                    <a:pt x="939" y="2243"/>
                    <a:pt x="939" y="2347"/>
                    <a:pt x="887" y="2400"/>
                  </a:cubicBezTo>
                  <a:cubicBezTo>
                    <a:pt x="782" y="2608"/>
                    <a:pt x="730" y="2817"/>
                    <a:pt x="626" y="3078"/>
                  </a:cubicBezTo>
                  <a:cubicBezTo>
                    <a:pt x="626" y="3130"/>
                    <a:pt x="522" y="3234"/>
                    <a:pt x="417" y="3234"/>
                  </a:cubicBezTo>
                  <a:lnTo>
                    <a:pt x="209" y="3234"/>
                  </a:lnTo>
                  <a:cubicBezTo>
                    <a:pt x="104" y="3234"/>
                    <a:pt x="0" y="3286"/>
                    <a:pt x="0" y="3443"/>
                  </a:cubicBezTo>
                  <a:lnTo>
                    <a:pt x="0" y="4799"/>
                  </a:lnTo>
                  <a:cubicBezTo>
                    <a:pt x="0" y="4955"/>
                    <a:pt x="104" y="5007"/>
                    <a:pt x="209" y="5007"/>
                  </a:cubicBezTo>
                  <a:lnTo>
                    <a:pt x="469" y="5007"/>
                  </a:lnTo>
                  <a:cubicBezTo>
                    <a:pt x="522" y="5007"/>
                    <a:pt x="626" y="5111"/>
                    <a:pt x="678" y="5164"/>
                  </a:cubicBezTo>
                  <a:cubicBezTo>
                    <a:pt x="730" y="5424"/>
                    <a:pt x="782" y="5633"/>
                    <a:pt x="939" y="5842"/>
                  </a:cubicBezTo>
                  <a:cubicBezTo>
                    <a:pt x="939" y="5894"/>
                    <a:pt x="939" y="5998"/>
                    <a:pt x="887" y="6102"/>
                  </a:cubicBezTo>
                  <a:lnTo>
                    <a:pt x="730" y="6259"/>
                  </a:lnTo>
                  <a:cubicBezTo>
                    <a:pt x="626" y="6311"/>
                    <a:pt x="626" y="6467"/>
                    <a:pt x="730" y="6520"/>
                  </a:cubicBezTo>
                  <a:lnTo>
                    <a:pt x="1721" y="7511"/>
                  </a:lnTo>
                  <a:cubicBezTo>
                    <a:pt x="1747" y="7563"/>
                    <a:pt x="1799" y="7589"/>
                    <a:pt x="1852" y="7589"/>
                  </a:cubicBezTo>
                  <a:cubicBezTo>
                    <a:pt x="1904" y="7589"/>
                    <a:pt x="1956" y="7563"/>
                    <a:pt x="1982" y="7511"/>
                  </a:cubicBezTo>
                  <a:lnTo>
                    <a:pt x="2138" y="7354"/>
                  </a:lnTo>
                  <a:cubicBezTo>
                    <a:pt x="2191" y="7328"/>
                    <a:pt x="2243" y="7315"/>
                    <a:pt x="2288" y="7315"/>
                  </a:cubicBezTo>
                  <a:cubicBezTo>
                    <a:pt x="2334" y="7315"/>
                    <a:pt x="2373" y="7328"/>
                    <a:pt x="2399" y="7354"/>
                  </a:cubicBezTo>
                  <a:cubicBezTo>
                    <a:pt x="2608" y="7458"/>
                    <a:pt x="2816" y="7563"/>
                    <a:pt x="3077" y="7615"/>
                  </a:cubicBezTo>
                  <a:cubicBezTo>
                    <a:pt x="3129" y="7615"/>
                    <a:pt x="3234" y="7719"/>
                    <a:pt x="3234" y="7823"/>
                  </a:cubicBezTo>
                  <a:lnTo>
                    <a:pt x="3234" y="8032"/>
                  </a:lnTo>
                  <a:cubicBezTo>
                    <a:pt x="3234" y="8136"/>
                    <a:pt x="3286" y="8241"/>
                    <a:pt x="3442" y="8241"/>
                  </a:cubicBezTo>
                  <a:lnTo>
                    <a:pt x="4798" y="8241"/>
                  </a:lnTo>
                  <a:cubicBezTo>
                    <a:pt x="4903" y="8241"/>
                    <a:pt x="5007" y="8136"/>
                    <a:pt x="5007" y="8032"/>
                  </a:cubicBezTo>
                  <a:lnTo>
                    <a:pt x="5007" y="7823"/>
                  </a:lnTo>
                  <a:cubicBezTo>
                    <a:pt x="5007" y="7719"/>
                    <a:pt x="5059" y="7615"/>
                    <a:pt x="5163" y="7615"/>
                  </a:cubicBezTo>
                  <a:cubicBezTo>
                    <a:pt x="5424" y="7563"/>
                    <a:pt x="5633" y="7458"/>
                    <a:pt x="5841" y="7354"/>
                  </a:cubicBezTo>
                  <a:cubicBezTo>
                    <a:pt x="5867" y="7328"/>
                    <a:pt x="5907" y="7315"/>
                    <a:pt x="5952" y="7315"/>
                  </a:cubicBezTo>
                  <a:cubicBezTo>
                    <a:pt x="5998" y="7315"/>
                    <a:pt x="6050" y="7328"/>
                    <a:pt x="6102" y="7354"/>
                  </a:cubicBezTo>
                  <a:lnTo>
                    <a:pt x="6259" y="7511"/>
                  </a:lnTo>
                  <a:cubicBezTo>
                    <a:pt x="6285" y="7563"/>
                    <a:pt x="6337" y="7589"/>
                    <a:pt x="6389" y="7589"/>
                  </a:cubicBezTo>
                  <a:cubicBezTo>
                    <a:pt x="6441" y="7589"/>
                    <a:pt x="6493" y="7563"/>
                    <a:pt x="6519" y="7511"/>
                  </a:cubicBezTo>
                  <a:lnTo>
                    <a:pt x="7510" y="6520"/>
                  </a:lnTo>
                  <a:cubicBezTo>
                    <a:pt x="7615" y="6467"/>
                    <a:pt x="7615" y="6311"/>
                    <a:pt x="7510" y="6259"/>
                  </a:cubicBezTo>
                  <a:lnTo>
                    <a:pt x="7354" y="6102"/>
                  </a:lnTo>
                  <a:cubicBezTo>
                    <a:pt x="7302" y="5998"/>
                    <a:pt x="7302" y="5894"/>
                    <a:pt x="7302" y="5842"/>
                  </a:cubicBezTo>
                  <a:cubicBezTo>
                    <a:pt x="7406" y="5633"/>
                    <a:pt x="7510" y="5424"/>
                    <a:pt x="7562" y="5164"/>
                  </a:cubicBezTo>
                  <a:cubicBezTo>
                    <a:pt x="7615" y="5059"/>
                    <a:pt x="7719" y="5007"/>
                    <a:pt x="7771" y="5007"/>
                  </a:cubicBezTo>
                  <a:lnTo>
                    <a:pt x="7980" y="5007"/>
                  </a:lnTo>
                  <a:cubicBezTo>
                    <a:pt x="8136" y="5007"/>
                    <a:pt x="8188" y="4903"/>
                    <a:pt x="8188" y="4799"/>
                  </a:cubicBezTo>
                  <a:lnTo>
                    <a:pt x="8188" y="3390"/>
                  </a:lnTo>
                  <a:cubicBezTo>
                    <a:pt x="8188" y="3286"/>
                    <a:pt x="8136" y="3182"/>
                    <a:pt x="7980" y="3182"/>
                  </a:cubicBezTo>
                  <a:lnTo>
                    <a:pt x="7771" y="3182"/>
                  </a:lnTo>
                  <a:cubicBezTo>
                    <a:pt x="7667" y="3182"/>
                    <a:pt x="7615" y="3130"/>
                    <a:pt x="7562" y="3025"/>
                  </a:cubicBezTo>
                  <a:cubicBezTo>
                    <a:pt x="7510" y="2817"/>
                    <a:pt x="7406" y="2608"/>
                    <a:pt x="7302" y="2400"/>
                  </a:cubicBezTo>
                  <a:cubicBezTo>
                    <a:pt x="7249" y="2295"/>
                    <a:pt x="7302" y="2191"/>
                    <a:pt x="7354" y="2139"/>
                  </a:cubicBezTo>
                  <a:lnTo>
                    <a:pt x="7510" y="1982"/>
                  </a:lnTo>
                  <a:cubicBezTo>
                    <a:pt x="7562" y="1930"/>
                    <a:pt x="7562" y="1774"/>
                    <a:pt x="7510" y="1669"/>
                  </a:cubicBezTo>
                  <a:lnTo>
                    <a:pt x="6519" y="731"/>
                  </a:lnTo>
                  <a:cubicBezTo>
                    <a:pt x="6467" y="678"/>
                    <a:pt x="6415" y="652"/>
                    <a:pt x="6363" y="652"/>
                  </a:cubicBezTo>
                  <a:cubicBezTo>
                    <a:pt x="6311" y="652"/>
                    <a:pt x="6259" y="678"/>
                    <a:pt x="6206" y="731"/>
                  </a:cubicBezTo>
                  <a:lnTo>
                    <a:pt x="6102" y="887"/>
                  </a:lnTo>
                  <a:cubicBezTo>
                    <a:pt x="6050" y="913"/>
                    <a:pt x="5998" y="926"/>
                    <a:pt x="5952" y="926"/>
                  </a:cubicBezTo>
                  <a:cubicBezTo>
                    <a:pt x="5907" y="926"/>
                    <a:pt x="5867" y="913"/>
                    <a:pt x="5841" y="887"/>
                  </a:cubicBezTo>
                  <a:cubicBezTo>
                    <a:pt x="5633" y="783"/>
                    <a:pt x="5372" y="678"/>
                    <a:pt x="5163" y="626"/>
                  </a:cubicBezTo>
                  <a:cubicBezTo>
                    <a:pt x="5059" y="574"/>
                    <a:pt x="5007" y="522"/>
                    <a:pt x="5007" y="418"/>
                  </a:cubicBezTo>
                  <a:lnTo>
                    <a:pt x="5007" y="209"/>
                  </a:lnTo>
                  <a:cubicBezTo>
                    <a:pt x="5007" y="105"/>
                    <a:pt x="4903" y="0"/>
                    <a:pt x="479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016;p37">
              <a:extLst>
                <a:ext uri="{FF2B5EF4-FFF2-40B4-BE49-F238E27FC236}">
                  <a16:creationId xmlns:a16="http://schemas.microsoft.com/office/drawing/2014/main" id="{9EA4AC06-56FD-6C1E-B68E-51AC792151E6}"/>
                </a:ext>
              </a:extLst>
            </p:cNvPr>
            <p:cNvSpPr/>
            <p:nvPr/>
          </p:nvSpPr>
          <p:spPr>
            <a:xfrm>
              <a:off x="2923215" y="3081030"/>
              <a:ext cx="84936" cy="72550"/>
            </a:xfrm>
            <a:custGeom>
              <a:avLst/>
              <a:gdLst/>
              <a:ahLst/>
              <a:cxnLst/>
              <a:rect l="l" t="t" r="r" b="b"/>
              <a:pathLst>
                <a:path w="5321" h="4545" extrusionOk="0">
                  <a:moveTo>
                    <a:pt x="3025" y="1"/>
                  </a:moveTo>
                  <a:cubicBezTo>
                    <a:pt x="991" y="1"/>
                    <a:pt x="0" y="2452"/>
                    <a:pt x="1408" y="3860"/>
                  </a:cubicBezTo>
                  <a:cubicBezTo>
                    <a:pt x="1882" y="4334"/>
                    <a:pt x="2461" y="4544"/>
                    <a:pt x="3026" y="4544"/>
                  </a:cubicBezTo>
                  <a:cubicBezTo>
                    <a:pt x="4202" y="4544"/>
                    <a:pt x="5320" y="3634"/>
                    <a:pt x="5320" y="2296"/>
                  </a:cubicBezTo>
                  <a:cubicBezTo>
                    <a:pt x="5320" y="992"/>
                    <a:pt x="4277" y="1"/>
                    <a:pt x="302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 name="Google Shape;8729;p58">
            <a:extLst>
              <a:ext uri="{FF2B5EF4-FFF2-40B4-BE49-F238E27FC236}">
                <a16:creationId xmlns:a16="http://schemas.microsoft.com/office/drawing/2014/main" id="{979B9B91-829E-4EEF-1456-0F146C6CB298}"/>
              </a:ext>
            </a:extLst>
          </p:cNvPr>
          <p:cNvGrpSpPr/>
          <p:nvPr/>
        </p:nvGrpSpPr>
        <p:grpSpPr>
          <a:xfrm>
            <a:off x="7995218" y="3349430"/>
            <a:ext cx="241365" cy="244002"/>
            <a:chOff x="-2668225" y="3239075"/>
            <a:chExt cx="288300" cy="291450"/>
          </a:xfrm>
          <a:solidFill>
            <a:srgbClr val="0E2A47"/>
          </a:solidFill>
        </p:grpSpPr>
        <p:sp>
          <p:nvSpPr>
            <p:cNvPr id="126" name="Google Shape;8730;p58">
              <a:extLst>
                <a:ext uri="{FF2B5EF4-FFF2-40B4-BE49-F238E27FC236}">
                  <a16:creationId xmlns:a16="http://schemas.microsoft.com/office/drawing/2014/main" id="{E913FC9D-17F8-0852-6A7A-84BF688E5F64}"/>
                </a:ext>
              </a:extLst>
            </p:cNvPr>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8731;p58">
              <a:extLst>
                <a:ext uri="{FF2B5EF4-FFF2-40B4-BE49-F238E27FC236}">
                  <a16:creationId xmlns:a16="http://schemas.microsoft.com/office/drawing/2014/main" id="{1584F3A9-97CE-F1D2-F8B8-6DEAA7D74711}"/>
                </a:ext>
              </a:extLst>
            </p:cNvPr>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8732;p58">
              <a:extLst>
                <a:ext uri="{FF2B5EF4-FFF2-40B4-BE49-F238E27FC236}">
                  <a16:creationId xmlns:a16="http://schemas.microsoft.com/office/drawing/2014/main" id="{1C50ADF4-4BB6-349F-087E-05919E21A25B}"/>
                </a:ext>
              </a:extLst>
            </p:cNvPr>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8733;p58">
              <a:extLst>
                <a:ext uri="{FF2B5EF4-FFF2-40B4-BE49-F238E27FC236}">
                  <a16:creationId xmlns:a16="http://schemas.microsoft.com/office/drawing/2014/main" id="{F5FA2E89-1790-8A8E-0CA2-97FCD7A0729B}"/>
                </a:ext>
              </a:extLst>
            </p:cNvPr>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8734;p58">
              <a:extLst>
                <a:ext uri="{FF2B5EF4-FFF2-40B4-BE49-F238E27FC236}">
                  <a16:creationId xmlns:a16="http://schemas.microsoft.com/office/drawing/2014/main" id="{1D3B5B94-644B-70FD-44FE-50F6D7216CD6}"/>
                </a:ext>
              </a:extLst>
            </p:cNvPr>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2392419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65"/>
        <p:cNvGrpSpPr/>
        <p:nvPr/>
      </p:nvGrpSpPr>
      <p:grpSpPr>
        <a:xfrm>
          <a:off x="0" y="0"/>
          <a:ext cx="0" cy="0"/>
          <a:chOff x="0" y="0"/>
          <a:chExt cx="0" cy="0"/>
        </a:xfrm>
      </p:grpSpPr>
      <p:sp>
        <p:nvSpPr>
          <p:cNvPr id="666" name="Google Shape;666;p34"/>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pt-PT" sz="3200" dirty="0" err="1">
                <a:latin typeface="Share Tech" panose="00000500000000000000" pitchFamily="2" charset="0"/>
              </a:rPr>
              <a:t>Spanning</a:t>
            </a:r>
            <a:r>
              <a:rPr lang="pt-PT" sz="3200" dirty="0">
                <a:latin typeface="Share Tech" panose="00000500000000000000" pitchFamily="2" charset="0"/>
              </a:rPr>
              <a:t> </a:t>
            </a:r>
            <a:r>
              <a:rPr lang="pt-PT" sz="3200" dirty="0" err="1">
                <a:latin typeface="Share Tech" panose="00000500000000000000" pitchFamily="2" charset="0"/>
              </a:rPr>
              <a:t>Tree</a:t>
            </a:r>
            <a:r>
              <a:rPr lang="pt-PT" sz="3200" dirty="0">
                <a:latin typeface="Share Tech" panose="00000500000000000000" pitchFamily="2" charset="0"/>
              </a:rPr>
              <a:t> Protocol (STP)</a:t>
            </a:r>
            <a:endParaRPr sz="3200" dirty="0">
              <a:latin typeface="Share Tech" panose="00000500000000000000" pitchFamily="2" charset="0"/>
            </a:endParaRPr>
          </a:p>
        </p:txBody>
      </p:sp>
      <p:cxnSp>
        <p:nvCxnSpPr>
          <p:cNvPr id="698" name="Google Shape;698;p34"/>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pic>
        <p:nvPicPr>
          <p:cNvPr id="3" name="Imagem 2">
            <a:extLst>
              <a:ext uri="{FF2B5EF4-FFF2-40B4-BE49-F238E27FC236}">
                <a16:creationId xmlns:a16="http://schemas.microsoft.com/office/drawing/2014/main" id="{46FAB4F5-50FA-2238-53E8-B98A870D53CF}"/>
              </a:ext>
            </a:extLst>
          </p:cNvPr>
          <p:cNvPicPr>
            <a:picLocks noChangeAspect="1"/>
          </p:cNvPicPr>
          <p:nvPr/>
        </p:nvPicPr>
        <p:blipFill>
          <a:blip r:embed="rId3"/>
          <a:stretch>
            <a:fillRect/>
          </a:stretch>
        </p:blipFill>
        <p:spPr>
          <a:xfrm>
            <a:off x="2625436" y="1592703"/>
            <a:ext cx="3900055" cy="2605224"/>
          </a:xfrm>
          <a:prstGeom prst="rect">
            <a:avLst/>
          </a:prstGeom>
        </p:spPr>
      </p:pic>
      <p:sp>
        <p:nvSpPr>
          <p:cNvPr id="667" name="Google Shape;667;p34"/>
          <p:cNvSpPr/>
          <p:nvPr/>
        </p:nvSpPr>
        <p:spPr>
          <a:xfrm>
            <a:off x="2393159" y="1364381"/>
            <a:ext cx="4357682" cy="3637109"/>
          </a:xfrm>
          <a:custGeom>
            <a:avLst/>
            <a:gdLst/>
            <a:ahLst/>
            <a:cxnLst/>
            <a:rect l="l" t="t" r="r" b="b"/>
            <a:pathLst>
              <a:path w="209468" h="174831" extrusionOk="0">
                <a:moveTo>
                  <a:pt x="198077" y="11364"/>
                </a:moveTo>
                <a:lnTo>
                  <a:pt x="198105" y="12377"/>
                </a:lnTo>
                <a:lnTo>
                  <a:pt x="198105" y="134115"/>
                </a:lnTo>
                <a:cubicBezTo>
                  <a:pt x="198105" y="134854"/>
                  <a:pt x="197803" y="135155"/>
                  <a:pt x="197064" y="135155"/>
                </a:cubicBezTo>
                <a:lnTo>
                  <a:pt x="12294" y="135155"/>
                </a:lnTo>
                <a:cubicBezTo>
                  <a:pt x="11555" y="135155"/>
                  <a:pt x="11254" y="134854"/>
                  <a:pt x="11254" y="134115"/>
                </a:cubicBezTo>
                <a:lnTo>
                  <a:pt x="11254" y="12377"/>
                </a:lnTo>
                <a:lnTo>
                  <a:pt x="11254" y="11364"/>
                </a:lnTo>
                <a:close/>
                <a:moveTo>
                  <a:pt x="11254" y="0"/>
                </a:moveTo>
                <a:lnTo>
                  <a:pt x="11254" y="302"/>
                </a:lnTo>
                <a:cubicBezTo>
                  <a:pt x="5230" y="712"/>
                  <a:pt x="712" y="5531"/>
                  <a:pt x="0" y="11364"/>
                </a:cubicBezTo>
                <a:lnTo>
                  <a:pt x="0" y="12377"/>
                </a:lnTo>
                <a:lnTo>
                  <a:pt x="0" y="134115"/>
                </a:lnTo>
                <a:cubicBezTo>
                  <a:pt x="0" y="136497"/>
                  <a:pt x="630" y="138468"/>
                  <a:pt x="1643" y="140248"/>
                </a:cubicBezTo>
                <a:cubicBezTo>
                  <a:pt x="3998" y="144383"/>
                  <a:pt x="7503" y="146518"/>
                  <a:pt x="12294" y="146518"/>
                </a:cubicBezTo>
                <a:lnTo>
                  <a:pt x="79707" y="146518"/>
                </a:lnTo>
                <a:lnTo>
                  <a:pt x="79707" y="163522"/>
                </a:lnTo>
                <a:lnTo>
                  <a:pt x="66920" y="163522"/>
                </a:lnTo>
                <a:cubicBezTo>
                  <a:pt x="63744" y="163522"/>
                  <a:pt x="61280" y="165987"/>
                  <a:pt x="61280" y="169163"/>
                </a:cubicBezTo>
                <a:cubicBezTo>
                  <a:pt x="61280" y="172339"/>
                  <a:pt x="63744" y="174831"/>
                  <a:pt x="66920" y="174831"/>
                </a:cubicBezTo>
                <a:lnTo>
                  <a:pt x="142466" y="174831"/>
                </a:lnTo>
                <a:cubicBezTo>
                  <a:pt x="145642" y="174831"/>
                  <a:pt x="148216" y="172339"/>
                  <a:pt x="148216" y="169163"/>
                </a:cubicBezTo>
                <a:cubicBezTo>
                  <a:pt x="148216" y="165987"/>
                  <a:pt x="145642" y="163522"/>
                  <a:pt x="142466" y="163522"/>
                </a:cubicBezTo>
                <a:lnTo>
                  <a:pt x="129651" y="163522"/>
                </a:lnTo>
                <a:lnTo>
                  <a:pt x="129651" y="146518"/>
                </a:lnTo>
                <a:lnTo>
                  <a:pt x="197064" y="146518"/>
                </a:lnTo>
                <a:cubicBezTo>
                  <a:pt x="201911" y="146518"/>
                  <a:pt x="205388" y="144437"/>
                  <a:pt x="207715" y="140248"/>
                </a:cubicBezTo>
                <a:cubicBezTo>
                  <a:pt x="208783" y="138359"/>
                  <a:pt x="209468" y="136360"/>
                  <a:pt x="209468" y="134115"/>
                </a:cubicBezTo>
                <a:lnTo>
                  <a:pt x="209468" y="12377"/>
                </a:lnTo>
                <a:lnTo>
                  <a:pt x="209468" y="11364"/>
                </a:lnTo>
                <a:cubicBezTo>
                  <a:pt x="208756" y="5531"/>
                  <a:pt x="203909" y="712"/>
                  <a:pt x="198105" y="302"/>
                </a:cubicBezTo>
                <a:lnTo>
                  <a:pt x="1981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666;p34">
            <a:extLst>
              <a:ext uri="{FF2B5EF4-FFF2-40B4-BE49-F238E27FC236}">
                <a16:creationId xmlns:a16="http://schemas.microsoft.com/office/drawing/2014/main" id="{B108DB08-0306-77F7-23FC-8DB6CF0BB28F}"/>
              </a:ext>
            </a:extLst>
          </p:cNvPr>
          <p:cNvSpPr txBox="1">
            <a:spLocks/>
          </p:cNvSpPr>
          <p:nvPr/>
        </p:nvSpPr>
        <p:spPr>
          <a:xfrm>
            <a:off x="311700" y="1061081"/>
            <a:ext cx="8520600" cy="6066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FFFFF"/>
              </a:buClr>
              <a:buSzPts val="3000"/>
              <a:buFont typeface="Roboto Black"/>
              <a:buNone/>
              <a:defRPr sz="3000" b="0" i="0" u="none" strike="noStrike" cap="none">
                <a:solidFill>
                  <a:srgbClr val="FFFFFF"/>
                </a:solidFill>
                <a:latin typeface="Roboto Black"/>
                <a:ea typeface="Roboto Black"/>
                <a:cs typeface="Roboto Black"/>
                <a:sym typeface="Roboto Black"/>
              </a:defRPr>
            </a:lvl1pPr>
            <a:lvl2pPr marR="0" lvl="1"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2pPr>
            <a:lvl3pPr marR="0" lvl="2"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3pPr>
            <a:lvl4pPr marR="0" lvl="3"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4pPr>
            <a:lvl5pPr marR="0" lvl="4"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5pPr>
            <a:lvl6pPr marR="0" lvl="5"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6pPr>
            <a:lvl7pPr marR="0" lvl="6"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7pPr>
            <a:lvl8pPr marR="0" lvl="7"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8pPr>
            <a:lvl9pPr marR="0" lvl="8"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9pPr>
          </a:lstStyle>
          <a:p>
            <a:r>
              <a:rPr lang="pt-PT" sz="1200" dirty="0">
                <a:solidFill>
                  <a:srgbClr val="052541"/>
                </a:solidFill>
                <a:latin typeface="Avenir Next LT Pro" panose="020B0504020202020204" pitchFamily="34" charset="0"/>
              </a:rPr>
              <a:t>Edifício 1</a:t>
            </a:r>
          </a:p>
        </p:txBody>
      </p:sp>
    </p:spTree>
    <p:extLst>
      <p:ext uri="{BB962C8B-B14F-4D97-AF65-F5344CB8AC3E}">
        <p14:creationId xmlns:p14="http://schemas.microsoft.com/office/powerpoint/2010/main" val="39305715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65"/>
        <p:cNvGrpSpPr/>
        <p:nvPr/>
      </p:nvGrpSpPr>
      <p:grpSpPr>
        <a:xfrm>
          <a:off x="0" y="0"/>
          <a:ext cx="0" cy="0"/>
          <a:chOff x="0" y="0"/>
          <a:chExt cx="0" cy="0"/>
        </a:xfrm>
      </p:grpSpPr>
      <p:pic>
        <p:nvPicPr>
          <p:cNvPr id="6" name="Imagem 5">
            <a:extLst>
              <a:ext uri="{FF2B5EF4-FFF2-40B4-BE49-F238E27FC236}">
                <a16:creationId xmlns:a16="http://schemas.microsoft.com/office/drawing/2014/main" id="{0792F9A1-75B4-ECA8-471F-EEB71DA35BCF}"/>
              </a:ext>
            </a:extLst>
          </p:cNvPr>
          <p:cNvPicPr>
            <a:picLocks noChangeAspect="1"/>
          </p:cNvPicPr>
          <p:nvPr/>
        </p:nvPicPr>
        <p:blipFill>
          <a:blip r:embed="rId3"/>
          <a:stretch>
            <a:fillRect/>
          </a:stretch>
        </p:blipFill>
        <p:spPr>
          <a:xfrm>
            <a:off x="2592835" y="1587795"/>
            <a:ext cx="3939744" cy="2597922"/>
          </a:xfrm>
          <a:prstGeom prst="rect">
            <a:avLst/>
          </a:prstGeom>
        </p:spPr>
      </p:pic>
      <p:sp>
        <p:nvSpPr>
          <p:cNvPr id="666" name="Google Shape;666;p34"/>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pt-PT" sz="3200" dirty="0" err="1">
                <a:latin typeface="Share Tech" panose="00000500000000000000" pitchFamily="2" charset="0"/>
              </a:rPr>
              <a:t>Spanning</a:t>
            </a:r>
            <a:r>
              <a:rPr lang="pt-PT" sz="3200" dirty="0">
                <a:latin typeface="Share Tech" panose="00000500000000000000" pitchFamily="2" charset="0"/>
              </a:rPr>
              <a:t> </a:t>
            </a:r>
            <a:r>
              <a:rPr lang="pt-PT" sz="3200" dirty="0" err="1">
                <a:latin typeface="Share Tech" panose="00000500000000000000" pitchFamily="2" charset="0"/>
              </a:rPr>
              <a:t>Tree</a:t>
            </a:r>
            <a:r>
              <a:rPr lang="pt-PT" sz="3200" dirty="0">
                <a:latin typeface="Share Tech" panose="00000500000000000000" pitchFamily="2" charset="0"/>
              </a:rPr>
              <a:t> Protocol (STP)</a:t>
            </a:r>
            <a:endParaRPr sz="3200" dirty="0">
              <a:latin typeface="Share Tech" panose="00000500000000000000" pitchFamily="2" charset="0"/>
            </a:endParaRPr>
          </a:p>
        </p:txBody>
      </p:sp>
      <p:cxnSp>
        <p:nvCxnSpPr>
          <p:cNvPr id="698" name="Google Shape;698;p34"/>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sp>
        <p:nvSpPr>
          <p:cNvPr id="667" name="Google Shape;667;p34"/>
          <p:cNvSpPr/>
          <p:nvPr/>
        </p:nvSpPr>
        <p:spPr>
          <a:xfrm>
            <a:off x="2393159" y="1364381"/>
            <a:ext cx="4357682" cy="3637109"/>
          </a:xfrm>
          <a:custGeom>
            <a:avLst/>
            <a:gdLst/>
            <a:ahLst/>
            <a:cxnLst/>
            <a:rect l="l" t="t" r="r" b="b"/>
            <a:pathLst>
              <a:path w="209468" h="174831" extrusionOk="0">
                <a:moveTo>
                  <a:pt x="198077" y="11364"/>
                </a:moveTo>
                <a:lnTo>
                  <a:pt x="198105" y="12377"/>
                </a:lnTo>
                <a:lnTo>
                  <a:pt x="198105" y="134115"/>
                </a:lnTo>
                <a:cubicBezTo>
                  <a:pt x="198105" y="134854"/>
                  <a:pt x="197803" y="135155"/>
                  <a:pt x="197064" y="135155"/>
                </a:cubicBezTo>
                <a:lnTo>
                  <a:pt x="12294" y="135155"/>
                </a:lnTo>
                <a:cubicBezTo>
                  <a:pt x="11555" y="135155"/>
                  <a:pt x="11254" y="134854"/>
                  <a:pt x="11254" y="134115"/>
                </a:cubicBezTo>
                <a:lnTo>
                  <a:pt x="11254" y="12377"/>
                </a:lnTo>
                <a:lnTo>
                  <a:pt x="11254" y="11364"/>
                </a:lnTo>
                <a:close/>
                <a:moveTo>
                  <a:pt x="11254" y="0"/>
                </a:moveTo>
                <a:lnTo>
                  <a:pt x="11254" y="302"/>
                </a:lnTo>
                <a:cubicBezTo>
                  <a:pt x="5230" y="712"/>
                  <a:pt x="712" y="5531"/>
                  <a:pt x="0" y="11364"/>
                </a:cubicBezTo>
                <a:lnTo>
                  <a:pt x="0" y="12377"/>
                </a:lnTo>
                <a:lnTo>
                  <a:pt x="0" y="134115"/>
                </a:lnTo>
                <a:cubicBezTo>
                  <a:pt x="0" y="136497"/>
                  <a:pt x="630" y="138468"/>
                  <a:pt x="1643" y="140248"/>
                </a:cubicBezTo>
                <a:cubicBezTo>
                  <a:pt x="3998" y="144383"/>
                  <a:pt x="7503" y="146518"/>
                  <a:pt x="12294" y="146518"/>
                </a:cubicBezTo>
                <a:lnTo>
                  <a:pt x="79707" y="146518"/>
                </a:lnTo>
                <a:lnTo>
                  <a:pt x="79707" y="163522"/>
                </a:lnTo>
                <a:lnTo>
                  <a:pt x="66920" y="163522"/>
                </a:lnTo>
                <a:cubicBezTo>
                  <a:pt x="63744" y="163522"/>
                  <a:pt x="61280" y="165987"/>
                  <a:pt x="61280" y="169163"/>
                </a:cubicBezTo>
                <a:cubicBezTo>
                  <a:pt x="61280" y="172339"/>
                  <a:pt x="63744" y="174831"/>
                  <a:pt x="66920" y="174831"/>
                </a:cubicBezTo>
                <a:lnTo>
                  <a:pt x="142466" y="174831"/>
                </a:lnTo>
                <a:cubicBezTo>
                  <a:pt x="145642" y="174831"/>
                  <a:pt x="148216" y="172339"/>
                  <a:pt x="148216" y="169163"/>
                </a:cubicBezTo>
                <a:cubicBezTo>
                  <a:pt x="148216" y="165987"/>
                  <a:pt x="145642" y="163522"/>
                  <a:pt x="142466" y="163522"/>
                </a:cubicBezTo>
                <a:lnTo>
                  <a:pt x="129651" y="163522"/>
                </a:lnTo>
                <a:lnTo>
                  <a:pt x="129651" y="146518"/>
                </a:lnTo>
                <a:lnTo>
                  <a:pt x="197064" y="146518"/>
                </a:lnTo>
                <a:cubicBezTo>
                  <a:pt x="201911" y="146518"/>
                  <a:pt x="205388" y="144437"/>
                  <a:pt x="207715" y="140248"/>
                </a:cubicBezTo>
                <a:cubicBezTo>
                  <a:pt x="208783" y="138359"/>
                  <a:pt x="209468" y="136360"/>
                  <a:pt x="209468" y="134115"/>
                </a:cubicBezTo>
                <a:lnTo>
                  <a:pt x="209468" y="12377"/>
                </a:lnTo>
                <a:lnTo>
                  <a:pt x="209468" y="11364"/>
                </a:lnTo>
                <a:cubicBezTo>
                  <a:pt x="208756" y="5531"/>
                  <a:pt x="203909" y="712"/>
                  <a:pt x="198105" y="302"/>
                </a:cubicBezTo>
                <a:lnTo>
                  <a:pt x="1981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666;p34">
            <a:extLst>
              <a:ext uri="{FF2B5EF4-FFF2-40B4-BE49-F238E27FC236}">
                <a16:creationId xmlns:a16="http://schemas.microsoft.com/office/drawing/2014/main" id="{B108DB08-0306-77F7-23FC-8DB6CF0BB28F}"/>
              </a:ext>
            </a:extLst>
          </p:cNvPr>
          <p:cNvSpPr txBox="1">
            <a:spLocks/>
          </p:cNvSpPr>
          <p:nvPr/>
        </p:nvSpPr>
        <p:spPr>
          <a:xfrm>
            <a:off x="311700" y="1052436"/>
            <a:ext cx="8520600" cy="6066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FFFFF"/>
              </a:buClr>
              <a:buSzPts val="3000"/>
              <a:buFont typeface="Roboto Black"/>
              <a:buNone/>
              <a:defRPr sz="3000" b="0" i="0" u="none" strike="noStrike" cap="none">
                <a:solidFill>
                  <a:srgbClr val="FFFFFF"/>
                </a:solidFill>
                <a:latin typeface="Roboto Black"/>
                <a:ea typeface="Roboto Black"/>
                <a:cs typeface="Roboto Black"/>
                <a:sym typeface="Roboto Black"/>
              </a:defRPr>
            </a:lvl1pPr>
            <a:lvl2pPr marR="0" lvl="1"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2pPr>
            <a:lvl3pPr marR="0" lvl="2"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3pPr>
            <a:lvl4pPr marR="0" lvl="3"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4pPr>
            <a:lvl5pPr marR="0" lvl="4"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5pPr>
            <a:lvl6pPr marR="0" lvl="5"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6pPr>
            <a:lvl7pPr marR="0" lvl="6"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7pPr>
            <a:lvl8pPr marR="0" lvl="7"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8pPr>
            <a:lvl9pPr marR="0" lvl="8"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9pPr>
          </a:lstStyle>
          <a:p>
            <a:r>
              <a:rPr lang="pt-PT" sz="1200" dirty="0">
                <a:solidFill>
                  <a:srgbClr val="052541"/>
                </a:solidFill>
                <a:latin typeface="Avenir Next LT Pro" panose="020B0504020202020204" pitchFamily="34" charset="0"/>
              </a:rPr>
              <a:t>Edifício 2</a:t>
            </a:r>
          </a:p>
        </p:txBody>
      </p:sp>
    </p:spTree>
    <p:extLst>
      <p:ext uri="{BB962C8B-B14F-4D97-AF65-F5344CB8AC3E}">
        <p14:creationId xmlns:p14="http://schemas.microsoft.com/office/powerpoint/2010/main" val="5421274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6" name="Google Shape;446;p29"/>
          <p:cNvSpPr/>
          <p:nvPr/>
        </p:nvSpPr>
        <p:spPr>
          <a:xfrm rot="10800000">
            <a:off x="5511050" y="1876207"/>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9"/>
          <p:cNvSpPr/>
          <p:nvPr/>
        </p:nvSpPr>
        <p:spPr>
          <a:xfrm rot="10800000">
            <a:off x="5511050" y="2578576"/>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9"/>
          <p:cNvSpPr txBox="1">
            <a:spLocks noGrp="1"/>
          </p:cNvSpPr>
          <p:nvPr>
            <p:ph type="ctrTitle" idx="4"/>
          </p:nvPr>
        </p:nvSpPr>
        <p:spPr>
          <a:xfrm>
            <a:off x="1254731" y="616916"/>
            <a:ext cx="7833900" cy="606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sz="3200" dirty="0">
                <a:latin typeface="Share Tech" panose="00000500000000000000" pitchFamily="2" charset="0"/>
              </a:rPr>
              <a:t>Atribuição de Portas ás VLAN’s</a:t>
            </a:r>
            <a:endParaRPr sz="3200" dirty="0">
              <a:solidFill>
                <a:srgbClr val="FFFFFF"/>
              </a:solidFill>
              <a:latin typeface="Share Tech" panose="00000500000000000000" pitchFamily="2" charset="0"/>
            </a:endParaRPr>
          </a:p>
        </p:txBody>
      </p:sp>
      <p:cxnSp>
        <p:nvCxnSpPr>
          <p:cNvPr id="458" name="Google Shape;458;p29"/>
          <p:cNvCxnSpPr>
            <a:cxnSpLocks/>
          </p:cNvCxnSpPr>
          <p:nvPr/>
        </p:nvCxnSpPr>
        <p:spPr>
          <a:xfrm>
            <a:off x="3798918" y="1195336"/>
            <a:ext cx="5424307" cy="0"/>
          </a:xfrm>
          <a:prstGeom prst="straightConnector1">
            <a:avLst/>
          </a:prstGeom>
          <a:noFill/>
          <a:ln w="9525" cap="flat" cmpd="sng">
            <a:solidFill>
              <a:schemeClr val="accent1"/>
            </a:solidFill>
            <a:prstDash val="solid"/>
            <a:round/>
            <a:headEnd type="none" w="med" len="med"/>
            <a:tailEnd type="none" w="med" len="med"/>
          </a:ln>
        </p:spPr>
      </p:cxnSp>
      <p:grpSp>
        <p:nvGrpSpPr>
          <p:cNvPr id="2" name="Agrupar 1">
            <a:extLst>
              <a:ext uri="{FF2B5EF4-FFF2-40B4-BE49-F238E27FC236}">
                <a16:creationId xmlns:a16="http://schemas.microsoft.com/office/drawing/2014/main" id="{A8CABB0F-F582-FEDD-878D-8CA701B24E6B}"/>
              </a:ext>
            </a:extLst>
          </p:cNvPr>
          <p:cNvGrpSpPr/>
          <p:nvPr/>
        </p:nvGrpSpPr>
        <p:grpSpPr>
          <a:xfrm>
            <a:off x="649434" y="1538085"/>
            <a:ext cx="3762049" cy="2732417"/>
            <a:chOff x="781050" y="1357975"/>
            <a:chExt cx="3762049" cy="2732417"/>
          </a:xfrm>
        </p:grpSpPr>
        <p:sp>
          <p:nvSpPr>
            <p:cNvPr id="459" name="Google Shape;459;p29"/>
            <p:cNvSpPr/>
            <p:nvPr/>
          </p:nvSpPr>
          <p:spPr>
            <a:xfrm>
              <a:off x="2634654" y="3249946"/>
              <a:ext cx="621066" cy="619705"/>
            </a:xfrm>
            <a:custGeom>
              <a:avLst/>
              <a:gdLst/>
              <a:ahLst/>
              <a:cxnLst/>
              <a:rect l="l" t="t" r="r" b="b"/>
              <a:pathLst>
                <a:path w="41529" h="41438" extrusionOk="0">
                  <a:moveTo>
                    <a:pt x="3025" y="1"/>
                  </a:moveTo>
                  <a:lnTo>
                    <a:pt x="0" y="41438"/>
                  </a:lnTo>
                  <a:lnTo>
                    <a:pt x="41529" y="41438"/>
                  </a:lnTo>
                  <a:lnTo>
                    <a:pt x="38504" y="1"/>
                  </a:lnTo>
                  <a:close/>
                </a:path>
              </a:pathLst>
            </a:custGeom>
            <a:solidFill>
              <a:srgbClr val="1612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9"/>
            <p:cNvSpPr/>
            <p:nvPr/>
          </p:nvSpPr>
          <p:spPr>
            <a:xfrm>
              <a:off x="2492071" y="3754486"/>
              <a:ext cx="906228" cy="115168"/>
            </a:xfrm>
            <a:custGeom>
              <a:avLst/>
              <a:gdLst/>
              <a:ahLst/>
              <a:cxnLst/>
              <a:rect l="l" t="t" r="r" b="b"/>
              <a:pathLst>
                <a:path w="60597" h="7701" extrusionOk="0">
                  <a:moveTo>
                    <a:pt x="0" y="0"/>
                  </a:moveTo>
                  <a:lnTo>
                    <a:pt x="0" y="7701"/>
                  </a:lnTo>
                  <a:lnTo>
                    <a:pt x="60597" y="7701"/>
                  </a:lnTo>
                  <a:lnTo>
                    <a:pt x="60597" y="0"/>
                  </a:lnTo>
                  <a:close/>
                </a:path>
              </a:pathLst>
            </a:custGeom>
            <a:solidFill>
              <a:srgbClr val="1612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9"/>
            <p:cNvSpPr/>
            <p:nvPr/>
          </p:nvSpPr>
          <p:spPr>
            <a:xfrm>
              <a:off x="1402108" y="1357975"/>
              <a:ext cx="3086129" cy="2093521"/>
            </a:xfrm>
            <a:custGeom>
              <a:avLst/>
              <a:gdLst/>
              <a:ahLst/>
              <a:cxnLst/>
              <a:rect l="l" t="t" r="r" b="b"/>
              <a:pathLst>
                <a:path w="206361" h="139988" extrusionOk="0">
                  <a:moveTo>
                    <a:pt x="5501" y="0"/>
                  </a:moveTo>
                  <a:cubicBezTo>
                    <a:pt x="2476" y="0"/>
                    <a:pt x="1" y="2475"/>
                    <a:pt x="1" y="5500"/>
                  </a:cubicBezTo>
                  <a:lnTo>
                    <a:pt x="1" y="134487"/>
                  </a:lnTo>
                  <a:cubicBezTo>
                    <a:pt x="1" y="137512"/>
                    <a:pt x="2476" y="139987"/>
                    <a:pt x="5501" y="139987"/>
                  </a:cubicBezTo>
                  <a:lnTo>
                    <a:pt x="200860" y="139987"/>
                  </a:lnTo>
                  <a:cubicBezTo>
                    <a:pt x="203885" y="139987"/>
                    <a:pt x="206360" y="137512"/>
                    <a:pt x="206360" y="134487"/>
                  </a:cubicBezTo>
                  <a:lnTo>
                    <a:pt x="206360" y="5500"/>
                  </a:lnTo>
                  <a:cubicBezTo>
                    <a:pt x="206360" y="2475"/>
                    <a:pt x="203885" y="0"/>
                    <a:pt x="2008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9"/>
            <p:cNvSpPr/>
            <p:nvPr/>
          </p:nvSpPr>
          <p:spPr>
            <a:xfrm>
              <a:off x="1483001" y="1440228"/>
              <a:ext cx="2924346" cy="1643839"/>
            </a:xfrm>
            <a:custGeom>
              <a:avLst/>
              <a:gdLst/>
              <a:ahLst/>
              <a:cxnLst/>
              <a:rect l="l" t="t" r="r" b="b"/>
              <a:pathLst>
                <a:path w="195543" h="109919" extrusionOk="0">
                  <a:moveTo>
                    <a:pt x="0" y="0"/>
                  </a:moveTo>
                  <a:lnTo>
                    <a:pt x="0" y="109918"/>
                  </a:lnTo>
                  <a:lnTo>
                    <a:pt x="195543" y="109918"/>
                  </a:lnTo>
                  <a:lnTo>
                    <a:pt x="195543"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29"/>
            <p:cNvSpPr/>
            <p:nvPr/>
          </p:nvSpPr>
          <p:spPr>
            <a:xfrm>
              <a:off x="1402108" y="3173181"/>
              <a:ext cx="3086129" cy="278328"/>
            </a:xfrm>
            <a:custGeom>
              <a:avLst/>
              <a:gdLst/>
              <a:ahLst/>
              <a:cxnLst/>
              <a:rect l="l" t="t" r="r" b="b"/>
              <a:pathLst>
                <a:path w="206361" h="18611" extrusionOk="0">
                  <a:moveTo>
                    <a:pt x="1" y="0"/>
                  </a:moveTo>
                  <a:lnTo>
                    <a:pt x="1" y="13110"/>
                  </a:lnTo>
                  <a:cubicBezTo>
                    <a:pt x="1" y="16135"/>
                    <a:pt x="2476" y="18610"/>
                    <a:pt x="5501" y="18610"/>
                  </a:cubicBezTo>
                  <a:lnTo>
                    <a:pt x="200860" y="18610"/>
                  </a:lnTo>
                  <a:cubicBezTo>
                    <a:pt x="203885" y="18610"/>
                    <a:pt x="206360" y="16135"/>
                    <a:pt x="206360" y="13110"/>
                  </a:cubicBezTo>
                  <a:lnTo>
                    <a:pt x="206360"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29"/>
            <p:cNvSpPr/>
            <p:nvPr/>
          </p:nvSpPr>
          <p:spPr>
            <a:xfrm>
              <a:off x="1483001" y="1440228"/>
              <a:ext cx="2924346" cy="120657"/>
            </a:xfrm>
            <a:custGeom>
              <a:avLst/>
              <a:gdLst/>
              <a:ahLst/>
              <a:cxnLst/>
              <a:rect l="l" t="t" r="r" b="b"/>
              <a:pathLst>
                <a:path w="195543" h="8068" extrusionOk="0">
                  <a:moveTo>
                    <a:pt x="0" y="0"/>
                  </a:moveTo>
                  <a:lnTo>
                    <a:pt x="0" y="8068"/>
                  </a:lnTo>
                  <a:lnTo>
                    <a:pt x="195543" y="8068"/>
                  </a:lnTo>
                  <a:lnTo>
                    <a:pt x="195543"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29"/>
            <p:cNvSpPr/>
            <p:nvPr/>
          </p:nvSpPr>
          <p:spPr>
            <a:xfrm>
              <a:off x="1483001" y="1560871"/>
              <a:ext cx="2924346" cy="119296"/>
            </a:xfrm>
            <a:custGeom>
              <a:avLst/>
              <a:gdLst/>
              <a:ahLst/>
              <a:cxnLst/>
              <a:rect l="l" t="t" r="r" b="b"/>
              <a:pathLst>
                <a:path w="195543" h="7977" extrusionOk="0">
                  <a:moveTo>
                    <a:pt x="0" y="1"/>
                  </a:moveTo>
                  <a:lnTo>
                    <a:pt x="0" y="7977"/>
                  </a:lnTo>
                  <a:lnTo>
                    <a:pt x="195543" y="7977"/>
                  </a:lnTo>
                  <a:lnTo>
                    <a:pt x="19554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29"/>
            <p:cNvSpPr/>
            <p:nvPr/>
          </p:nvSpPr>
          <p:spPr>
            <a:xfrm>
              <a:off x="3858959" y="1560871"/>
              <a:ext cx="548415" cy="119296"/>
            </a:xfrm>
            <a:custGeom>
              <a:avLst/>
              <a:gdLst/>
              <a:ahLst/>
              <a:cxnLst/>
              <a:rect l="l" t="t" r="r" b="b"/>
              <a:pathLst>
                <a:path w="36671" h="7977" extrusionOk="0">
                  <a:moveTo>
                    <a:pt x="1" y="1"/>
                  </a:moveTo>
                  <a:lnTo>
                    <a:pt x="1" y="7977"/>
                  </a:lnTo>
                  <a:lnTo>
                    <a:pt x="36671" y="7977"/>
                  </a:lnTo>
                  <a:lnTo>
                    <a:pt x="36671"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9"/>
            <p:cNvSpPr/>
            <p:nvPr/>
          </p:nvSpPr>
          <p:spPr>
            <a:xfrm>
              <a:off x="3453135" y="1560871"/>
              <a:ext cx="407210" cy="119296"/>
            </a:xfrm>
            <a:custGeom>
              <a:avLst/>
              <a:gdLst/>
              <a:ahLst/>
              <a:cxnLst/>
              <a:rect l="l" t="t" r="r" b="b"/>
              <a:pathLst>
                <a:path w="27229" h="7977" extrusionOk="0">
                  <a:moveTo>
                    <a:pt x="1" y="1"/>
                  </a:moveTo>
                  <a:lnTo>
                    <a:pt x="1" y="7977"/>
                  </a:lnTo>
                  <a:lnTo>
                    <a:pt x="27228" y="7977"/>
                  </a:lnTo>
                  <a:lnTo>
                    <a:pt x="2722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9"/>
            <p:cNvSpPr/>
            <p:nvPr/>
          </p:nvSpPr>
          <p:spPr>
            <a:xfrm>
              <a:off x="3056913" y="1784345"/>
              <a:ext cx="1257222" cy="316717"/>
            </a:xfrm>
            <a:custGeom>
              <a:avLst/>
              <a:gdLst/>
              <a:ahLst/>
              <a:cxnLst/>
              <a:rect l="l" t="t" r="r" b="b"/>
              <a:pathLst>
                <a:path w="84067" h="21178" extrusionOk="0">
                  <a:moveTo>
                    <a:pt x="1" y="1"/>
                  </a:moveTo>
                  <a:lnTo>
                    <a:pt x="1" y="21178"/>
                  </a:lnTo>
                  <a:lnTo>
                    <a:pt x="84067" y="21178"/>
                  </a:lnTo>
                  <a:lnTo>
                    <a:pt x="840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9"/>
            <p:cNvSpPr/>
            <p:nvPr/>
          </p:nvSpPr>
          <p:spPr>
            <a:xfrm>
              <a:off x="3056913" y="2190167"/>
              <a:ext cx="963835" cy="67193"/>
            </a:xfrm>
            <a:custGeom>
              <a:avLst/>
              <a:gdLst/>
              <a:ahLst/>
              <a:cxnLst/>
              <a:rect l="l" t="t" r="r" b="b"/>
              <a:pathLst>
                <a:path w="64449" h="4493" extrusionOk="0">
                  <a:moveTo>
                    <a:pt x="1" y="0"/>
                  </a:moveTo>
                  <a:lnTo>
                    <a:pt x="1" y="4493"/>
                  </a:lnTo>
                  <a:lnTo>
                    <a:pt x="64448" y="4493"/>
                  </a:lnTo>
                  <a:lnTo>
                    <a:pt x="644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29"/>
            <p:cNvSpPr/>
            <p:nvPr/>
          </p:nvSpPr>
          <p:spPr>
            <a:xfrm>
              <a:off x="3056913" y="2336861"/>
              <a:ext cx="1257222" cy="67193"/>
            </a:xfrm>
            <a:custGeom>
              <a:avLst/>
              <a:gdLst/>
              <a:ahLst/>
              <a:cxnLst/>
              <a:rect l="l" t="t" r="r" b="b"/>
              <a:pathLst>
                <a:path w="84067" h="4493" extrusionOk="0">
                  <a:moveTo>
                    <a:pt x="1" y="1"/>
                  </a:moveTo>
                  <a:lnTo>
                    <a:pt x="1" y="4493"/>
                  </a:lnTo>
                  <a:lnTo>
                    <a:pt x="84067" y="4493"/>
                  </a:lnTo>
                  <a:lnTo>
                    <a:pt x="840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29"/>
            <p:cNvSpPr/>
            <p:nvPr/>
          </p:nvSpPr>
          <p:spPr>
            <a:xfrm>
              <a:off x="3056913" y="2483556"/>
              <a:ext cx="1257222" cy="67193"/>
            </a:xfrm>
            <a:custGeom>
              <a:avLst/>
              <a:gdLst/>
              <a:ahLst/>
              <a:cxnLst/>
              <a:rect l="l" t="t" r="r" b="b"/>
              <a:pathLst>
                <a:path w="84067" h="4493" extrusionOk="0">
                  <a:moveTo>
                    <a:pt x="1" y="1"/>
                  </a:moveTo>
                  <a:lnTo>
                    <a:pt x="1" y="4493"/>
                  </a:lnTo>
                  <a:lnTo>
                    <a:pt x="84067" y="4493"/>
                  </a:lnTo>
                  <a:lnTo>
                    <a:pt x="840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29"/>
            <p:cNvSpPr/>
            <p:nvPr/>
          </p:nvSpPr>
          <p:spPr>
            <a:xfrm>
              <a:off x="3056913" y="2630251"/>
              <a:ext cx="1257222" cy="67208"/>
            </a:xfrm>
            <a:custGeom>
              <a:avLst/>
              <a:gdLst/>
              <a:ahLst/>
              <a:cxnLst/>
              <a:rect l="l" t="t" r="r" b="b"/>
              <a:pathLst>
                <a:path w="84067" h="4494" extrusionOk="0">
                  <a:moveTo>
                    <a:pt x="1" y="1"/>
                  </a:moveTo>
                  <a:lnTo>
                    <a:pt x="1" y="4493"/>
                  </a:lnTo>
                  <a:lnTo>
                    <a:pt x="84067" y="4493"/>
                  </a:lnTo>
                  <a:lnTo>
                    <a:pt x="840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9"/>
            <p:cNvSpPr/>
            <p:nvPr/>
          </p:nvSpPr>
          <p:spPr>
            <a:xfrm>
              <a:off x="3056913" y="2776960"/>
              <a:ext cx="699236" cy="67193"/>
            </a:xfrm>
            <a:custGeom>
              <a:avLst/>
              <a:gdLst/>
              <a:ahLst/>
              <a:cxnLst/>
              <a:rect l="l" t="t" r="r" b="b"/>
              <a:pathLst>
                <a:path w="46756" h="4493" extrusionOk="0">
                  <a:moveTo>
                    <a:pt x="1" y="0"/>
                  </a:moveTo>
                  <a:lnTo>
                    <a:pt x="1" y="4492"/>
                  </a:lnTo>
                  <a:lnTo>
                    <a:pt x="46755" y="4492"/>
                  </a:lnTo>
                  <a:lnTo>
                    <a:pt x="467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9"/>
            <p:cNvSpPr/>
            <p:nvPr/>
          </p:nvSpPr>
          <p:spPr>
            <a:xfrm>
              <a:off x="3839771" y="2785186"/>
              <a:ext cx="124770" cy="117920"/>
            </a:xfrm>
            <a:custGeom>
              <a:avLst/>
              <a:gdLst/>
              <a:ahLst/>
              <a:cxnLst/>
              <a:rect l="l" t="t" r="r" b="b"/>
              <a:pathLst>
                <a:path w="8343" h="7885" extrusionOk="0">
                  <a:moveTo>
                    <a:pt x="4217" y="0"/>
                  </a:moveTo>
                  <a:lnTo>
                    <a:pt x="2934" y="2567"/>
                  </a:lnTo>
                  <a:lnTo>
                    <a:pt x="0" y="3025"/>
                  </a:lnTo>
                  <a:lnTo>
                    <a:pt x="2109" y="5042"/>
                  </a:lnTo>
                  <a:lnTo>
                    <a:pt x="1650" y="7884"/>
                  </a:lnTo>
                  <a:lnTo>
                    <a:pt x="4217" y="6509"/>
                  </a:lnTo>
                  <a:lnTo>
                    <a:pt x="6692" y="7884"/>
                  </a:lnTo>
                  <a:lnTo>
                    <a:pt x="6234" y="5042"/>
                  </a:lnTo>
                  <a:lnTo>
                    <a:pt x="8343" y="3025"/>
                  </a:lnTo>
                  <a:lnTo>
                    <a:pt x="5501" y="2567"/>
                  </a:lnTo>
                  <a:lnTo>
                    <a:pt x="42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9"/>
            <p:cNvSpPr/>
            <p:nvPr/>
          </p:nvSpPr>
          <p:spPr>
            <a:xfrm>
              <a:off x="4002917" y="2785186"/>
              <a:ext cx="123409" cy="117920"/>
            </a:xfrm>
            <a:custGeom>
              <a:avLst/>
              <a:gdLst/>
              <a:ahLst/>
              <a:cxnLst/>
              <a:rect l="l" t="t" r="r" b="b"/>
              <a:pathLst>
                <a:path w="8252" h="7885" extrusionOk="0">
                  <a:moveTo>
                    <a:pt x="4126" y="0"/>
                  </a:moveTo>
                  <a:lnTo>
                    <a:pt x="2842" y="2567"/>
                  </a:lnTo>
                  <a:lnTo>
                    <a:pt x="1" y="3025"/>
                  </a:lnTo>
                  <a:lnTo>
                    <a:pt x="2109" y="5042"/>
                  </a:lnTo>
                  <a:lnTo>
                    <a:pt x="1559" y="7884"/>
                  </a:lnTo>
                  <a:lnTo>
                    <a:pt x="1559" y="7884"/>
                  </a:lnTo>
                  <a:lnTo>
                    <a:pt x="4126" y="6509"/>
                  </a:lnTo>
                  <a:lnTo>
                    <a:pt x="6693" y="7884"/>
                  </a:lnTo>
                  <a:lnTo>
                    <a:pt x="6234" y="5042"/>
                  </a:lnTo>
                  <a:lnTo>
                    <a:pt x="8251" y="3025"/>
                  </a:lnTo>
                  <a:lnTo>
                    <a:pt x="5409" y="2567"/>
                  </a:lnTo>
                  <a:lnTo>
                    <a:pt x="412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9"/>
            <p:cNvSpPr/>
            <p:nvPr/>
          </p:nvSpPr>
          <p:spPr>
            <a:xfrm>
              <a:off x="4166063" y="2785186"/>
              <a:ext cx="123409" cy="117920"/>
            </a:xfrm>
            <a:custGeom>
              <a:avLst/>
              <a:gdLst/>
              <a:ahLst/>
              <a:cxnLst/>
              <a:rect l="l" t="t" r="r" b="b"/>
              <a:pathLst>
                <a:path w="8252" h="7885" extrusionOk="0">
                  <a:moveTo>
                    <a:pt x="4126" y="0"/>
                  </a:moveTo>
                  <a:lnTo>
                    <a:pt x="2843" y="2567"/>
                  </a:lnTo>
                  <a:lnTo>
                    <a:pt x="1" y="3025"/>
                  </a:lnTo>
                  <a:lnTo>
                    <a:pt x="2018" y="5042"/>
                  </a:lnTo>
                  <a:lnTo>
                    <a:pt x="1559" y="7884"/>
                  </a:lnTo>
                  <a:lnTo>
                    <a:pt x="4126" y="6509"/>
                  </a:lnTo>
                  <a:lnTo>
                    <a:pt x="6693" y="7884"/>
                  </a:lnTo>
                  <a:lnTo>
                    <a:pt x="6143" y="5042"/>
                  </a:lnTo>
                  <a:lnTo>
                    <a:pt x="8252" y="3025"/>
                  </a:lnTo>
                  <a:lnTo>
                    <a:pt x="5410" y="2567"/>
                  </a:lnTo>
                  <a:lnTo>
                    <a:pt x="412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29"/>
            <p:cNvSpPr/>
            <p:nvPr/>
          </p:nvSpPr>
          <p:spPr>
            <a:xfrm>
              <a:off x="3960415" y="1473129"/>
              <a:ext cx="65817" cy="55498"/>
            </a:xfrm>
            <a:custGeom>
              <a:avLst/>
              <a:gdLst/>
              <a:ahLst/>
              <a:cxnLst/>
              <a:rect l="l" t="t" r="r" b="b"/>
              <a:pathLst>
                <a:path w="4401" h="3711" extrusionOk="0">
                  <a:moveTo>
                    <a:pt x="2567" y="1"/>
                  </a:moveTo>
                  <a:cubicBezTo>
                    <a:pt x="917" y="1"/>
                    <a:pt x="1" y="2018"/>
                    <a:pt x="1192" y="3209"/>
                  </a:cubicBezTo>
                  <a:cubicBezTo>
                    <a:pt x="1566" y="3555"/>
                    <a:pt x="2022" y="3710"/>
                    <a:pt x="2470" y="3710"/>
                  </a:cubicBezTo>
                  <a:cubicBezTo>
                    <a:pt x="3451" y="3710"/>
                    <a:pt x="4401" y="2966"/>
                    <a:pt x="4401" y="1834"/>
                  </a:cubicBezTo>
                  <a:cubicBezTo>
                    <a:pt x="4401" y="826"/>
                    <a:pt x="3576" y="1"/>
                    <a:pt x="25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29"/>
            <p:cNvSpPr/>
            <p:nvPr/>
          </p:nvSpPr>
          <p:spPr>
            <a:xfrm>
              <a:off x="4082434" y="1473129"/>
              <a:ext cx="64456" cy="55498"/>
            </a:xfrm>
            <a:custGeom>
              <a:avLst/>
              <a:gdLst/>
              <a:ahLst/>
              <a:cxnLst/>
              <a:rect l="l" t="t" r="r" b="b"/>
              <a:pathLst>
                <a:path w="4310" h="3711" extrusionOk="0">
                  <a:moveTo>
                    <a:pt x="2476" y="1"/>
                  </a:moveTo>
                  <a:cubicBezTo>
                    <a:pt x="826" y="1"/>
                    <a:pt x="1" y="2018"/>
                    <a:pt x="1192" y="3209"/>
                  </a:cubicBezTo>
                  <a:cubicBezTo>
                    <a:pt x="1566" y="3555"/>
                    <a:pt x="2013" y="3710"/>
                    <a:pt x="2449" y="3710"/>
                  </a:cubicBezTo>
                  <a:cubicBezTo>
                    <a:pt x="3403" y="3710"/>
                    <a:pt x="4309" y="2966"/>
                    <a:pt x="4309" y="1834"/>
                  </a:cubicBezTo>
                  <a:cubicBezTo>
                    <a:pt x="4309" y="826"/>
                    <a:pt x="3484" y="1"/>
                    <a:pt x="24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9"/>
            <p:cNvSpPr/>
            <p:nvPr/>
          </p:nvSpPr>
          <p:spPr>
            <a:xfrm>
              <a:off x="4204453" y="1473129"/>
              <a:ext cx="64456" cy="55498"/>
            </a:xfrm>
            <a:custGeom>
              <a:avLst/>
              <a:gdLst/>
              <a:ahLst/>
              <a:cxnLst/>
              <a:rect l="l" t="t" r="r" b="b"/>
              <a:pathLst>
                <a:path w="4310" h="3711" extrusionOk="0">
                  <a:moveTo>
                    <a:pt x="2476" y="1"/>
                  </a:moveTo>
                  <a:cubicBezTo>
                    <a:pt x="826" y="1"/>
                    <a:pt x="1" y="2018"/>
                    <a:pt x="1101" y="3209"/>
                  </a:cubicBezTo>
                  <a:cubicBezTo>
                    <a:pt x="1475" y="3555"/>
                    <a:pt x="1930" y="3710"/>
                    <a:pt x="2379" y="3710"/>
                  </a:cubicBezTo>
                  <a:cubicBezTo>
                    <a:pt x="3360" y="3710"/>
                    <a:pt x="4309" y="2966"/>
                    <a:pt x="4309" y="1834"/>
                  </a:cubicBezTo>
                  <a:cubicBezTo>
                    <a:pt x="4309" y="826"/>
                    <a:pt x="3484" y="1"/>
                    <a:pt x="24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9"/>
            <p:cNvSpPr/>
            <p:nvPr/>
          </p:nvSpPr>
          <p:spPr>
            <a:xfrm>
              <a:off x="1578968" y="1784345"/>
              <a:ext cx="471636" cy="473012"/>
            </a:xfrm>
            <a:custGeom>
              <a:avLst/>
              <a:gdLst/>
              <a:ahLst/>
              <a:cxnLst/>
              <a:rect l="l" t="t" r="r" b="b"/>
              <a:pathLst>
                <a:path w="31537" h="31629" extrusionOk="0">
                  <a:moveTo>
                    <a:pt x="1" y="1"/>
                  </a:moveTo>
                  <a:lnTo>
                    <a:pt x="1" y="31629"/>
                  </a:lnTo>
                  <a:lnTo>
                    <a:pt x="31537" y="31629"/>
                  </a:lnTo>
                  <a:lnTo>
                    <a:pt x="3153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9"/>
            <p:cNvSpPr/>
            <p:nvPr/>
          </p:nvSpPr>
          <p:spPr>
            <a:xfrm>
              <a:off x="1578968" y="2347839"/>
              <a:ext cx="471636" cy="135732"/>
            </a:xfrm>
            <a:custGeom>
              <a:avLst/>
              <a:gdLst/>
              <a:ahLst/>
              <a:cxnLst/>
              <a:rect l="l" t="t" r="r" b="b"/>
              <a:pathLst>
                <a:path w="31537" h="9076" extrusionOk="0">
                  <a:moveTo>
                    <a:pt x="1" y="0"/>
                  </a:moveTo>
                  <a:lnTo>
                    <a:pt x="1" y="9076"/>
                  </a:lnTo>
                  <a:lnTo>
                    <a:pt x="31537" y="9076"/>
                  </a:lnTo>
                  <a:lnTo>
                    <a:pt x="3153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9"/>
            <p:cNvSpPr/>
            <p:nvPr/>
          </p:nvSpPr>
          <p:spPr>
            <a:xfrm>
              <a:off x="1578968" y="2550735"/>
              <a:ext cx="471636" cy="50742"/>
            </a:xfrm>
            <a:custGeom>
              <a:avLst/>
              <a:gdLst/>
              <a:ahLst/>
              <a:cxnLst/>
              <a:rect l="l" t="t" r="r" b="b"/>
              <a:pathLst>
                <a:path w="31537" h="3393" extrusionOk="0">
                  <a:moveTo>
                    <a:pt x="1" y="1"/>
                  </a:moveTo>
                  <a:lnTo>
                    <a:pt x="1" y="3393"/>
                  </a:lnTo>
                  <a:lnTo>
                    <a:pt x="31537" y="3393"/>
                  </a:lnTo>
                  <a:lnTo>
                    <a:pt x="31537"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9"/>
            <p:cNvSpPr/>
            <p:nvPr/>
          </p:nvSpPr>
          <p:spPr>
            <a:xfrm>
              <a:off x="1578968" y="2663167"/>
              <a:ext cx="471636" cy="50742"/>
            </a:xfrm>
            <a:custGeom>
              <a:avLst/>
              <a:gdLst/>
              <a:ahLst/>
              <a:cxnLst/>
              <a:rect l="l" t="t" r="r" b="b"/>
              <a:pathLst>
                <a:path w="31537" h="3393" extrusionOk="0">
                  <a:moveTo>
                    <a:pt x="1" y="0"/>
                  </a:moveTo>
                  <a:lnTo>
                    <a:pt x="1" y="3392"/>
                  </a:lnTo>
                  <a:lnTo>
                    <a:pt x="31537" y="3392"/>
                  </a:lnTo>
                  <a:lnTo>
                    <a:pt x="31537"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9"/>
            <p:cNvSpPr/>
            <p:nvPr/>
          </p:nvSpPr>
          <p:spPr>
            <a:xfrm>
              <a:off x="1578968" y="2776960"/>
              <a:ext cx="471636" cy="50742"/>
            </a:xfrm>
            <a:custGeom>
              <a:avLst/>
              <a:gdLst/>
              <a:ahLst/>
              <a:cxnLst/>
              <a:rect l="l" t="t" r="r" b="b"/>
              <a:pathLst>
                <a:path w="31537" h="3393" extrusionOk="0">
                  <a:moveTo>
                    <a:pt x="1" y="0"/>
                  </a:moveTo>
                  <a:lnTo>
                    <a:pt x="1" y="3392"/>
                  </a:lnTo>
                  <a:lnTo>
                    <a:pt x="31537" y="3392"/>
                  </a:lnTo>
                  <a:lnTo>
                    <a:pt x="31537"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9"/>
            <p:cNvSpPr/>
            <p:nvPr/>
          </p:nvSpPr>
          <p:spPr>
            <a:xfrm>
              <a:off x="1578968" y="2889378"/>
              <a:ext cx="471636" cy="50742"/>
            </a:xfrm>
            <a:custGeom>
              <a:avLst/>
              <a:gdLst/>
              <a:ahLst/>
              <a:cxnLst/>
              <a:rect l="l" t="t" r="r" b="b"/>
              <a:pathLst>
                <a:path w="31537" h="3393" extrusionOk="0">
                  <a:moveTo>
                    <a:pt x="1" y="0"/>
                  </a:moveTo>
                  <a:lnTo>
                    <a:pt x="1" y="3392"/>
                  </a:lnTo>
                  <a:lnTo>
                    <a:pt x="31537" y="3392"/>
                  </a:lnTo>
                  <a:lnTo>
                    <a:pt x="31537"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9"/>
            <p:cNvSpPr/>
            <p:nvPr/>
          </p:nvSpPr>
          <p:spPr>
            <a:xfrm>
              <a:off x="2179478" y="1784345"/>
              <a:ext cx="765023" cy="473012"/>
            </a:xfrm>
            <a:custGeom>
              <a:avLst/>
              <a:gdLst/>
              <a:ahLst/>
              <a:cxnLst/>
              <a:rect l="l" t="t" r="r" b="b"/>
              <a:pathLst>
                <a:path w="51155" h="31629" extrusionOk="0">
                  <a:moveTo>
                    <a:pt x="0" y="1"/>
                  </a:moveTo>
                  <a:lnTo>
                    <a:pt x="0" y="31629"/>
                  </a:lnTo>
                  <a:lnTo>
                    <a:pt x="51155" y="31629"/>
                  </a:lnTo>
                  <a:lnTo>
                    <a:pt x="51155"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29"/>
            <p:cNvSpPr/>
            <p:nvPr/>
          </p:nvSpPr>
          <p:spPr>
            <a:xfrm>
              <a:off x="2179478" y="2347839"/>
              <a:ext cx="765023" cy="135732"/>
            </a:xfrm>
            <a:custGeom>
              <a:avLst/>
              <a:gdLst/>
              <a:ahLst/>
              <a:cxnLst/>
              <a:rect l="l" t="t" r="r" b="b"/>
              <a:pathLst>
                <a:path w="51155" h="9076" extrusionOk="0">
                  <a:moveTo>
                    <a:pt x="0" y="0"/>
                  </a:moveTo>
                  <a:lnTo>
                    <a:pt x="0" y="9076"/>
                  </a:lnTo>
                  <a:lnTo>
                    <a:pt x="51155" y="9076"/>
                  </a:lnTo>
                  <a:lnTo>
                    <a:pt x="511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9"/>
            <p:cNvSpPr/>
            <p:nvPr/>
          </p:nvSpPr>
          <p:spPr>
            <a:xfrm>
              <a:off x="2179478" y="2550735"/>
              <a:ext cx="765023" cy="50742"/>
            </a:xfrm>
            <a:custGeom>
              <a:avLst/>
              <a:gdLst/>
              <a:ahLst/>
              <a:cxnLst/>
              <a:rect l="l" t="t" r="r" b="b"/>
              <a:pathLst>
                <a:path w="51155" h="3393" extrusionOk="0">
                  <a:moveTo>
                    <a:pt x="0" y="1"/>
                  </a:moveTo>
                  <a:lnTo>
                    <a:pt x="0" y="3393"/>
                  </a:lnTo>
                  <a:lnTo>
                    <a:pt x="51155" y="3393"/>
                  </a:lnTo>
                  <a:lnTo>
                    <a:pt x="51155"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9"/>
            <p:cNvSpPr/>
            <p:nvPr/>
          </p:nvSpPr>
          <p:spPr>
            <a:xfrm>
              <a:off x="2179478" y="2663167"/>
              <a:ext cx="765023" cy="50742"/>
            </a:xfrm>
            <a:custGeom>
              <a:avLst/>
              <a:gdLst/>
              <a:ahLst/>
              <a:cxnLst/>
              <a:rect l="l" t="t" r="r" b="b"/>
              <a:pathLst>
                <a:path w="51155" h="3393" extrusionOk="0">
                  <a:moveTo>
                    <a:pt x="0" y="0"/>
                  </a:moveTo>
                  <a:lnTo>
                    <a:pt x="0" y="3392"/>
                  </a:lnTo>
                  <a:lnTo>
                    <a:pt x="51155" y="3392"/>
                  </a:lnTo>
                  <a:lnTo>
                    <a:pt x="51155"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29"/>
            <p:cNvSpPr/>
            <p:nvPr/>
          </p:nvSpPr>
          <p:spPr>
            <a:xfrm>
              <a:off x="2179478" y="2776960"/>
              <a:ext cx="765023" cy="50742"/>
            </a:xfrm>
            <a:custGeom>
              <a:avLst/>
              <a:gdLst/>
              <a:ahLst/>
              <a:cxnLst/>
              <a:rect l="l" t="t" r="r" b="b"/>
              <a:pathLst>
                <a:path w="51155" h="3393" extrusionOk="0">
                  <a:moveTo>
                    <a:pt x="0" y="0"/>
                  </a:moveTo>
                  <a:lnTo>
                    <a:pt x="0" y="3392"/>
                  </a:lnTo>
                  <a:lnTo>
                    <a:pt x="51155" y="3392"/>
                  </a:lnTo>
                  <a:lnTo>
                    <a:pt x="51155"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29"/>
            <p:cNvSpPr/>
            <p:nvPr/>
          </p:nvSpPr>
          <p:spPr>
            <a:xfrm>
              <a:off x="2179478" y="2889378"/>
              <a:ext cx="471636" cy="50742"/>
            </a:xfrm>
            <a:custGeom>
              <a:avLst/>
              <a:gdLst/>
              <a:ahLst/>
              <a:cxnLst/>
              <a:rect l="l" t="t" r="r" b="b"/>
              <a:pathLst>
                <a:path w="31537" h="3393" extrusionOk="0">
                  <a:moveTo>
                    <a:pt x="0" y="0"/>
                  </a:moveTo>
                  <a:lnTo>
                    <a:pt x="0" y="3392"/>
                  </a:lnTo>
                  <a:lnTo>
                    <a:pt x="31536" y="3392"/>
                  </a:lnTo>
                  <a:lnTo>
                    <a:pt x="31536"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29"/>
            <p:cNvSpPr/>
            <p:nvPr/>
          </p:nvSpPr>
          <p:spPr>
            <a:xfrm>
              <a:off x="975721" y="2775585"/>
              <a:ext cx="2085295" cy="1140678"/>
            </a:xfrm>
            <a:custGeom>
              <a:avLst/>
              <a:gdLst/>
              <a:ahLst/>
              <a:cxnLst/>
              <a:rect l="l" t="t" r="r" b="b"/>
              <a:pathLst>
                <a:path w="139438" h="76274" extrusionOk="0">
                  <a:moveTo>
                    <a:pt x="5776" y="0"/>
                  </a:moveTo>
                  <a:cubicBezTo>
                    <a:pt x="2568" y="0"/>
                    <a:pt x="1" y="2659"/>
                    <a:pt x="1" y="5868"/>
                  </a:cubicBezTo>
                  <a:lnTo>
                    <a:pt x="1" y="76274"/>
                  </a:lnTo>
                  <a:lnTo>
                    <a:pt x="139438" y="76274"/>
                  </a:lnTo>
                  <a:lnTo>
                    <a:pt x="139438" y="5868"/>
                  </a:lnTo>
                  <a:cubicBezTo>
                    <a:pt x="139346" y="2659"/>
                    <a:pt x="136871" y="92"/>
                    <a:pt x="1336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9"/>
            <p:cNvSpPr/>
            <p:nvPr/>
          </p:nvSpPr>
          <p:spPr>
            <a:xfrm>
              <a:off x="1030562" y="2839951"/>
              <a:ext cx="1975630" cy="1076311"/>
            </a:xfrm>
            <a:custGeom>
              <a:avLst/>
              <a:gdLst/>
              <a:ahLst/>
              <a:cxnLst/>
              <a:rect l="l" t="t" r="r" b="b"/>
              <a:pathLst>
                <a:path w="132105" h="71970" extrusionOk="0">
                  <a:moveTo>
                    <a:pt x="2686" y="1"/>
                  </a:moveTo>
                  <a:cubicBezTo>
                    <a:pt x="1199" y="1"/>
                    <a:pt x="1" y="1250"/>
                    <a:pt x="1" y="2755"/>
                  </a:cubicBezTo>
                  <a:lnTo>
                    <a:pt x="1" y="71970"/>
                  </a:lnTo>
                  <a:lnTo>
                    <a:pt x="132104" y="71970"/>
                  </a:lnTo>
                  <a:lnTo>
                    <a:pt x="132104" y="2755"/>
                  </a:lnTo>
                  <a:cubicBezTo>
                    <a:pt x="132104" y="1197"/>
                    <a:pt x="130821" y="5"/>
                    <a:pt x="129354" y="5"/>
                  </a:cubicBezTo>
                  <a:lnTo>
                    <a:pt x="2843" y="5"/>
                  </a:lnTo>
                  <a:cubicBezTo>
                    <a:pt x="2790" y="2"/>
                    <a:pt x="2738" y="1"/>
                    <a:pt x="2686"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9"/>
            <p:cNvSpPr/>
            <p:nvPr/>
          </p:nvSpPr>
          <p:spPr>
            <a:xfrm>
              <a:off x="781050" y="3916256"/>
              <a:ext cx="2474649" cy="174136"/>
            </a:xfrm>
            <a:custGeom>
              <a:avLst/>
              <a:gdLst/>
              <a:ahLst/>
              <a:cxnLst/>
              <a:rect l="l" t="t" r="r" b="b"/>
              <a:pathLst>
                <a:path w="165473" h="11644" extrusionOk="0">
                  <a:moveTo>
                    <a:pt x="0" y="1"/>
                  </a:moveTo>
                  <a:lnTo>
                    <a:pt x="0" y="4859"/>
                  </a:lnTo>
                  <a:cubicBezTo>
                    <a:pt x="0" y="8618"/>
                    <a:pt x="3025" y="11643"/>
                    <a:pt x="6784" y="11643"/>
                  </a:cubicBezTo>
                  <a:lnTo>
                    <a:pt x="158689" y="11643"/>
                  </a:lnTo>
                  <a:cubicBezTo>
                    <a:pt x="162448" y="11643"/>
                    <a:pt x="165473" y="8618"/>
                    <a:pt x="165473" y="4859"/>
                  </a:cubicBezTo>
                  <a:lnTo>
                    <a:pt x="1654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9"/>
            <p:cNvSpPr/>
            <p:nvPr/>
          </p:nvSpPr>
          <p:spPr>
            <a:xfrm>
              <a:off x="1786000" y="3892945"/>
              <a:ext cx="464786" cy="79524"/>
            </a:xfrm>
            <a:custGeom>
              <a:avLst/>
              <a:gdLst/>
              <a:ahLst/>
              <a:cxnLst/>
              <a:rect l="l" t="t" r="r" b="b"/>
              <a:pathLst>
                <a:path w="31079" h="3760" extrusionOk="0">
                  <a:moveTo>
                    <a:pt x="1" y="1"/>
                  </a:moveTo>
                  <a:lnTo>
                    <a:pt x="1" y="3759"/>
                  </a:lnTo>
                  <a:lnTo>
                    <a:pt x="31078" y="3759"/>
                  </a:lnTo>
                  <a:lnTo>
                    <a:pt x="31078"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9"/>
            <p:cNvSpPr/>
            <p:nvPr/>
          </p:nvSpPr>
          <p:spPr>
            <a:xfrm>
              <a:off x="781050" y="3916256"/>
              <a:ext cx="2474649" cy="174136"/>
            </a:xfrm>
            <a:custGeom>
              <a:avLst/>
              <a:gdLst/>
              <a:ahLst/>
              <a:cxnLst/>
              <a:rect l="l" t="t" r="r" b="b"/>
              <a:pathLst>
                <a:path w="165473" h="11644" extrusionOk="0">
                  <a:moveTo>
                    <a:pt x="0" y="1"/>
                  </a:moveTo>
                  <a:lnTo>
                    <a:pt x="0" y="2384"/>
                  </a:lnTo>
                  <a:cubicBezTo>
                    <a:pt x="0" y="7518"/>
                    <a:pt x="4125" y="11643"/>
                    <a:pt x="9259" y="11643"/>
                  </a:cubicBezTo>
                  <a:lnTo>
                    <a:pt x="156214" y="11643"/>
                  </a:lnTo>
                  <a:cubicBezTo>
                    <a:pt x="161347" y="11643"/>
                    <a:pt x="165473" y="7518"/>
                    <a:pt x="165473" y="2384"/>
                  </a:cubicBezTo>
                  <a:lnTo>
                    <a:pt x="165473" y="1"/>
                  </a:lnTo>
                  <a:lnTo>
                    <a:pt x="165381" y="1"/>
                  </a:lnTo>
                  <a:cubicBezTo>
                    <a:pt x="164556" y="4401"/>
                    <a:pt x="160706" y="7701"/>
                    <a:pt x="156214" y="7701"/>
                  </a:cubicBezTo>
                  <a:lnTo>
                    <a:pt x="9259" y="7701"/>
                  </a:lnTo>
                  <a:cubicBezTo>
                    <a:pt x="4767" y="7701"/>
                    <a:pt x="825" y="4401"/>
                    <a:pt x="92"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29"/>
            <p:cNvSpPr/>
            <p:nvPr/>
          </p:nvSpPr>
          <p:spPr>
            <a:xfrm>
              <a:off x="1030562" y="2839951"/>
              <a:ext cx="1975630" cy="80966"/>
            </a:xfrm>
            <a:custGeom>
              <a:avLst/>
              <a:gdLst/>
              <a:ahLst/>
              <a:cxnLst/>
              <a:rect l="l" t="t" r="r" b="b"/>
              <a:pathLst>
                <a:path w="132105" h="5414" extrusionOk="0">
                  <a:moveTo>
                    <a:pt x="2686" y="1"/>
                  </a:moveTo>
                  <a:cubicBezTo>
                    <a:pt x="1199" y="1"/>
                    <a:pt x="1" y="1250"/>
                    <a:pt x="1" y="2755"/>
                  </a:cubicBezTo>
                  <a:lnTo>
                    <a:pt x="1" y="5414"/>
                  </a:lnTo>
                  <a:lnTo>
                    <a:pt x="132104" y="5414"/>
                  </a:lnTo>
                  <a:lnTo>
                    <a:pt x="132104" y="2755"/>
                  </a:lnTo>
                  <a:cubicBezTo>
                    <a:pt x="132104" y="1197"/>
                    <a:pt x="130821" y="5"/>
                    <a:pt x="129354" y="5"/>
                  </a:cubicBezTo>
                  <a:lnTo>
                    <a:pt x="2843" y="5"/>
                  </a:lnTo>
                  <a:cubicBezTo>
                    <a:pt x="2790" y="2"/>
                    <a:pt x="2738" y="1"/>
                    <a:pt x="26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29"/>
            <p:cNvSpPr/>
            <p:nvPr/>
          </p:nvSpPr>
          <p:spPr>
            <a:xfrm>
              <a:off x="1030562" y="2920903"/>
              <a:ext cx="1975630" cy="80907"/>
            </a:xfrm>
            <a:custGeom>
              <a:avLst/>
              <a:gdLst/>
              <a:ahLst/>
              <a:cxnLst/>
              <a:rect l="l" t="t" r="r" b="b"/>
              <a:pathLst>
                <a:path w="132105" h="5410" extrusionOk="0">
                  <a:moveTo>
                    <a:pt x="1" y="1"/>
                  </a:moveTo>
                  <a:lnTo>
                    <a:pt x="1" y="5410"/>
                  </a:lnTo>
                  <a:lnTo>
                    <a:pt x="132104" y="5410"/>
                  </a:lnTo>
                  <a:lnTo>
                    <a:pt x="13210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29"/>
            <p:cNvSpPr/>
            <p:nvPr/>
          </p:nvSpPr>
          <p:spPr>
            <a:xfrm>
              <a:off x="2636015" y="2920903"/>
              <a:ext cx="370196" cy="80907"/>
            </a:xfrm>
            <a:custGeom>
              <a:avLst/>
              <a:gdLst/>
              <a:ahLst/>
              <a:cxnLst/>
              <a:rect l="l" t="t" r="r" b="b"/>
              <a:pathLst>
                <a:path w="24754" h="5410" extrusionOk="0">
                  <a:moveTo>
                    <a:pt x="1" y="1"/>
                  </a:moveTo>
                  <a:lnTo>
                    <a:pt x="1" y="5410"/>
                  </a:lnTo>
                  <a:lnTo>
                    <a:pt x="24753" y="5410"/>
                  </a:lnTo>
                  <a:lnTo>
                    <a:pt x="24753"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29"/>
            <p:cNvSpPr/>
            <p:nvPr/>
          </p:nvSpPr>
          <p:spPr>
            <a:xfrm>
              <a:off x="2360451" y="2920903"/>
              <a:ext cx="275576" cy="80907"/>
            </a:xfrm>
            <a:custGeom>
              <a:avLst/>
              <a:gdLst/>
              <a:ahLst/>
              <a:cxnLst/>
              <a:rect l="l" t="t" r="r" b="b"/>
              <a:pathLst>
                <a:path w="18427" h="5410" extrusionOk="0">
                  <a:moveTo>
                    <a:pt x="0" y="1"/>
                  </a:moveTo>
                  <a:lnTo>
                    <a:pt x="0" y="5410"/>
                  </a:lnTo>
                  <a:lnTo>
                    <a:pt x="18427" y="5410"/>
                  </a:lnTo>
                  <a:lnTo>
                    <a:pt x="18427"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9"/>
            <p:cNvSpPr/>
            <p:nvPr/>
          </p:nvSpPr>
          <p:spPr>
            <a:xfrm>
              <a:off x="2093097" y="3071726"/>
              <a:ext cx="850027" cy="213886"/>
            </a:xfrm>
            <a:custGeom>
              <a:avLst/>
              <a:gdLst/>
              <a:ahLst/>
              <a:cxnLst/>
              <a:rect l="l" t="t" r="r" b="b"/>
              <a:pathLst>
                <a:path w="56839" h="14302" extrusionOk="0">
                  <a:moveTo>
                    <a:pt x="1" y="0"/>
                  </a:moveTo>
                  <a:lnTo>
                    <a:pt x="1" y="14301"/>
                  </a:lnTo>
                  <a:lnTo>
                    <a:pt x="56839" y="14301"/>
                  </a:lnTo>
                  <a:lnTo>
                    <a:pt x="5683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9"/>
            <p:cNvSpPr/>
            <p:nvPr/>
          </p:nvSpPr>
          <p:spPr>
            <a:xfrm>
              <a:off x="2093097" y="3345928"/>
              <a:ext cx="651245" cy="45254"/>
            </a:xfrm>
            <a:custGeom>
              <a:avLst/>
              <a:gdLst/>
              <a:ahLst/>
              <a:cxnLst/>
              <a:rect l="l" t="t" r="r" b="b"/>
              <a:pathLst>
                <a:path w="43547" h="3026" extrusionOk="0">
                  <a:moveTo>
                    <a:pt x="1" y="0"/>
                  </a:moveTo>
                  <a:lnTo>
                    <a:pt x="1" y="3025"/>
                  </a:lnTo>
                  <a:lnTo>
                    <a:pt x="43546" y="3025"/>
                  </a:lnTo>
                  <a:lnTo>
                    <a:pt x="4354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9"/>
            <p:cNvSpPr/>
            <p:nvPr/>
          </p:nvSpPr>
          <p:spPr>
            <a:xfrm>
              <a:off x="2093097" y="3444631"/>
              <a:ext cx="850027" cy="45254"/>
            </a:xfrm>
            <a:custGeom>
              <a:avLst/>
              <a:gdLst/>
              <a:ahLst/>
              <a:cxnLst/>
              <a:rect l="l" t="t" r="r" b="b"/>
              <a:pathLst>
                <a:path w="56839" h="3026" extrusionOk="0">
                  <a:moveTo>
                    <a:pt x="1" y="1"/>
                  </a:moveTo>
                  <a:lnTo>
                    <a:pt x="1" y="3026"/>
                  </a:lnTo>
                  <a:lnTo>
                    <a:pt x="56839" y="3026"/>
                  </a:lnTo>
                  <a:lnTo>
                    <a:pt x="568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29"/>
            <p:cNvSpPr/>
            <p:nvPr/>
          </p:nvSpPr>
          <p:spPr>
            <a:xfrm>
              <a:off x="2093097" y="3543350"/>
              <a:ext cx="850027" cy="46630"/>
            </a:xfrm>
            <a:custGeom>
              <a:avLst/>
              <a:gdLst/>
              <a:ahLst/>
              <a:cxnLst/>
              <a:rect l="l" t="t" r="r" b="b"/>
              <a:pathLst>
                <a:path w="56839" h="3118" extrusionOk="0">
                  <a:moveTo>
                    <a:pt x="1" y="0"/>
                  </a:moveTo>
                  <a:lnTo>
                    <a:pt x="1" y="3117"/>
                  </a:lnTo>
                  <a:lnTo>
                    <a:pt x="56839" y="3117"/>
                  </a:lnTo>
                  <a:lnTo>
                    <a:pt x="568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29"/>
            <p:cNvSpPr/>
            <p:nvPr/>
          </p:nvSpPr>
          <p:spPr>
            <a:xfrm>
              <a:off x="2093097" y="3643430"/>
              <a:ext cx="850027" cy="45254"/>
            </a:xfrm>
            <a:custGeom>
              <a:avLst/>
              <a:gdLst/>
              <a:ahLst/>
              <a:cxnLst/>
              <a:rect l="l" t="t" r="r" b="b"/>
              <a:pathLst>
                <a:path w="56839" h="3026" extrusionOk="0">
                  <a:moveTo>
                    <a:pt x="1" y="0"/>
                  </a:moveTo>
                  <a:lnTo>
                    <a:pt x="1" y="3026"/>
                  </a:lnTo>
                  <a:lnTo>
                    <a:pt x="56839" y="3026"/>
                  </a:lnTo>
                  <a:lnTo>
                    <a:pt x="568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9"/>
            <p:cNvSpPr/>
            <p:nvPr/>
          </p:nvSpPr>
          <p:spPr>
            <a:xfrm>
              <a:off x="2093097" y="3742148"/>
              <a:ext cx="473012" cy="45254"/>
            </a:xfrm>
            <a:custGeom>
              <a:avLst/>
              <a:gdLst/>
              <a:ahLst/>
              <a:cxnLst/>
              <a:rect l="l" t="t" r="r" b="b"/>
              <a:pathLst>
                <a:path w="31629" h="3026" extrusionOk="0">
                  <a:moveTo>
                    <a:pt x="1" y="0"/>
                  </a:moveTo>
                  <a:lnTo>
                    <a:pt x="1" y="3025"/>
                  </a:lnTo>
                  <a:lnTo>
                    <a:pt x="31628" y="3025"/>
                  </a:lnTo>
                  <a:lnTo>
                    <a:pt x="3162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9"/>
            <p:cNvSpPr/>
            <p:nvPr/>
          </p:nvSpPr>
          <p:spPr>
            <a:xfrm>
              <a:off x="2622316" y="3747622"/>
              <a:ext cx="83643" cy="79531"/>
            </a:xfrm>
            <a:custGeom>
              <a:avLst/>
              <a:gdLst/>
              <a:ahLst/>
              <a:cxnLst/>
              <a:rect l="l" t="t" r="r" b="b"/>
              <a:pathLst>
                <a:path w="5593" h="5318" extrusionOk="0">
                  <a:moveTo>
                    <a:pt x="2842" y="1"/>
                  </a:moveTo>
                  <a:lnTo>
                    <a:pt x="1925" y="1743"/>
                  </a:lnTo>
                  <a:lnTo>
                    <a:pt x="0" y="2018"/>
                  </a:lnTo>
                  <a:lnTo>
                    <a:pt x="1467" y="3393"/>
                  </a:lnTo>
                  <a:lnTo>
                    <a:pt x="1100" y="5318"/>
                  </a:lnTo>
                  <a:lnTo>
                    <a:pt x="1100" y="5318"/>
                  </a:lnTo>
                  <a:lnTo>
                    <a:pt x="2842" y="4401"/>
                  </a:lnTo>
                  <a:lnTo>
                    <a:pt x="4584" y="5318"/>
                  </a:lnTo>
                  <a:lnTo>
                    <a:pt x="4217" y="3393"/>
                  </a:lnTo>
                  <a:lnTo>
                    <a:pt x="5592" y="2018"/>
                  </a:lnTo>
                  <a:lnTo>
                    <a:pt x="3667" y="1743"/>
                  </a:lnTo>
                  <a:lnTo>
                    <a:pt x="284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29"/>
            <p:cNvSpPr/>
            <p:nvPr/>
          </p:nvSpPr>
          <p:spPr>
            <a:xfrm>
              <a:off x="2731997" y="3747622"/>
              <a:ext cx="83643" cy="79531"/>
            </a:xfrm>
            <a:custGeom>
              <a:avLst/>
              <a:gdLst/>
              <a:ahLst/>
              <a:cxnLst/>
              <a:rect l="l" t="t" r="r" b="b"/>
              <a:pathLst>
                <a:path w="5593" h="5318" extrusionOk="0">
                  <a:moveTo>
                    <a:pt x="2842" y="1"/>
                  </a:moveTo>
                  <a:lnTo>
                    <a:pt x="2017" y="1743"/>
                  </a:lnTo>
                  <a:lnTo>
                    <a:pt x="0" y="2018"/>
                  </a:lnTo>
                  <a:lnTo>
                    <a:pt x="1467" y="3393"/>
                  </a:lnTo>
                  <a:lnTo>
                    <a:pt x="1100" y="5318"/>
                  </a:lnTo>
                  <a:lnTo>
                    <a:pt x="2842" y="4401"/>
                  </a:lnTo>
                  <a:lnTo>
                    <a:pt x="4584" y="5318"/>
                  </a:lnTo>
                  <a:lnTo>
                    <a:pt x="4217" y="3393"/>
                  </a:lnTo>
                  <a:lnTo>
                    <a:pt x="5592" y="2018"/>
                  </a:lnTo>
                  <a:lnTo>
                    <a:pt x="3667" y="1743"/>
                  </a:lnTo>
                  <a:lnTo>
                    <a:pt x="284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29"/>
            <p:cNvSpPr/>
            <p:nvPr/>
          </p:nvSpPr>
          <p:spPr>
            <a:xfrm>
              <a:off x="2843039" y="3747622"/>
              <a:ext cx="83643" cy="79531"/>
            </a:xfrm>
            <a:custGeom>
              <a:avLst/>
              <a:gdLst/>
              <a:ahLst/>
              <a:cxnLst/>
              <a:rect l="l" t="t" r="r" b="b"/>
              <a:pathLst>
                <a:path w="5593" h="5318" extrusionOk="0">
                  <a:moveTo>
                    <a:pt x="2751" y="1"/>
                  </a:moveTo>
                  <a:lnTo>
                    <a:pt x="1926" y="1743"/>
                  </a:lnTo>
                  <a:lnTo>
                    <a:pt x="1" y="2018"/>
                  </a:lnTo>
                  <a:lnTo>
                    <a:pt x="1376" y="3393"/>
                  </a:lnTo>
                  <a:lnTo>
                    <a:pt x="1009" y="5318"/>
                  </a:lnTo>
                  <a:lnTo>
                    <a:pt x="2751" y="4401"/>
                  </a:lnTo>
                  <a:lnTo>
                    <a:pt x="4493" y="5318"/>
                  </a:lnTo>
                  <a:lnTo>
                    <a:pt x="4126" y="3393"/>
                  </a:lnTo>
                  <a:lnTo>
                    <a:pt x="5593" y="2018"/>
                  </a:lnTo>
                  <a:lnTo>
                    <a:pt x="3668" y="1743"/>
                  </a:lnTo>
                  <a:lnTo>
                    <a:pt x="275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29"/>
            <p:cNvSpPr/>
            <p:nvPr/>
          </p:nvSpPr>
          <p:spPr>
            <a:xfrm>
              <a:off x="2704569" y="2861950"/>
              <a:ext cx="43893" cy="37447"/>
            </a:xfrm>
            <a:custGeom>
              <a:avLst/>
              <a:gdLst/>
              <a:ahLst/>
              <a:cxnLst/>
              <a:rect l="l" t="t" r="r" b="b"/>
              <a:pathLst>
                <a:path w="2935" h="2504" extrusionOk="0">
                  <a:moveTo>
                    <a:pt x="1651" y="1"/>
                  </a:moveTo>
                  <a:cubicBezTo>
                    <a:pt x="551" y="1"/>
                    <a:pt x="1" y="1284"/>
                    <a:pt x="734" y="2109"/>
                  </a:cubicBezTo>
                  <a:cubicBezTo>
                    <a:pt x="1005" y="2381"/>
                    <a:pt x="1336" y="2503"/>
                    <a:pt x="1658" y="2503"/>
                  </a:cubicBezTo>
                  <a:cubicBezTo>
                    <a:pt x="2315" y="2503"/>
                    <a:pt x="2934" y="1993"/>
                    <a:pt x="2934" y="1193"/>
                  </a:cubicBezTo>
                  <a:cubicBezTo>
                    <a:pt x="2934" y="551"/>
                    <a:pt x="2384" y="1"/>
                    <a:pt x="16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9"/>
            <p:cNvSpPr/>
            <p:nvPr/>
          </p:nvSpPr>
          <p:spPr>
            <a:xfrm>
              <a:off x="2785462" y="2861950"/>
              <a:ext cx="45254" cy="37447"/>
            </a:xfrm>
            <a:custGeom>
              <a:avLst/>
              <a:gdLst/>
              <a:ahLst/>
              <a:cxnLst/>
              <a:rect l="l" t="t" r="r" b="b"/>
              <a:pathLst>
                <a:path w="3026" h="2504" extrusionOk="0">
                  <a:moveTo>
                    <a:pt x="1742" y="1"/>
                  </a:moveTo>
                  <a:cubicBezTo>
                    <a:pt x="642" y="1"/>
                    <a:pt x="0" y="1376"/>
                    <a:pt x="825" y="2109"/>
                  </a:cubicBezTo>
                  <a:cubicBezTo>
                    <a:pt x="1097" y="2381"/>
                    <a:pt x="1428" y="2503"/>
                    <a:pt x="1749" y="2503"/>
                  </a:cubicBezTo>
                  <a:cubicBezTo>
                    <a:pt x="2406" y="2503"/>
                    <a:pt x="3026" y="1993"/>
                    <a:pt x="3026" y="1193"/>
                  </a:cubicBezTo>
                  <a:cubicBezTo>
                    <a:pt x="3026" y="551"/>
                    <a:pt x="2384" y="1"/>
                    <a:pt x="174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9"/>
            <p:cNvSpPr/>
            <p:nvPr/>
          </p:nvSpPr>
          <p:spPr>
            <a:xfrm>
              <a:off x="2869091" y="2861950"/>
              <a:ext cx="42517" cy="37447"/>
            </a:xfrm>
            <a:custGeom>
              <a:avLst/>
              <a:gdLst/>
              <a:ahLst/>
              <a:cxnLst/>
              <a:rect l="l" t="t" r="r" b="b"/>
              <a:pathLst>
                <a:path w="2843" h="2504" extrusionOk="0">
                  <a:moveTo>
                    <a:pt x="1651" y="1"/>
                  </a:moveTo>
                  <a:cubicBezTo>
                    <a:pt x="551" y="1"/>
                    <a:pt x="1" y="1284"/>
                    <a:pt x="734" y="2109"/>
                  </a:cubicBezTo>
                  <a:cubicBezTo>
                    <a:pt x="1005" y="2381"/>
                    <a:pt x="1326" y="2503"/>
                    <a:pt x="1635" y="2503"/>
                  </a:cubicBezTo>
                  <a:cubicBezTo>
                    <a:pt x="2264" y="2503"/>
                    <a:pt x="2842" y="1993"/>
                    <a:pt x="2842" y="1193"/>
                  </a:cubicBezTo>
                  <a:cubicBezTo>
                    <a:pt x="2842" y="551"/>
                    <a:pt x="2292" y="1"/>
                    <a:pt x="16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9"/>
            <p:cNvSpPr/>
            <p:nvPr/>
          </p:nvSpPr>
          <p:spPr>
            <a:xfrm>
              <a:off x="1095004" y="3071726"/>
              <a:ext cx="319454" cy="319454"/>
            </a:xfrm>
            <a:custGeom>
              <a:avLst/>
              <a:gdLst/>
              <a:ahLst/>
              <a:cxnLst/>
              <a:rect l="l" t="t" r="r" b="b"/>
              <a:pathLst>
                <a:path w="21361" h="21361" extrusionOk="0">
                  <a:moveTo>
                    <a:pt x="1" y="0"/>
                  </a:moveTo>
                  <a:lnTo>
                    <a:pt x="1" y="21360"/>
                  </a:lnTo>
                  <a:lnTo>
                    <a:pt x="21361" y="21360"/>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9"/>
            <p:cNvSpPr/>
            <p:nvPr/>
          </p:nvSpPr>
          <p:spPr>
            <a:xfrm>
              <a:off x="1095004" y="3451496"/>
              <a:ext cx="319454" cy="91869"/>
            </a:xfrm>
            <a:custGeom>
              <a:avLst/>
              <a:gdLst/>
              <a:ahLst/>
              <a:cxnLst/>
              <a:rect l="l" t="t" r="r" b="b"/>
              <a:pathLst>
                <a:path w="21361" h="6143" extrusionOk="0">
                  <a:moveTo>
                    <a:pt x="1" y="0"/>
                  </a:moveTo>
                  <a:lnTo>
                    <a:pt x="1" y="6142"/>
                  </a:lnTo>
                  <a:lnTo>
                    <a:pt x="21361" y="614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9"/>
            <p:cNvSpPr/>
            <p:nvPr/>
          </p:nvSpPr>
          <p:spPr>
            <a:xfrm>
              <a:off x="1095004" y="3589965"/>
              <a:ext cx="319454" cy="34292"/>
            </a:xfrm>
            <a:custGeom>
              <a:avLst/>
              <a:gdLst/>
              <a:ahLst/>
              <a:cxnLst/>
              <a:rect l="l" t="t" r="r" b="b"/>
              <a:pathLst>
                <a:path w="21361" h="2293" extrusionOk="0">
                  <a:moveTo>
                    <a:pt x="1" y="0"/>
                  </a:moveTo>
                  <a:lnTo>
                    <a:pt x="1" y="2292"/>
                  </a:lnTo>
                  <a:lnTo>
                    <a:pt x="21361" y="229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29"/>
            <p:cNvSpPr/>
            <p:nvPr/>
          </p:nvSpPr>
          <p:spPr>
            <a:xfrm>
              <a:off x="1095004" y="3665369"/>
              <a:ext cx="319454" cy="34292"/>
            </a:xfrm>
            <a:custGeom>
              <a:avLst/>
              <a:gdLst/>
              <a:ahLst/>
              <a:cxnLst/>
              <a:rect l="l" t="t" r="r" b="b"/>
              <a:pathLst>
                <a:path w="21361" h="2293" extrusionOk="0">
                  <a:moveTo>
                    <a:pt x="1" y="0"/>
                  </a:moveTo>
                  <a:lnTo>
                    <a:pt x="1" y="2292"/>
                  </a:lnTo>
                  <a:lnTo>
                    <a:pt x="21361" y="229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29"/>
            <p:cNvSpPr/>
            <p:nvPr/>
          </p:nvSpPr>
          <p:spPr>
            <a:xfrm>
              <a:off x="1095004" y="3742148"/>
              <a:ext cx="319454" cy="34277"/>
            </a:xfrm>
            <a:custGeom>
              <a:avLst/>
              <a:gdLst/>
              <a:ahLst/>
              <a:cxnLst/>
              <a:rect l="l" t="t" r="r" b="b"/>
              <a:pathLst>
                <a:path w="21361" h="2292" extrusionOk="0">
                  <a:moveTo>
                    <a:pt x="1" y="0"/>
                  </a:moveTo>
                  <a:lnTo>
                    <a:pt x="1" y="2292"/>
                  </a:lnTo>
                  <a:lnTo>
                    <a:pt x="21361" y="2292"/>
                  </a:lnTo>
                  <a:lnTo>
                    <a:pt x="2136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29"/>
            <p:cNvSpPr/>
            <p:nvPr/>
          </p:nvSpPr>
          <p:spPr>
            <a:xfrm>
              <a:off x="1095004" y="3817552"/>
              <a:ext cx="319454" cy="34277"/>
            </a:xfrm>
            <a:custGeom>
              <a:avLst/>
              <a:gdLst/>
              <a:ahLst/>
              <a:cxnLst/>
              <a:rect l="l" t="t" r="r" b="b"/>
              <a:pathLst>
                <a:path w="21361" h="2292" extrusionOk="0">
                  <a:moveTo>
                    <a:pt x="1" y="0"/>
                  </a:moveTo>
                  <a:lnTo>
                    <a:pt x="1" y="2292"/>
                  </a:lnTo>
                  <a:lnTo>
                    <a:pt x="21361" y="229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9"/>
            <p:cNvSpPr/>
            <p:nvPr/>
          </p:nvSpPr>
          <p:spPr>
            <a:xfrm>
              <a:off x="1500827" y="3071726"/>
              <a:ext cx="516875" cy="319454"/>
            </a:xfrm>
            <a:custGeom>
              <a:avLst/>
              <a:gdLst/>
              <a:ahLst/>
              <a:cxnLst/>
              <a:rect l="l" t="t" r="r" b="b"/>
              <a:pathLst>
                <a:path w="34562" h="21361" extrusionOk="0">
                  <a:moveTo>
                    <a:pt x="0" y="0"/>
                  </a:moveTo>
                  <a:lnTo>
                    <a:pt x="0" y="21360"/>
                  </a:lnTo>
                  <a:lnTo>
                    <a:pt x="34562" y="21360"/>
                  </a:lnTo>
                  <a:lnTo>
                    <a:pt x="3456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9"/>
            <p:cNvSpPr/>
            <p:nvPr/>
          </p:nvSpPr>
          <p:spPr>
            <a:xfrm>
              <a:off x="1500827" y="3451496"/>
              <a:ext cx="516875" cy="91869"/>
            </a:xfrm>
            <a:custGeom>
              <a:avLst/>
              <a:gdLst/>
              <a:ahLst/>
              <a:cxnLst/>
              <a:rect l="l" t="t" r="r" b="b"/>
              <a:pathLst>
                <a:path w="34562" h="6143" extrusionOk="0">
                  <a:moveTo>
                    <a:pt x="0" y="0"/>
                  </a:moveTo>
                  <a:lnTo>
                    <a:pt x="0" y="6142"/>
                  </a:lnTo>
                  <a:lnTo>
                    <a:pt x="34562" y="6142"/>
                  </a:lnTo>
                  <a:lnTo>
                    <a:pt x="3456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9"/>
            <p:cNvSpPr/>
            <p:nvPr/>
          </p:nvSpPr>
          <p:spPr>
            <a:xfrm>
              <a:off x="1500827" y="3589965"/>
              <a:ext cx="516875" cy="34292"/>
            </a:xfrm>
            <a:custGeom>
              <a:avLst/>
              <a:gdLst/>
              <a:ahLst/>
              <a:cxnLst/>
              <a:rect l="l" t="t" r="r" b="b"/>
              <a:pathLst>
                <a:path w="34562" h="2293" extrusionOk="0">
                  <a:moveTo>
                    <a:pt x="0" y="0"/>
                  </a:moveTo>
                  <a:lnTo>
                    <a:pt x="0" y="2292"/>
                  </a:lnTo>
                  <a:lnTo>
                    <a:pt x="34562" y="2292"/>
                  </a:lnTo>
                  <a:lnTo>
                    <a:pt x="345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9"/>
            <p:cNvSpPr/>
            <p:nvPr/>
          </p:nvSpPr>
          <p:spPr>
            <a:xfrm>
              <a:off x="1500827" y="3665369"/>
              <a:ext cx="516875" cy="34292"/>
            </a:xfrm>
            <a:custGeom>
              <a:avLst/>
              <a:gdLst/>
              <a:ahLst/>
              <a:cxnLst/>
              <a:rect l="l" t="t" r="r" b="b"/>
              <a:pathLst>
                <a:path w="34562" h="2293" extrusionOk="0">
                  <a:moveTo>
                    <a:pt x="0" y="0"/>
                  </a:moveTo>
                  <a:lnTo>
                    <a:pt x="0" y="2292"/>
                  </a:lnTo>
                  <a:lnTo>
                    <a:pt x="34562" y="2292"/>
                  </a:lnTo>
                  <a:lnTo>
                    <a:pt x="345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9"/>
            <p:cNvSpPr/>
            <p:nvPr/>
          </p:nvSpPr>
          <p:spPr>
            <a:xfrm>
              <a:off x="1500827" y="3742148"/>
              <a:ext cx="516875" cy="34277"/>
            </a:xfrm>
            <a:custGeom>
              <a:avLst/>
              <a:gdLst/>
              <a:ahLst/>
              <a:cxnLst/>
              <a:rect l="l" t="t" r="r" b="b"/>
              <a:pathLst>
                <a:path w="34562" h="2292" extrusionOk="0">
                  <a:moveTo>
                    <a:pt x="0" y="0"/>
                  </a:moveTo>
                  <a:lnTo>
                    <a:pt x="0" y="2292"/>
                  </a:lnTo>
                  <a:lnTo>
                    <a:pt x="34562" y="2292"/>
                  </a:lnTo>
                  <a:lnTo>
                    <a:pt x="345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9"/>
            <p:cNvSpPr/>
            <p:nvPr/>
          </p:nvSpPr>
          <p:spPr>
            <a:xfrm>
              <a:off x="1500827" y="3817552"/>
              <a:ext cx="319454" cy="34277"/>
            </a:xfrm>
            <a:custGeom>
              <a:avLst/>
              <a:gdLst/>
              <a:ahLst/>
              <a:cxnLst/>
              <a:rect l="l" t="t" r="r" b="b"/>
              <a:pathLst>
                <a:path w="21361" h="2292" extrusionOk="0">
                  <a:moveTo>
                    <a:pt x="0" y="0"/>
                  </a:moveTo>
                  <a:lnTo>
                    <a:pt x="0" y="2292"/>
                  </a:lnTo>
                  <a:lnTo>
                    <a:pt x="21360" y="2292"/>
                  </a:lnTo>
                  <a:lnTo>
                    <a:pt x="213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29"/>
            <p:cNvSpPr/>
            <p:nvPr/>
          </p:nvSpPr>
          <p:spPr>
            <a:xfrm>
              <a:off x="3299591" y="3340439"/>
              <a:ext cx="1243508" cy="749948"/>
            </a:xfrm>
            <a:custGeom>
              <a:avLst/>
              <a:gdLst/>
              <a:ahLst/>
              <a:cxnLst/>
              <a:rect l="l" t="t" r="r" b="b"/>
              <a:pathLst>
                <a:path w="83150" h="50147" extrusionOk="0">
                  <a:moveTo>
                    <a:pt x="2201" y="0"/>
                  </a:moveTo>
                  <a:cubicBezTo>
                    <a:pt x="917" y="0"/>
                    <a:pt x="0" y="917"/>
                    <a:pt x="0" y="2201"/>
                  </a:cubicBezTo>
                  <a:lnTo>
                    <a:pt x="0" y="47946"/>
                  </a:lnTo>
                  <a:cubicBezTo>
                    <a:pt x="0" y="49138"/>
                    <a:pt x="917" y="50146"/>
                    <a:pt x="2201" y="50146"/>
                  </a:cubicBezTo>
                  <a:lnTo>
                    <a:pt x="80949" y="50146"/>
                  </a:lnTo>
                  <a:cubicBezTo>
                    <a:pt x="82233" y="50146"/>
                    <a:pt x="83149" y="49138"/>
                    <a:pt x="83149" y="47946"/>
                  </a:cubicBezTo>
                  <a:lnTo>
                    <a:pt x="83149" y="2201"/>
                  </a:lnTo>
                  <a:cubicBezTo>
                    <a:pt x="83149" y="917"/>
                    <a:pt x="82233" y="0"/>
                    <a:pt x="809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29"/>
            <p:cNvSpPr/>
            <p:nvPr/>
          </p:nvSpPr>
          <p:spPr>
            <a:xfrm>
              <a:off x="3332492" y="3377453"/>
              <a:ext cx="1126979" cy="674545"/>
            </a:xfrm>
            <a:custGeom>
              <a:avLst/>
              <a:gdLst/>
              <a:ahLst/>
              <a:cxnLst/>
              <a:rect l="l" t="t" r="r" b="b"/>
              <a:pathLst>
                <a:path w="75358" h="45105" extrusionOk="0">
                  <a:moveTo>
                    <a:pt x="1742" y="1"/>
                  </a:moveTo>
                  <a:cubicBezTo>
                    <a:pt x="734" y="1"/>
                    <a:pt x="1" y="826"/>
                    <a:pt x="1" y="1834"/>
                  </a:cubicBezTo>
                  <a:lnTo>
                    <a:pt x="1" y="43363"/>
                  </a:lnTo>
                  <a:cubicBezTo>
                    <a:pt x="1" y="44279"/>
                    <a:pt x="734" y="45104"/>
                    <a:pt x="1742" y="45104"/>
                  </a:cubicBezTo>
                  <a:lnTo>
                    <a:pt x="75357" y="45104"/>
                  </a:lnTo>
                  <a:lnTo>
                    <a:pt x="75357"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29"/>
            <p:cNvSpPr/>
            <p:nvPr/>
          </p:nvSpPr>
          <p:spPr>
            <a:xfrm>
              <a:off x="4466330" y="3688331"/>
              <a:ext cx="61719" cy="52791"/>
            </a:xfrm>
            <a:custGeom>
              <a:avLst/>
              <a:gdLst/>
              <a:ahLst/>
              <a:cxnLst/>
              <a:rect l="l" t="t" r="r" b="b"/>
              <a:pathLst>
                <a:path w="4127" h="3530" extrusionOk="0">
                  <a:moveTo>
                    <a:pt x="2293" y="1"/>
                  </a:moveTo>
                  <a:cubicBezTo>
                    <a:pt x="734" y="1"/>
                    <a:pt x="1" y="1926"/>
                    <a:pt x="1101" y="3026"/>
                  </a:cubicBezTo>
                  <a:cubicBezTo>
                    <a:pt x="1449" y="3374"/>
                    <a:pt x="1872" y="3530"/>
                    <a:pt x="2289" y="3530"/>
                  </a:cubicBezTo>
                  <a:cubicBezTo>
                    <a:pt x="3188" y="3530"/>
                    <a:pt x="4064" y="2807"/>
                    <a:pt x="4126" y="1743"/>
                  </a:cubicBezTo>
                  <a:cubicBezTo>
                    <a:pt x="4126" y="826"/>
                    <a:pt x="3301" y="1"/>
                    <a:pt x="2293"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29"/>
            <p:cNvSpPr/>
            <p:nvPr/>
          </p:nvSpPr>
          <p:spPr>
            <a:xfrm>
              <a:off x="3332492" y="3377453"/>
              <a:ext cx="1126979" cy="57592"/>
            </a:xfrm>
            <a:custGeom>
              <a:avLst/>
              <a:gdLst/>
              <a:ahLst/>
              <a:cxnLst/>
              <a:rect l="l" t="t" r="r" b="b"/>
              <a:pathLst>
                <a:path w="75358" h="3851" extrusionOk="0">
                  <a:moveTo>
                    <a:pt x="1742" y="1"/>
                  </a:moveTo>
                  <a:cubicBezTo>
                    <a:pt x="734" y="1"/>
                    <a:pt x="1" y="826"/>
                    <a:pt x="1" y="1834"/>
                  </a:cubicBezTo>
                  <a:lnTo>
                    <a:pt x="1" y="3851"/>
                  </a:lnTo>
                  <a:lnTo>
                    <a:pt x="75357" y="3851"/>
                  </a:lnTo>
                  <a:lnTo>
                    <a:pt x="75357"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29"/>
            <p:cNvSpPr/>
            <p:nvPr/>
          </p:nvSpPr>
          <p:spPr>
            <a:xfrm>
              <a:off x="4283970" y="3392543"/>
              <a:ext cx="27442" cy="23629"/>
            </a:xfrm>
            <a:custGeom>
              <a:avLst/>
              <a:gdLst/>
              <a:ahLst/>
              <a:cxnLst/>
              <a:rect l="l" t="t" r="r" b="b"/>
              <a:pathLst>
                <a:path w="1835" h="1580" extrusionOk="0">
                  <a:moveTo>
                    <a:pt x="1101" y="0"/>
                  </a:moveTo>
                  <a:cubicBezTo>
                    <a:pt x="368" y="0"/>
                    <a:pt x="1" y="917"/>
                    <a:pt x="459" y="1375"/>
                  </a:cubicBezTo>
                  <a:cubicBezTo>
                    <a:pt x="630" y="1517"/>
                    <a:pt x="826" y="1580"/>
                    <a:pt x="1017" y="1580"/>
                  </a:cubicBezTo>
                  <a:cubicBezTo>
                    <a:pt x="1441" y="1580"/>
                    <a:pt x="1834" y="1268"/>
                    <a:pt x="1834" y="825"/>
                  </a:cubicBezTo>
                  <a:cubicBezTo>
                    <a:pt x="1834" y="367"/>
                    <a:pt x="1468" y="0"/>
                    <a:pt x="11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9"/>
            <p:cNvSpPr/>
            <p:nvPr/>
          </p:nvSpPr>
          <p:spPr>
            <a:xfrm>
              <a:off x="4341562" y="3392543"/>
              <a:ext cx="27427" cy="23629"/>
            </a:xfrm>
            <a:custGeom>
              <a:avLst/>
              <a:gdLst/>
              <a:ahLst/>
              <a:cxnLst/>
              <a:rect l="l" t="t" r="r" b="b"/>
              <a:pathLst>
                <a:path w="1834" h="1580" extrusionOk="0">
                  <a:moveTo>
                    <a:pt x="1100" y="0"/>
                  </a:moveTo>
                  <a:cubicBezTo>
                    <a:pt x="367" y="0"/>
                    <a:pt x="0" y="917"/>
                    <a:pt x="459" y="1375"/>
                  </a:cubicBezTo>
                  <a:cubicBezTo>
                    <a:pt x="629" y="1517"/>
                    <a:pt x="826" y="1580"/>
                    <a:pt x="1016" y="1580"/>
                  </a:cubicBezTo>
                  <a:cubicBezTo>
                    <a:pt x="1441" y="1580"/>
                    <a:pt x="1834" y="1268"/>
                    <a:pt x="1834" y="825"/>
                  </a:cubicBezTo>
                  <a:cubicBezTo>
                    <a:pt x="1834" y="367"/>
                    <a:pt x="1467" y="0"/>
                    <a:pt x="1100"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9"/>
            <p:cNvSpPr/>
            <p:nvPr/>
          </p:nvSpPr>
          <p:spPr>
            <a:xfrm>
              <a:off x="4400515" y="3392543"/>
              <a:ext cx="27427" cy="23629"/>
            </a:xfrm>
            <a:custGeom>
              <a:avLst/>
              <a:gdLst/>
              <a:ahLst/>
              <a:cxnLst/>
              <a:rect l="l" t="t" r="r" b="b"/>
              <a:pathLst>
                <a:path w="1834" h="1580" extrusionOk="0">
                  <a:moveTo>
                    <a:pt x="1009" y="0"/>
                  </a:moveTo>
                  <a:cubicBezTo>
                    <a:pt x="367" y="0"/>
                    <a:pt x="0" y="917"/>
                    <a:pt x="459" y="1375"/>
                  </a:cubicBezTo>
                  <a:cubicBezTo>
                    <a:pt x="629" y="1517"/>
                    <a:pt x="826" y="1580"/>
                    <a:pt x="1016" y="1580"/>
                  </a:cubicBezTo>
                  <a:cubicBezTo>
                    <a:pt x="1441" y="1580"/>
                    <a:pt x="1834" y="1268"/>
                    <a:pt x="1834" y="825"/>
                  </a:cubicBezTo>
                  <a:cubicBezTo>
                    <a:pt x="1834" y="367"/>
                    <a:pt x="1467" y="0"/>
                    <a:pt x="10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9"/>
            <p:cNvSpPr/>
            <p:nvPr/>
          </p:nvSpPr>
          <p:spPr>
            <a:xfrm>
              <a:off x="3332492" y="3435030"/>
              <a:ext cx="1126979" cy="46630"/>
            </a:xfrm>
            <a:custGeom>
              <a:avLst/>
              <a:gdLst/>
              <a:ahLst/>
              <a:cxnLst/>
              <a:rect l="l" t="t" r="r" b="b"/>
              <a:pathLst>
                <a:path w="75358" h="3118" extrusionOk="0">
                  <a:moveTo>
                    <a:pt x="1" y="1"/>
                  </a:moveTo>
                  <a:lnTo>
                    <a:pt x="1" y="3118"/>
                  </a:lnTo>
                  <a:lnTo>
                    <a:pt x="75357" y="3118"/>
                  </a:lnTo>
                  <a:lnTo>
                    <a:pt x="7535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9"/>
            <p:cNvSpPr/>
            <p:nvPr/>
          </p:nvSpPr>
          <p:spPr>
            <a:xfrm>
              <a:off x="4248332" y="3435030"/>
              <a:ext cx="211150" cy="46630"/>
            </a:xfrm>
            <a:custGeom>
              <a:avLst/>
              <a:gdLst/>
              <a:ahLst/>
              <a:cxnLst/>
              <a:rect l="l" t="t" r="r" b="b"/>
              <a:pathLst>
                <a:path w="14119" h="3118" extrusionOk="0">
                  <a:moveTo>
                    <a:pt x="0" y="1"/>
                  </a:moveTo>
                  <a:lnTo>
                    <a:pt x="0" y="3118"/>
                  </a:lnTo>
                  <a:lnTo>
                    <a:pt x="14118" y="3118"/>
                  </a:lnTo>
                  <a:lnTo>
                    <a:pt x="14118"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29"/>
            <p:cNvSpPr/>
            <p:nvPr/>
          </p:nvSpPr>
          <p:spPr>
            <a:xfrm>
              <a:off x="4090659" y="3435030"/>
              <a:ext cx="157686" cy="46630"/>
            </a:xfrm>
            <a:custGeom>
              <a:avLst/>
              <a:gdLst/>
              <a:ahLst/>
              <a:cxnLst/>
              <a:rect l="l" t="t" r="r" b="b"/>
              <a:pathLst>
                <a:path w="10544" h="3118" extrusionOk="0">
                  <a:moveTo>
                    <a:pt x="1" y="1"/>
                  </a:moveTo>
                  <a:lnTo>
                    <a:pt x="1" y="3118"/>
                  </a:lnTo>
                  <a:lnTo>
                    <a:pt x="10543" y="3118"/>
                  </a:lnTo>
                  <a:lnTo>
                    <a:pt x="1054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29"/>
            <p:cNvSpPr/>
            <p:nvPr/>
          </p:nvSpPr>
          <p:spPr>
            <a:xfrm>
              <a:off x="3938475" y="3521411"/>
              <a:ext cx="485350" cy="122033"/>
            </a:xfrm>
            <a:custGeom>
              <a:avLst/>
              <a:gdLst/>
              <a:ahLst/>
              <a:cxnLst/>
              <a:rect l="l" t="t" r="r" b="b"/>
              <a:pathLst>
                <a:path w="32454" h="8160" extrusionOk="0">
                  <a:moveTo>
                    <a:pt x="1" y="0"/>
                  </a:moveTo>
                  <a:lnTo>
                    <a:pt x="1" y="8159"/>
                  </a:lnTo>
                  <a:lnTo>
                    <a:pt x="32454" y="8159"/>
                  </a:lnTo>
                  <a:lnTo>
                    <a:pt x="3245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29"/>
            <p:cNvSpPr/>
            <p:nvPr/>
          </p:nvSpPr>
          <p:spPr>
            <a:xfrm>
              <a:off x="3938475" y="3677707"/>
              <a:ext cx="371557" cy="26067"/>
            </a:xfrm>
            <a:custGeom>
              <a:avLst/>
              <a:gdLst/>
              <a:ahLst/>
              <a:cxnLst/>
              <a:rect l="l" t="t" r="r" b="b"/>
              <a:pathLst>
                <a:path w="24845" h="1743" extrusionOk="0">
                  <a:moveTo>
                    <a:pt x="1" y="0"/>
                  </a:moveTo>
                  <a:lnTo>
                    <a:pt x="1" y="1742"/>
                  </a:lnTo>
                  <a:lnTo>
                    <a:pt x="24845" y="1742"/>
                  </a:lnTo>
                  <a:lnTo>
                    <a:pt x="2484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29"/>
            <p:cNvSpPr/>
            <p:nvPr/>
          </p:nvSpPr>
          <p:spPr>
            <a:xfrm>
              <a:off x="3938475" y="3733908"/>
              <a:ext cx="485350" cy="26067"/>
            </a:xfrm>
            <a:custGeom>
              <a:avLst/>
              <a:gdLst/>
              <a:ahLst/>
              <a:cxnLst/>
              <a:rect l="l" t="t" r="r" b="b"/>
              <a:pathLst>
                <a:path w="32454" h="1743" extrusionOk="0">
                  <a:moveTo>
                    <a:pt x="1" y="1"/>
                  </a:moveTo>
                  <a:lnTo>
                    <a:pt x="1" y="1743"/>
                  </a:lnTo>
                  <a:lnTo>
                    <a:pt x="32454" y="1743"/>
                  </a:lnTo>
                  <a:lnTo>
                    <a:pt x="3245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29"/>
            <p:cNvSpPr/>
            <p:nvPr/>
          </p:nvSpPr>
          <p:spPr>
            <a:xfrm>
              <a:off x="3938475" y="3790124"/>
              <a:ext cx="485350" cy="26067"/>
            </a:xfrm>
            <a:custGeom>
              <a:avLst/>
              <a:gdLst/>
              <a:ahLst/>
              <a:cxnLst/>
              <a:rect l="l" t="t" r="r" b="b"/>
              <a:pathLst>
                <a:path w="32454" h="1743" extrusionOk="0">
                  <a:moveTo>
                    <a:pt x="1" y="1"/>
                  </a:moveTo>
                  <a:lnTo>
                    <a:pt x="1" y="1742"/>
                  </a:lnTo>
                  <a:lnTo>
                    <a:pt x="32454" y="1742"/>
                  </a:lnTo>
                  <a:lnTo>
                    <a:pt x="324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29"/>
            <p:cNvSpPr/>
            <p:nvPr/>
          </p:nvSpPr>
          <p:spPr>
            <a:xfrm>
              <a:off x="3938475" y="3847702"/>
              <a:ext cx="485350" cy="24706"/>
            </a:xfrm>
            <a:custGeom>
              <a:avLst/>
              <a:gdLst/>
              <a:ahLst/>
              <a:cxnLst/>
              <a:rect l="l" t="t" r="r" b="b"/>
              <a:pathLst>
                <a:path w="32454" h="1652" extrusionOk="0">
                  <a:moveTo>
                    <a:pt x="1" y="1"/>
                  </a:moveTo>
                  <a:lnTo>
                    <a:pt x="1" y="1651"/>
                  </a:lnTo>
                  <a:lnTo>
                    <a:pt x="32454" y="1651"/>
                  </a:lnTo>
                  <a:lnTo>
                    <a:pt x="324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29"/>
            <p:cNvSpPr/>
            <p:nvPr/>
          </p:nvSpPr>
          <p:spPr>
            <a:xfrm>
              <a:off x="3938475" y="3903918"/>
              <a:ext cx="270102" cy="26067"/>
            </a:xfrm>
            <a:custGeom>
              <a:avLst/>
              <a:gdLst/>
              <a:ahLst/>
              <a:cxnLst/>
              <a:rect l="l" t="t" r="r" b="b"/>
              <a:pathLst>
                <a:path w="18061" h="1743" extrusionOk="0">
                  <a:moveTo>
                    <a:pt x="1" y="1"/>
                  </a:moveTo>
                  <a:lnTo>
                    <a:pt x="1" y="1742"/>
                  </a:lnTo>
                  <a:lnTo>
                    <a:pt x="18061" y="1742"/>
                  </a:lnTo>
                  <a:lnTo>
                    <a:pt x="1806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29"/>
            <p:cNvSpPr/>
            <p:nvPr/>
          </p:nvSpPr>
          <p:spPr>
            <a:xfrm>
              <a:off x="4240106" y="3906655"/>
              <a:ext cx="47991" cy="45269"/>
            </a:xfrm>
            <a:custGeom>
              <a:avLst/>
              <a:gdLst/>
              <a:ahLst/>
              <a:cxnLst/>
              <a:rect l="l" t="t" r="r" b="b"/>
              <a:pathLst>
                <a:path w="3209" h="3027" extrusionOk="0">
                  <a:moveTo>
                    <a:pt x="1650" y="1"/>
                  </a:moveTo>
                  <a:lnTo>
                    <a:pt x="1100" y="1009"/>
                  </a:lnTo>
                  <a:lnTo>
                    <a:pt x="0" y="1193"/>
                  </a:lnTo>
                  <a:lnTo>
                    <a:pt x="825" y="1926"/>
                  </a:lnTo>
                  <a:lnTo>
                    <a:pt x="642" y="3026"/>
                  </a:lnTo>
                  <a:lnTo>
                    <a:pt x="1650" y="2476"/>
                  </a:lnTo>
                  <a:lnTo>
                    <a:pt x="2659" y="3026"/>
                  </a:lnTo>
                  <a:lnTo>
                    <a:pt x="2475" y="1926"/>
                  </a:lnTo>
                  <a:lnTo>
                    <a:pt x="3209" y="1193"/>
                  </a:lnTo>
                  <a:lnTo>
                    <a:pt x="2109" y="1009"/>
                  </a:lnTo>
                  <a:lnTo>
                    <a:pt x="165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29"/>
            <p:cNvSpPr/>
            <p:nvPr/>
          </p:nvSpPr>
          <p:spPr>
            <a:xfrm>
              <a:off x="4303172" y="3906655"/>
              <a:ext cx="47991" cy="45269"/>
            </a:xfrm>
            <a:custGeom>
              <a:avLst/>
              <a:gdLst/>
              <a:ahLst/>
              <a:cxnLst/>
              <a:rect l="l" t="t" r="r" b="b"/>
              <a:pathLst>
                <a:path w="3209" h="3027" extrusionOk="0">
                  <a:moveTo>
                    <a:pt x="1650" y="1"/>
                  </a:moveTo>
                  <a:lnTo>
                    <a:pt x="1100" y="1009"/>
                  </a:lnTo>
                  <a:lnTo>
                    <a:pt x="0" y="1193"/>
                  </a:lnTo>
                  <a:lnTo>
                    <a:pt x="825" y="1926"/>
                  </a:lnTo>
                  <a:lnTo>
                    <a:pt x="642" y="3026"/>
                  </a:lnTo>
                  <a:lnTo>
                    <a:pt x="1650" y="2476"/>
                  </a:lnTo>
                  <a:lnTo>
                    <a:pt x="2567" y="3026"/>
                  </a:lnTo>
                  <a:lnTo>
                    <a:pt x="2384" y="1926"/>
                  </a:lnTo>
                  <a:lnTo>
                    <a:pt x="3209" y="1193"/>
                  </a:lnTo>
                  <a:lnTo>
                    <a:pt x="2109" y="1009"/>
                  </a:lnTo>
                  <a:lnTo>
                    <a:pt x="165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29"/>
            <p:cNvSpPr/>
            <p:nvPr/>
          </p:nvSpPr>
          <p:spPr>
            <a:xfrm>
              <a:off x="4366238" y="3903905"/>
              <a:ext cx="47991" cy="45269"/>
            </a:xfrm>
            <a:custGeom>
              <a:avLst/>
              <a:gdLst/>
              <a:ahLst/>
              <a:cxnLst/>
              <a:rect l="l" t="t" r="r" b="b"/>
              <a:pathLst>
                <a:path w="3209" h="3027" extrusionOk="0">
                  <a:moveTo>
                    <a:pt x="1559" y="1"/>
                  </a:moveTo>
                  <a:lnTo>
                    <a:pt x="1100" y="1009"/>
                  </a:lnTo>
                  <a:lnTo>
                    <a:pt x="0" y="1193"/>
                  </a:lnTo>
                  <a:lnTo>
                    <a:pt x="825" y="1926"/>
                  </a:lnTo>
                  <a:lnTo>
                    <a:pt x="642" y="3026"/>
                  </a:lnTo>
                  <a:lnTo>
                    <a:pt x="642" y="3026"/>
                  </a:lnTo>
                  <a:lnTo>
                    <a:pt x="1559" y="2476"/>
                  </a:lnTo>
                  <a:lnTo>
                    <a:pt x="2567" y="3026"/>
                  </a:lnTo>
                  <a:lnTo>
                    <a:pt x="2384" y="1926"/>
                  </a:lnTo>
                  <a:lnTo>
                    <a:pt x="3209" y="1193"/>
                  </a:lnTo>
                  <a:lnTo>
                    <a:pt x="2109" y="1009"/>
                  </a:lnTo>
                  <a:lnTo>
                    <a:pt x="155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29"/>
            <p:cNvSpPr/>
            <p:nvPr/>
          </p:nvSpPr>
          <p:spPr>
            <a:xfrm>
              <a:off x="3368145" y="3521411"/>
              <a:ext cx="182346" cy="182361"/>
            </a:xfrm>
            <a:custGeom>
              <a:avLst/>
              <a:gdLst/>
              <a:ahLst/>
              <a:cxnLst/>
              <a:rect l="l" t="t" r="r" b="b"/>
              <a:pathLst>
                <a:path w="12193" h="12194" extrusionOk="0">
                  <a:moveTo>
                    <a:pt x="0" y="0"/>
                  </a:moveTo>
                  <a:lnTo>
                    <a:pt x="0" y="12193"/>
                  </a:lnTo>
                  <a:lnTo>
                    <a:pt x="12193" y="12193"/>
                  </a:lnTo>
                  <a:lnTo>
                    <a:pt x="121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29"/>
            <p:cNvSpPr/>
            <p:nvPr/>
          </p:nvSpPr>
          <p:spPr>
            <a:xfrm>
              <a:off x="3368145" y="3738036"/>
              <a:ext cx="182346" cy="52103"/>
            </a:xfrm>
            <a:custGeom>
              <a:avLst/>
              <a:gdLst/>
              <a:ahLst/>
              <a:cxnLst/>
              <a:rect l="l" t="t" r="r" b="b"/>
              <a:pathLst>
                <a:path w="12193" h="3484" extrusionOk="0">
                  <a:moveTo>
                    <a:pt x="0" y="0"/>
                  </a:moveTo>
                  <a:lnTo>
                    <a:pt x="0" y="3484"/>
                  </a:lnTo>
                  <a:lnTo>
                    <a:pt x="12193" y="3484"/>
                  </a:lnTo>
                  <a:lnTo>
                    <a:pt x="1219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29"/>
            <p:cNvSpPr/>
            <p:nvPr/>
          </p:nvSpPr>
          <p:spPr>
            <a:xfrm>
              <a:off x="3368145" y="3816176"/>
              <a:ext cx="182346" cy="19202"/>
            </a:xfrm>
            <a:custGeom>
              <a:avLst/>
              <a:gdLst/>
              <a:ahLst/>
              <a:cxnLst/>
              <a:rect l="l" t="t" r="r" b="b"/>
              <a:pathLst>
                <a:path w="12193" h="1284" extrusionOk="0">
                  <a:moveTo>
                    <a:pt x="0" y="0"/>
                  </a:moveTo>
                  <a:lnTo>
                    <a:pt x="0" y="1284"/>
                  </a:lnTo>
                  <a:lnTo>
                    <a:pt x="12193" y="1284"/>
                  </a:lnTo>
                  <a:lnTo>
                    <a:pt x="121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29"/>
            <p:cNvSpPr/>
            <p:nvPr/>
          </p:nvSpPr>
          <p:spPr>
            <a:xfrm>
              <a:off x="3368145" y="3860054"/>
              <a:ext cx="182346" cy="19202"/>
            </a:xfrm>
            <a:custGeom>
              <a:avLst/>
              <a:gdLst/>
              <a:ahLst/>
              <a:cxnLst/>
              <a:rect l="l" t="t" r="r" b="b"/>
              <a:pathLst>
                <a:path w="12193" h="1284" extrusionOk="0">
                  <a:moveTo>
                    <a:pt x="0" y="0"/>
                  </a:moveTo>
                  <a:lnTo>
                    <a:pt x="0" y="1283"/>
                  </a:lnTo>
                  <a:lnTo>
                    <a:pt x="12193" y="1283"/>
                  </a:lnTo>
                  <a:lnTo>
                    <a:pt x="121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29"/>
            <p:cNvSpPr/>
            <p:nvPr/>
          </p:nvSpPr>
          <p:spPr>
            <a:xfrm>
              <a:off x="3368145" y="3903918"/>
              <a:ext cx="182346" cy="19217"/>
            </a:xfrm>
            <a:custGeom>
              <a:avLst/>
              <a:gdLst/>
              <a:ahLst/>
              <a:cxnLst/>
              <a:rect l="l" t="t" r="r" b="b"/>
              <a:pathLst>
                <a:path w="12193" h="1285" extrusionOk="0">
                  <a:moveTo>
                    <a:pt x="0" y="1"/>
                  </a:moveTo>
                  <a:lnTo>
                    <a:pt x="0" y="1284"/>
                  </a:lnTo>
                  <a:lnTo>
                    <a:pt x="12193" y="1284"/>
                  </a:lnTo>
                  <a:lnTo>
                    <a:pt x="121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29"/>
            <p:cNvSpPr/>
            <p:nvPr/>
          </p:nvSpPr>
          <p:spPr>
            <a:xfrm>
              <a:off x="3368145" y="3946420"/>
              <a:ext cx="182346" cy="20578"/>
            </a:xfrm>
            <a:custGeom>
              <a:avLst/>
              <a:gdLst/>
              <a:ahLst/>
              <a:cxnLst/>
              <a:rect l="l" t="t" r="r" b="b"/>
              <a:pathLst>
                <a:path w="12193" h="1376" extrusionOk="0">
                  <a:moveTo>
                    <a:pt x="0" y="1"/>
                  </a:moveTo>
                  <a:lnTo>
                    <a:pt x="0" y="1376"/>
                  </a:lnTo>
                  <a:lnTo>
                    <a:pt x="12193" y="1376"/>
                  </a:lnTo>
                  <a:lnTo>
                    <a:pt x="121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29"/>
            <p:cNvSpPr/>
            <p:nvPr/>
          </p:nvSpPr>
          <p:spPr>
            <a:xfrm>
              <a:off x="3599846" y="3521411"/>
              <a:ext cx="296139" cy="182361"/>
            </a:xfrm>
            <a:custGeom>
              <a:avLst/>
              <a:gdLst/>
              <a:ahLst/>
              <a:cxnLst/>
              <a:rect l="l" t="t" r="r" b="b"/>
              <a:pathLst>
                <a:path w="19802" h="12194" extrusionOk="0">
                  <a:moveTo>
                    <a:pt x="0" y="0"/>
                  </a:moveTo>
                  <a:lnTo>
                    <a:pt x="0" y="12193"/>
                  </a:lnTo>
                  <a:lnTo>
                    <a:pt x="19802" y="12193"/>
                  </a:lnTo>
                  <a:lnTo>
                    <a:pt x="198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29"/>
            <p:cNvSpPr/>
            <p:nvPr/>
          </p:nvSpPr>
          <p:spPr>
            <a:xfrm>
              <a:off x="3599846" y="3738036"/>
              <a:ext cx="296139" cy="52103"/>
            </a:xfrm>
            <a:custGeom>
              <a:avLst/>
              <a:gdLst/>
              <a:ahLst/>
              <a:cxnLst/>
              <a:rect l="l" t="t" r="r" b="b"/>
              <a:pathLst>
                <a:path w="19802" h="3484" extrusionOk="0">
                  <a:moveTo>
                    <a:pt x="0" y="0"/>
                  </a:moveTo>
                  <a:lnTo>
                    <a:pt x="0" y="3484"/>
                  </a:lnTo>
                  <a:lnTo>
                    <a:pt x="19802" y="3484"/>
                  </a:lnTo>
                  <a:lnTo>
                    <a:pt x="1980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29"/>
            <p:cNvSpPr/>
            <p:nvPr/>
          </p:nvSpPr>
          <p:spPr>
            <a:xfrm>
              <a:off x="3599846" y="3816176"/>
              <a:ext cx="296139" cy="19202"/>
            </a:xfrm>
            <a:custGeom>
              <a:avLst/>
              <a:gdLst/>
              <a:ahLst/>
              <a:cxnLst/>
              <a:rect l="l" t="t" r="r" b="b"/>
              <a:pathLst>
                <a:path w="19802" h="1284" extrusionOk="0">
                  <a:moveTo>
                    <a:pt x="0" y="0"/>
                  </a:moveTo>
                  <a:lnTo>
                    <a:pt x="0" y="1284"/>
                  </a:lnTo>
                  <a:lnTo>
                    <a:pt x="19802" y="1284"/>
                  </a:lnTo>
                  <a:lnTo>
                    <a:pt x="198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29"/>
            <p:cNvSpPr/>
            <p:nvPr/>
          </p:nvSpPr>
          <p:spPr>
            <a:xfrm>
              <a:off x="3599846" y="3860054"/>
              <a:ext cx="296139" cy="19202"/>
            </a:xfrm>
            <a:custGeom>
              <a:avLst/>
              <a:gdLst/>
              <a:ahLst/>
              <a:cxnLst/>
              <a:rect l="l" t="t" r="r" b="b"/>
              <a:pathLst>
                <a:path w="19802" h="1284" extrusionOk="0">
                  <a:moveTo>
                    <a:pt x="0" y="0"/>
                  </a:moveTo>
                  <a:lnTo>
                    <a:pt x="0" y="1283"/>
                  </a:lnTo>
                  <a:lnTo>
                    <a:pt x="19802" y="1283"/>
                  </a:lnTo>
                  <a:lnTo>
                    <a:pt x="1980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29"/>
            <p:cNvSpPr/>
            <p:nvPr/>
          </p:nvSpPr>
          <p:spPr>
            <a:xfrm>
              <a:off x="3599846" y="3903918"/>
              <a:ext cx="296139" cy="19217"/>
            </a:xfrm>
            <a:custGeom>
              <a:avLst/>
              <a:gdLst/>
              <a:ahLst/>
              <a:cxnLst/>
              <a:rect l="l" t="t" r="r" b="b"/>
              <a:pathLst>
                <a:path w="19802" h="1285" extrusionOk="0">
                  <a:moveTo>
                    <a:pt x="0" y="1"/>
                  </a:moveTo>
                  <a:lnTo>
                    <a:pt x="0" y="1284"/>
                  </a:lnTo>
                  <a:lnTo>
                    <a:pt x="19802" y="1284"/>
                  </a:lnTo>
                  <a:lnTo>
                    <a:pt x="1980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29"/>
            <p:cNvSpPr/>
            <p:nvPr/>
          </p:nvSpPr>
          <p:spPr>
            <a:xfrm>
              <a:off x="3599846" y="3946420"/>
              <a:ext cx="182346" cy="20578"/>
            </a:xfrm>
            <a:custGeom>
              <a:avLst/>
              <a:gdLst/>
              <a:ahLst/>
              <a:cxnLst/>
              <a:rect l="l" t="t" r="r" b="b"/>
              <a:pathLst>
                <a:path w="12193" h="1376" extrusionOk="0">
                  <a:moveTo>
                    <a:pt x="0" y="1"/>
                  </a:moveTo>
                  <a:lnTo>
                    <a:pt x="0" y="1376"/>
                  </a:lnTo>
                  <a:lnTo>
                    <a:pt x="12193" y="1376"/>
                  </a:lnTo>
                  <a:lnTo>
                    <a:pt x="121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6" name="Google Shape;556;p29"/>
          <p:cNvSpPr txBox="1">
            <a:spLocks noGrp="1"/>
          </p:cNvSpPr>
          <p:nvPr>
            <p:ph type="ctrTitle"/>
          </p:nvPr>
        </p:nvSpPr>
        <p:spPr>
          <a:xfrm>
            <a:off x="5393881" y="1887075"/>
            <a:ext cx="2076000" cy="381013"/>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sz="1200" b="1" dirty="0">
                <a:solidFill>
                  <a:srgbClr val="0E2A47"/>
                </a:solidFill>
                <a:latin typeface="Avenir Next LT Pro" panose="020B0504020202020204" pitchFamily="34" charset="0"/>
              </a:rPr>
              <a:t>Atribuição de Portas</a:t>
            </a:r>
            <a:endParaRPr sz="1200" b="1" dirty="0">
              <a:solidFill>
                <a:srgbClr val="0E2A47"/>
              </a:solidFill>
              <a:latin typeface="Avenir Next LT Pro" panose="020B0504020202020204" pitchFamily="34" charset="0"/>
            </a:endParaRPr>
          </a:p>
        </p:txBody>
      </p:sp>
      <p:sp>
        <p:nvSpPr>
          <p:cNvPr id="558" name="Google Shape;558;p29"/>
          <p:cNvSpPr txBox="1">
            <a:spLocks noGrp="1"/>
          </p:cNvSpPr>
          <p:nvPr>
            <p:ph type="ctrTitle" idx="3"/>
          </p:nvPr>
        </p:nvSpPr>
        <p:spPr>
          <a:xfrm>
            <a:off x="5393881" y="2578562"/>
            <a:ext cx="2076000" cy="381013"/>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sz="1200" b="1" dirty="0">
                <a:solidFill>
                  <a:srgbClr val="0E2A47"/>
                </a:solidFill>
                <a:latin typeface="Avenir Next LT Pro" panose="020B0504020202020204" pitchFamily="34" charset="0"/>
              </a:rPr>
              <a:t>Resultados</a:t>
            </a:r>
            <a:endParaRPr b="1" dirty="0">
              <a:solidFill>
                <a:srgbClr val="0E2A47"/>
              </a:solidFill>
              <a:latin typeface="Avenir Next LT Pro" panose="020B0504020202020204" pitchFamily="34" charset="0"/>
            </a:endParaRPr>
          </a:p>
        </p:txBody>
      </p:sp>
      <p:sp>
        <p:nvSpPr>
          <p:cNvPr id="134" name="Google Shape;450;p29">
            <a:extLst>
              <a:ext uri="{FF2B5EF4-FFF2-40B4-BE49-F238E27FC236}">
                <a16:creationId xmlns:a16="http://schemas.microsoft.com/office/drawing/2014/main" id="{8957330C-3FB3-0829-C4A7-55EADEAE3390}"/>
              </a:ext>
            </a:extLst>
          </p:cNvPr>
          <p:cNvSpPr/>
          <p:nvPr/>
        </p:nvSpPr>
        <p:spPr>
          <a:xfrm>
            <a:off x="7903950" y="1854756"/>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451;p29">
            <a:extLst>
              <a:ext uri="{FF2B5EF4-FFF2-40B4-BE49-F238E27FC236}">
                <a16:creationId xmlns:a16="http://schemas.microsoft.com/office/drawing/2014/main" id="{D4DD6663-9850-97E8-94B2-FEC65C6B16B5}"/>
              </a:ext>
            </a:extLst>
          </p:cNvPr>
          <p:cNvSpPr/>
          <p:nvPr/>
        </p:nvSpPr>
        <p:spPr>
          <a:xfrm>
            <a:off x="7903950" y="2557125"/>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2" name="Google Shape;1012;p37">
            <a:extLst>
              <a:ext uri="{FF2B5EF4-FFF2-40B4-BE49-F238E27FC236}">
                <a16:creationId xmlns:a16="http://schemas.microsoft.com/office/drawing/2014/main" id="{B390D007-530A-E1A5-7A32-82DC21E41DA5}"/>
              </a:ext>
            </a:extLst>
          </p:cNvPr>
          <p:cNvGrpSpPr/>
          <p:nvPr/>
        </p:nvGrpSpPr>
        <p:grpSpPr>
          <a:xfrm>
            <a:off x="7998097" y="1929958"/>
            <a:ext cx="235606" cy="294716"/>
            <a:chOff x="2905736" y="2888729"/>
            <a:chExt cx="235606" cy="294716"/>
          </a:xfrm>
          <a:solidFill>
            <a:srgbClr val="0E2A47"/>
          </a:solidFill>
        </p:grpSpPr>
        <p:sp>
          <p:nvSpPr>
            <p:cNvPr id="143" name="Google Shape;1013;p37">
              <a:extLst>
                <a:ext uri="{FF2B5EF4-FFF2-40B4-BE49-F238E27FC236}">
                  <a16:creationId xmlns:a16="http://schemas.microsoft.com/office/drawing/2014/main" id="{2E756206-6C78-179C-7EB0-A86F04EEEDFE}"/>
                </a:ext>
              </a:extLst>
            </p:cNvPr>
            <p:cNvSpPr/>
            <p:nvPr/>
          </p:nvSpPr>
          <p:spPr>
            <a:xfrm>
              <a:off x="2956513" y="2888729"/>
              <a:ext cx="184830" cy="184830"/>
            </a:xfrm>
            <a:custGeom>
              <a:avLst/>
              <a:gdLst/>
              <a:ahLst/>
              <a:cxnLst/>
              <a:rect l="l" t="t" r="r" b="b"/>
              <a:pathLst>
                <a:path w="11579" h="11579" extrusionOk="0">
                  <a:moveTo>
                    <a:pt x="5761" y="1819"/>
                  </a:moveTo>
                  <a:cubicBezTo>
                    <a:pt x="7989" y="1819"/>
                    <a:pt x="10085" y="3763"/>
                    <a:pt x="9649" y="6415"/>
                  </a:cubicBezTo>
                  <a:cubicBezTo>
                    <a:pt x="9388" y="8084"/>
                    <a:pt x="8084" y="9388"/>
                    <a:pt x="6468" y="9701"/>
                  </a:cubicBezTo>
                  <a:cubicBezTo>
                    <a:pt x="6229" y="9740"/>
                    <a:pt x="5996" y="9759"/>
                    <a:pt x="5769" y="9759"/>
                  </a:cubicBezTo>
                  <a:cubicBezTo>
                    <a:pt x="2380" y="9759"/>
                    <a:pt x="431" y="5567"/>
                    <a:pt x="2973" y="3025"/>
                  </a:cubicBezTo>
                  <a:cubicBezTo>
                    <a:pt x="3796" y="2187"/>
                    <a:pt x="4791" y="1819"/>
                    <a:pt x="5761" y="1819"/>
                  </a:cubicBezTo>
                  <a:close/>
                  <a:moveTo>
                    <a:pt x="4799" y="0"/>
                  </a:moveTo>
                  <a:cubicBezTo>
                    <a:pt x="4642" y="0"/>
                    <a:pt x="4486" y="157"/>
                    <a:pt x="4486" y="313"/>
                  </a:cubicBezTo>
                  <a:lnTo>
                    <a:pt x="4486" y="626"/>
                  </a:lnTo>
                  <a:cubicBezTo>
                    <a:pt x="4486" y="731"/>
                    <a:pt x="4381" y="835"/>
                    <a:pt x="4277" y="887"/>
                  </a:cubicBezTo>
                  <a:cubicBezTo>
                    <a:pt x="3964" y="991"/>
                    <a:pt x="3651" y="1096"/>
                    <a:pt x="3390" y="1252"/>
                  </a:cubicBezTo>
                  <a:cubicBezTo>
                    <a:pt x="3326" y="1274"/>
                    <a:pt x="3270" y="1286"/>
                    <a:pt x="3219" y="1286"/>
                  </a:cubicBezTo>
                  <a:cubicBezTo>
                    <a:pt x="3148" y="1286"/>
                    <a:pt x="3086" y="1261"/>
                    <a:pt x="3025" y="1200"/>
                  </a:cubicBezTo>
                  <a:lnTo>
                    <a:pt x="2817" y="991"/>
                  </a:lnTo>
                  <a:cubicBezTo>
                    <a:pt x="2765" y="939"/>
                    <a:pt x="2686" y="913"/>
                    <a:pt x="2608" y="913"/>
                  </a:cubicBezTo>
                  <a:cubicBezTo>
                    <a:pt x="2530" y="913"/>
                    <a:pt x="2452" y="939"/>
                    <a:pt x="2400" y="991"/>
                  </a:cubicBezTo>
                  <a:lnTo>
                    <a:pt x="991" y="2399"/>
                  </a:lnTo>
                  <a:cubicBezTo>
                    <a:pt x="887" y="2504"/>
                    <a:pt x="887" y="2712"/>
                    <a:pt x="991" y="2817"/>
                  </a:cubicBezTo>
                  <a:lnTo>
                    <a:pt x="1200" y="3025"/>
                  </a:lnTo>
                  <a:cubicBezTo>
                    <a:pt x="1304" y="3130"/>
                    <a:pt x="1304" y="3286"/>
                    <a:pt x="1252" y="3390"/>
                  </a:cubicBezTo>
                  <a:cubicBezTo>
                    <a:pt x="1096" y="3703"/>
                    <a:pt x="991" y="3964"/>
                    <a:pt x="887" y="4277"/>
                  </a:cubicBezTo>
                  <a:cubicBezTo>
                    <a:pt x="835" y="4433"/>
                    <a:pt x="731" y="4486"/>
                    <a:pt x="574" y="4538"/>
                  </a:cubicBezTo>
                  <a:lnTo>
                    <a:pt x="313" y="4538"/>
                  </a:lnTo>
                  <a:cubicBezTo>
                    <a:pt x="105" y="4538"/>
                    <a:pt x="0" y="4642"/>
                    <a:pt x="0" y="4799"/>
                  </a:cubicBezTo>
                  <a:lnTo>
                    <a:pt x="0" y="6780"/>
                  </a:lnTo>
                  <a:cubicBezTo>
                    <a:pt x="0" y="6937"/>
                    <a:pt x="105" y="7093"/>
                    <a:pt x="313" y="7093"/>
                  </a:cubicBezTo>
                  <a:lnTo>
                    <a:pt x="574" y="7093"/>
                  </a:lnTo>
                  <a:cubicBezTo>
                    <a:pt x="731" y="7093"/>
                    <a:pt x="835" y="7198"/>
                    <a:pt x="887" y="7302"/>
                  </a:cubicBezTo>
                  <a:cubicBezTo>
                    <a:pt x="991" y="7615"/>
                    <a:pt x="1096" y="7928"/>
                    <a:pt x="1252" y="8188"/>
                  </a:cubicBezTo>
                  <a:cubicBezTo>
                    <a:pt x="1304" y="8293"/>
                    <a:pt x="1304" y="8449"/>
                    <a:pt x="1200" y="8554"/>
                  </a:cubicBezTo>
                  <a:lnTo>
                    <a:pt x="991" y="8762"/>
                  </a:lnTo>
                  <a:cubicBezTo>
                    <a:pt x="887" y="8866"/>
                    <a:pt x="887" y="9075"/>
                    <a:pt x="991" y="9179"/>
                  </a:cubicBezTo>
                  <a:lnTo>
                    <a:pt x="2400" y="10588"/>
                  </a:lnTo>
                  <a:cubicBezTo>
                    <a:pt x="2452" y="10640"/>
                    <a:pt x="2517" y="10666"/>
                    <a:pt x="2589" y="10666"/>
                  </a:cubicBezTo>
                  <a:cubicBezTo>
                    <a:pt x="2660" y="10666"/>
                    <a:pt x="2739" y="10640"/>
                    <a:pt x="2817" y="10588"/>
                  </a:cubicBezTo>
                  <a:lnTo>
                    <a:pt x="3025" y="10379"/>
                  </a:lnTo>
                  <a:cubicBezTo>
                    <a:pt x="3086" y="10318"/>
                    <a:pt x="3165" y="10293"/>
                    <a:pt x="3241" y="10293"/>
                  </a:cubicBezTo>
                  <a:cubicBezTo>
                    <a:pt x="3295" y="10293"/>
                    <a:pt x="3347" y="10305"/>
                    <a:pt x="3390" y="10327"/>
                  </a:cubicBezTo>
                  <a:cubicBezTo>
                    <a:pt x="3651" y="10483"/>
                    <a:pt x="3964" y="10588"/>
                    <a:pt x="4277" y="10692"/>
                  </a:cubicBezTo>
                  <a:cubicBezTo>
                    <a:pt x="4381" y="10744"/>
                    <a:pt x="4486" y="10848"/>
                    <a:pt x="4486" y="11005"/>
                  </a:cubicBezTo>
                  <a:lnTo>
                    <a:pt x="4486" y="11318"/>
                  </a:lnTo>
                  <a:cubicBezTo>
                    <a:pt x="4486" y="11474"/>
                    <a:pt x="4642" y="11578"/>
                    <a:pt x="4799" y="11578"/>
                  </a:cubicBezTo>
                  <a:lnTo>
                    <a:pt x="6780" y="11578"/>
                  </a:lnTo>
                  <a:cubicBezTo>
                    <a:pt x="6937" y="11578"/>
                    <a:pt x="7041" y="11474"/>
                    <a:pt x="7041" y="11318"/>
                  </a:cubicBezTo>
                  <a:lnTo>
                    <a:pt x="7041" y="10953"/>
                  </a:lnTo>
                  <a:cubicBezTo>
                    <a:pt x="7041" y="10796"/>
                    <a:pt x="7146" y="10692"/>
                    <a:pt x="7302" y="10640"/>
                  </a:cubicBezTo>
                  <a:cubicBezTo>
                    <a:pt x="7615" y="10588"/>
                    <a:pt x="7876" y="10431"/>
                    <a:pt x="8189" y="10327"/>
                  </a:cubicBezTo>
                  <a:cubicBezTo>
                    <a:pt x="8233" y="10283"/>
                    <a:pt x="8286" y="10267"/>
                    <a:pt x="8341" y="10267"/>
                  </a:cubicBezTo>
                  <a:cubicBezTo>
                    <a:pt x="8416" y="10267"/>
                    <a:pt x="8493" y="10297"/>
                    <a:pt x="8554" y="10327"/>
                  </a:cubicBezTo>
                  <a:lnTo>
                    <a:pt x="8762" y="10588"/>
                  </a:lnTo>
                  <a:cubicBezTo>
                    <a:pt x="8814" y="10640"/>
                    <a:pt x="8893" y="10666"/>
                    <a:pt x="8971" y="10666"/>
                  </a:cubicBezTo>
                  <a:cubicBezTo>
                    <a:pt x="9049" y="10666"/>
                    <a:pt x="9127" y="10640"/>
                    <a:pt x="9180" y="10588"/>
                  </a:cubicBezTo>
                  <a:lnTo>
                    <a:pt x="10588" y="9179"/>
                  </a:lnTo>
                  <a:cubicBezTo>
                    <a:pt x="10692" y="9075"/>
                    <a:pt x="10692" y="8866"/>
                    <a:pt x="10588" y="8762"/>
                  </a:cubicBezTo>
                  <a:lnTo>
                    <a:pt x="10379" y="8554"/>
                  </a:lnTo>
                  <a:cubicBezTo>
                    <a:pt x="10275" y="8449"/>
                    <a:pt x="10275" y="8293"/>
                    <a:pt x="10327" y="8188"/>
                  </a:cubicBezTo>
                  <a:cubicBezTo>
                    <a:pt x="10483" y="7928"/>
                    <a:pt x="10588" y="7615"/>
                    <a:pt x="10692" y="7302"/>
                  </a:cubicBezTo>
                  <a:cubicBezTo>
                    <a:pt x="10744" y="7198"/>
                    <a:pt x="10848" y="7093"/>
                    <a:pt x="10953" y="7093"/>
                  </a:cubicBezTo>
                  <a:lnTo>
                    <a:pt x="11266" y="7093"/>
                  </a:lnTo>
                  <a:cubicBezTo>
                    <a:pt x="11422" y="7093"/>
                    <a:pt x="11579" y="6937"/>
                    <a:pt x="11579" y="6780"/>
                  </a:cubicBezTo>
                  <a:lnTo>
                    <a:pt x="11579" y="4799"/>
                  </a:lnTo>
                  <a:cubicBezTo>
                    <a:pt x="11579" y="4642"/>
                    <a:pt x="11422" y="4538"/>
                    <a:pt x="11266" y="4538"/>
                  </a:cubicBezTo>
                  <a:lnTo>
                    <a:pt x="10953" y="4538"/>
                  </a:lnTo>
                  <a:cubicBezTo>
                    <a:pt x="10848" y="4486"/>
                    <a:pt x="10692" y="4433"/>
                    <a:pt x="10692" y="4277"/>
                  </a:cubicBezTo>
                  <a:cubicBezTo>
                    <a:pt x="10588" y="3964"/>
                    <a:pt x="10483" y="3703"/>
                    <a:pt x="10327" y="3390"/>
                  </a:cubicBezTo>
                  <a:cubicBezTo>
                    <a:pt x="10223" y="3286"/>
                    <a:pt x="10275" y="3130"/>
                    <a:pt x="10379" y="3025"/>
                  </a:cubicBezTo>
                  <a:lnTo>
                    <a:pt x="10588" y="2817"/>
                  </a:lnTo>
                  <a:cubicBezTo>
                    <a:pt x="10692" y="2712"/>
                    <a:pt x="10692" y="2504"/>
                    <a:pt x="10588" y="2399"/>
                  </a:cubicBezTo>
                  <a:lnTo>
                    <a:pt x="9180" y="991"/>
                  </a:lnTo>
                  <a:cubicBezTo>
                    <a:pt x="9127" y="939"/>
                    <a:pt x="9049" y="913"/>
                    <a:pt x="8971" y="913"/>
                  </a:cubicBezTo>
                  <a:cubicBezTo>
                    <a:pt x="8893" y="913"/>
                    <a:pt x="8814" y="939"/>
                    <a:pt x="8762" y="991"/>
                  </a:cubicBezTo>
                  <a:lnTo>
                    <a:pt x="8554" y="1200"/>
                  </a:lnTo>
                  <a:cubicBezTo>
                    <a:pt x="8489" y="1264"/>
                    <a:pt x="8405" y="1309"/>
                    <a:pt x="8325" y="1309"/>
                  </a:cubicBezTo>
                  <a:cubicBezTo>
                    <a:pt x="8276" y="1309"/>
                    <a:pt x="8228" y="1292"/>
                    <a:pt x="8189" y="1252"/>
                  </a:cubicBezTo>
                  <a:cubicBezTo>
                    <a:pt x="7876" y="1096"/>
                    <a:pt x="7615" y="991"/>
                    <a:pt x="7302" y="887"/>
                  </a:cubicBezTo>
                  <a:cubicBezTo>
                    <a:pt x="7146" y="835"/>
                    <a:pt x="7041" y="731"/>
                    <a:pt x="7041" y="626"/>
                  </a:cubicBezTo>
                  <a:lnTo>
                    <a:pt x="7041" y="313"/>
                  </a:lnTo>
                  <a:cubicBezTo>
                    <a:pt x="7041" y="157"/>
                    <a:pt x="6937" y="0"/>
                    <a:pt x="678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014;p37">
              <a:extLst>
                <a:ext uri="{FF2B5EF4-FFF2-40B4-BE49-F238E27FC236}">
                  <a16:creationId xmlns:a16="http://schemas.microsoft.com/office/drawing/2014/main" id="{C0FEBD5E-D7E4-7B1C-8A74-D6D93F29EAEC}"/>
                </a:ext>
              </a:extLst>
            </p:cNvPr>
            <p:cNvSpPr/>
            <p:nvPr/>
          </p:nvSpPr>
          <p:spPr>
            <a:xfrm>
              <a:off x="2978158" y="2928683"/>
              <a:ext cx="123231" cy="105400"/>
            </a:xfrm>
            <a:custGeom>
              <a:avLst/>
              <a:gdLst/>
              <a:ahLst/>
              <a:cxnLst/>
              <a:rect l="l" t="t" r="r" b="b"/>
              <a:pathLst>
                <a:path w="7720" h="6603" extrusionOk="0">
                  <a:moveTo>
                    <a:pt x="4434" y="1"/>
                  </a:moveTo>
                  <a:cubicBezTo>
                    <a:pt x="1513" y="1"/>
                    <a:pt x="0" y="3547"/>
                    <a:pt x="2087" y="5633"/>
                  </a:cubicBezTo>
                  <a:cubicBezTo>
                    <a:pt x="2757" y="6304"/>
                    <a:pt x="3578" y="6602"/>
                    <a:pt x="4383" y="6602"/>
                  </a:cubicBezTo>
                  <a:cubicBezTo>
                    <a:pt x="6085" y="6602"/>
                    <a:pt x="7719" y="5269"/>
                    <a:pt x="7719" y="3286"/>
                  </a:cubicBezTo>
                  <a:cubicBezTo>
                    <a:pt x="7719" y="1461"/>
                    <a:pt x="6259" y="1"/>
                    <a:pt x="443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015;p37">
              <a:extLst>
                <a:ext uri="{FF2B5EF4-FFF2-40B4-BE49-F238E27FC236}">
                  <a16:creationId xmlns:a16="http://schemas.microsoft.com/office/drawing/2014/main" id="{4E9B2A49-47E0-F528-C948-D822DFAE5763}"/>
                </a:ext>
              </a:extLst>
            </p:cNvPr>
            <p:cNvSpPr/>
            <p:nvPr/>
          </p:nvSpPr>
          <p:spPr>
            <a:xfrm>
              <a:off x="2905736" y="3051898"/>
              <a:ext cx="130717" cy="131547"/>
            </a:xfrm>
            <a:custGeom>
              <a:avLst/>
              <a:gdLst/>
              <a:ahLst/>
              <a:cxnLst/>
              <a:rect l="l" t="t" r="r" b="b"/>
              <a:pathLst>
                <a:path w="8189" h="8241" extrusionOk="0">
                  <a:moveTo>
                    <a:pt x="4122" y="1305"/>
                  </a:moveTo>
                  <a:cubicBezTo>
                    <a:pt x="5702" y="1305"/>
                    <a:pt x="7213" y="2692"/>
                    <a:pt x="6884" y="4590"/>
                  </a:cubicBezTo>
                  <a:cubicBezTo>
                    <a:pt x="6676" y="5737"/>
                    <a:pt x="5737" y="6624"/>
                    <a:pt x="4590" y="6833"/>
                  </a:cubicBezTo>
                  <a:cubicBezTo>
                    <a:pt x="4413" y="6864"/>
                    <a:pt x="4241" y="6879"/>
                    <a:pt x="4074" y="6879"/>
                  </a:cubicBezTo>
                  <a:cubicBezTo>
                    <a:pt x="1724" y="6879"/>
                    <a:pt x="389" y="3940"/>
                    <a:pt x="2191" y="2139"/>
                  </a:cubicBezTo>
                  <a:cubicBezTo>
                    <a:pt x="2754" y="1560"/>
                    <a:pt x="3444" y="1305"/>
                    <a:pt x="4122" y="1305"/>
                  </a:cubicBezTo>
                  <a:close/>
                  <a:moveTo>
                    <a:pt x="3442" y="0"/>
                  </a:moveTo>
                  <a:cubicBezTo>
                    <a:pt x="3338" y="0"/>
                    <a:pt x="3234" y="105"/>
                    <a:pt x="3234" y="209"/>
                  </a:cubicBezTo>
                  <a:lnTo>
                    <a:pt x="3234" y="418"/>
                  </a:lnTo>
                  <a:cubicBezTo>
                    <a:pt x="3234" y="522"/>
                    <a:pt x="3181" y="574"/>
                    <a:pt x="3077" y="626"/>
                  </a:cubicBezTo>
                  <a:cubicBezTo>
                    <a:pt x="2869" y="678"/>
                    <a:pt x="2608" y="783"/>
                    <a:pt x="2399" y="887"/>
                  </a:cubicBezTo>
                  <a:cubicBezTo>
                    <a:pt x="2373" y="913"/>
                    <a:pt x="2334" y="926"/>
                    <a:pt x="2295" y="926"/>
                  </a:cubicBezTo>
                  <a:cubicBezTo>
                    <a:pt x="2256" y="926"/>
                    <a:pt x="2217" y="913"/>
                    <a:pt x="2191" y="887"/>
                  </a:cubicBezTo>
                  <a:lnTo>
                    <a:pt x="2034" y="731"/>
                  </a:lnTo>
                  <a:cubicBezTo>
                    <a:pt x="1982" y="705"/>
                    <a:pt x="1930" y="691"/>
                    <a:pt x="1878" y="691"/>
                  </a:cubicBezTo>
                  <a:cubicBezTo>
                    <a:pt x="1825" y="691"/>
                    <a:pt x="1773" y="705"/>
                    <a:pt x="1721" y="731"/>
                  </a:cubicBezTo>
                  <a:lnTo>
                    <a:pt x="782" y="1722"/>
                  </a:lnTo>
                  <a:cubicBezTo>
                    <a:pt x="678" y="1774"/>
                    <a:pt x="678" y="1930"/>
                    <a:pt x="782" y="2034"/>
                  </a:cubicBezTo>
                  <a:lnTo>
                    <a:pt x="887" y="2139"/>
                  </a:lnTo>
                  <a:cubicBezTo>
                    <a:pt x="939" y="2243"/>
                    <a:pt x="939" y="2347"/>
                    <a:pt x="887" y="2400"/>
                  </a:cubicBezTo>
                  <a:cubicBezTo>
                    <a:pt x="782" y="2608"/>
                    <a:pt x="730" y="2817"/>
                    <a:pt x="626" y="3078"/>
                  </a:cubicBezTo>
                  <a:cubicBezTo>
                    <a:pt x="626" y="3130"/>
                    <a:pt x="522" y="3234"/>
                    <a:pt x="417" y="3234"/>
                  </a:cubicBezTo>
                  <a:lnTo>
                    <a:pt x="209" y="3234"/>
                  </a:lnTo>
                  <a:cubicBezTo>
                    <a:pt x="104" y="3234"/>
                    <a:pt x="0" y="3286"/>
                    <a:pt x="0" y="3443"/>
                  </a:cubicBezTo>
                  <a:lnTo>
                    <a:pt x="0" y="4799"/>
                  </a:lnTo>
                  <a:cubicBezTo>
                    <a:pt x="0" y="4955"/>
                    <a:pt x="104" y="5007"/>
                    <a:pt x="209" y="5007"/>
                  </a:cubicBezTo>
                  <a:lnTo>
                    <a:pt x="469" y="5007"/>
                  </a:lnTo>
                  <a:cubicBezTo>
                    <a:pt x="522" y="5007"/>
                    <a:pt x="626" y="5111"/>
                    <a:pt x="678" y="5164"/>
                  </a:cubicBezTo>
                  <a:cubicBezTo>
                    <a:pt x="730" y="5424"/>
                    <a:pt x="782" y="5633"/>
                    <a:pt x="939" y="5842"/>
                  </a:cubicBezTo>
                  <a:cubicBezTo>
                    <a:pt x="939" y="5894"/>
                    <a:pt x="939" y="5998"/>
                    <a:pt x="887" y="6102"/>
                  </a:cubicBezTo>
                  <a:lnTo>
                    <a:pt x="730" y="6259"/>
                  </a:lnTo>
                  <a:cubicBezTo>
                    <a:pt x="626" y="6311"/>
                    <a:pt x="626" y="6467"/>
                    <a:pt x="730" y="6520"/>
                  </a:cubicBezTo>
                  <a:lnTo>
                    <a:pt x="1721" y="7511"/>
                  </a:lnTo>
                  <a:cubicBezTo>
                    <a:pt x="1747" y="7563"/>
                    <a:pt x="1799" y="7589"/>
                    <a:pt x="1852" y="7589"/>
                  </a:cubicBezTo>
                  <a:cubicBezTo>
                    <a:pt x="1904" y="7589"/>
                    <a:pt x="1956" y="7563"/>
                    <a:pt x="1982" y="7511"/>
                  </a:cubicBezTo>
                  <a:lnTo>
                    <a:pt x="2138" y="7354"/>
                  </a:lnTo>
                  <a:cubicBezTo>
                    <a:pt x="2191" y="7328"/>
                    <a:pt x="2243" y="7315"/>
                    <a:pt x="2288" y="7315"/>
                  </a:cubicBezTo>
                  <a:cubicBezTo>
                    <a:pt x="2334" y="7315"/>
                    <a:pt x="2373" y="7328"/>
                    <a:pt x="2399" y="7354"/>
                  </a:cubicBezTo>
                  <a:cubicBezTo>
                    <a:pt x="2608" y="7458"/>
                    <a:pt x="2816" y="7563"/>
                    <a:pt x="3077" y="7615"/>
                  </a:cubicBezTo>
                  <a:cubicBezTo>
                    <a:pt x="3129" y="7615"/>
                    <a:pt x="3234" y="7719"/>
                    <a:pt x="3234" y="7823"/>
                  </a:cubicBezTo>
                  <a:lnTo>
                    <a:pt x="3234" y="8032"/>
                  </a:lnTo>
                  <a:cubicBezTo>
                    <a:pt x="3234" y="8136"/>
                    <a:pt x="3286" y="8241"/>
                    <a:pt x="3442" y="8241"/>
                  </a:cubicBezTo>
                  <a:lnTo>
                    <a:pt x="4798" y="8241"/>
                  </a:lnTo>
                  <a:cubicBezTo>
                    <a:pt x="4903" y="8241"/>
                    <a:pt x="5007" y="8136"/>
                    <a:pt x="5007" y="8032"/>
                  </a:cubicBezTo>
                  <a:lnTo>
                    <a:pt x="5007" y="7823"/>
                  </a:lnTo>
                  <a:cubicBezTo>
                    <a:pt x="5007" y="7719"/>
                    <a:pt x="5059" y="7615"/>
                    <a:pt x="5163" y="7615"/>
                  </a:cubicBezTo>
                  <a:cubicBezTo>
                    <a:pt x="5424" y="7563"/>
                    <a:pt x="5633" y="7458"/>
                    <a:pt x="5841" y="7354"/>
                  </a:cubicBezTo>
                  <a:cubicBezTo>
                    <a:pt x="5867" y="7328"/>
                    <a:pt x="5907" y="7315"/>
                    <a:pt x="5952" y="7315"/>
                  </a:cubicBezTo>
                  <a:cubicBezTo>
                    <a:pt x="5998" y="7315"/>
                    <a:pt x="6050" y="7328"/>
                    <a:pt x="6102" y="7354"/>
                  </a:cubicBezTo>
                  <a:lnTo>
                    <a:pt x="6259" y="7511"/>
                  </a:lnTo>
                  <a:cubicBezTo>
                    <a:pt x="6285" y="7563"/>
                    <a:pt x="6337" y="7589"/>
                    <a:pt x="6389" y="7589"/>
                  </a:cubicBezTo>
                  <a:cubicBezTo>
                    <a:pt x="6441" y="7589"/>
                    <a:pt x="6493" y="7563"/>
                    <a:pt x="6519" y="7511"/>
                  </a:cubicBezTo>
                  <a:lnTo>
                    <a:pt x="7510" y="6520"/>
                  </a:lnTo>
                  <a:cubicBezTo>
                    <a:pt x="7615" y="6467"/>
                    <a:pt x="7615" y="6311"/>
                    <a:pt x="7510" y="6259"/>
                  </a:cubicBezTo>
                  <a:lnTo>
                    <a:pt x="7354" y="6102"/>
                  </a:lnTo>
                  <a:cubicBezTo>
                    <a:pt x="7302" y="5998"/>
                    <a:pt x="7302" y="5894"/>
                    <a:pt x="7302" y="5842"/>
                  </a:cubicBezTo>
                  <a:cubicBezTo>
                    <a:pt x="7406" y="5633"/>
                    <a:pt x="7510" y="5424"/>
                    <a:pt x="7562" y="5164"/>
                  </a:cubicBezTo>
                  <a:cubicBezTo>
                    <a:pt x="7615" y="5059"/>
                    <a:pt x="7719" y="5007"/>
                    <a:pt x="7771" y="5007"/>
                  </a:cubicBezTo>
                  <a:lnTo>
                    <a:pt x="7980" y="5007"/>
                  </a:lnTo>
                  <a:cubicBezTo>
                    <a:pt x="8136" y="5007"/>
                    <a:pt x="8188" y="4903"/>
                    <a:pt x="8188" y="4799"/>
                  </a:cubicBezTo>
                  <a:lnTo>
                    <a:pt x="8188" y="3390"/>
                  </a:lnTo>
                  <a:cubicBezTo>
                    <a:pt x="8188" y="3286"/>
                    <a:pt x="8136" y="3182"/>
                    <a:pt x="7980" y="3182"/>
                  </a:cubicBezTo>
                  <a:lnTo>
                    <a:pt x="7771" y="3182"/>
                  </a:lnTo>
                  <a:cubicBezTo>
                    <a:pt x="7667" y="3182"/>
                    <a:pt x="7615" y="3130"/>
                    <a:pt x="7562" y="3025"/>
                  </a:cubicBezTo>
                  <a:cubicBezTo>
                    <a:pt x="7510" y="2817"/>
                    <a:pt x="7406" y="2608"/>
                    <a:pt x="7302" y="2400"/>
                  </a:cubicBezTo>
                  <a:cubicBezTo>
                    <a:pt x="7249" y="2295"/>
                    <a:pt x="7302" y="2191"/>
                    <a:pt x="7354" y="2139"/>
                  </a:cubicBezTo>
                  <a:lnTo>
                    <a:pt x="7510" y="1982"/>
                  </a:lnTo>
                  <a:cubicBezTo>
                    <a:pt x="7562" y="1930"/>
                    <a:pt x="7562" y="1774"/>
                    <a:pt x="7510" y="1669"/>
                  </a:cubicBezTo>
                  <a:lnTo>
                    <a:pt x="6519" y="731"/>
                  </a:lnTo>
                  <a:cubicBezTo>
                    <a:pt x="6467" y="678"/>
                    <a:pt x="6415" y="652"/>
                    <a:pt x="6363" y="652"/>
                  </a:cubicBezTo>
                  <a:cubicBezTo>
                    <a:pt x="6311" y="652"/>
                    <a:pt x="6259" y="678"/>
                    <a:pt x="6206" y="731"/>
                  </a:cubicBezTo>
                  <a:lnTo>
                    <a:pt x="6102" y="887"/>
                  </a:lnTo>
                  <a:cubicBezTo>
                    <a:pt x="6050" y="913"/>
                    <a:pt x="5998" y="926"/>
                    <a:pt x="5952" y="926"/>
                  </a:cubicBezTo>
                  <a:cubicBezTo>
                    <a:pt x="5907" y="926"/>
                    <a:pt x="5867" y="913"/>
                    <a:pt x="5841" y="887"/>
                  </a:cubicBezTo>
                  <a:cubicBezTo>
                    <a:pt x="5633" y="783"/>
                    <a:pt x="5372" y="678"/>
                    <a:pt x="5163" y="626"/>
                  </a:cubicBezTo>
                  <a:cubicBezTo>
                    <a:pt x="5059" y="574"/>
                    <a:pt x="5007" y="522"/>
                    <a:pt x="5007" y="418"/>
                  </a:cubicBezTo>
                  <a:lnTo>
                    <a:pt x="5007" y="209"/>
                  </a:lnTo>
                  <a:cubicBezTo>
                    <a:pt x="5007" y="105"/>
                    <a:pt x="4903" y="0"/>
                    <a:pt x="479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016;p37">
              <a:extLst>
                <a:ext uri="{FF2B5EF4-FFF2-40B4-BE49-F238E27FC236}">
                  <a16:creationId xmlns:a16="http://schemas.microsoft.com/office/drawing/2014/main" id="{B2E42BBA-6345-C857-B585-5FFAF0370278}"/>
                </a:ext>
              </a:extLst>
            </p:cNvPr>
            <p:cNvSpPr/>
            <p:nvPr/>
          </p:nvSpPr>
          <p:spPr>
            <a:xfrm>
              <a:off x="2923215" y="3081030"/>
              <a:ext cx="84936" cy="72550"/>
            </a:xfrm>
            <a:custGeom>
              <a:avLst/>
              <a:gdLst/>
              <a:ahLst/>
              <a:cxnLst/>
              <a:rect l="l" t="t" r="r" b="b"/>
              <a:pathLst>
                <a:path w="5321" h="4545" extrusionOk="0">
                  <a:moveTo>
                    <a:pt x="3025" y="1"/>
                  </a:moveTo>
                  <a:cubicBezTo>
                    <a:pt x="991" y="1"/>
                    <a:pt x="0" y="2452"/>
                    <a:pt x="1408" y="3860"/>
                  </a:cubicBezTo>
                  <a:cubicBezTo>
                    <a:pt x="1882" y="4334"/>
                    <a:pt x="2461" y="4544"/>
                    <a:pt x="3026" y="4544"/>
                  </a:cubicBezTo>
                  <a:cubicBezTo>
                    <a:pt x="4202" y="4544"/>
                    <a:pt x="5320" y="3634"/>
                    <a:pt x="5320" y="2296"/>
                  </a:cubicBezTo>
                  <a:cubicBezTo>
                    <a:pt x="5320" y="992"/>
                    <a:pt x="4277" y="1"/>
                    <a:pt x="302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 name="Google Shape;8729;p58">
            <a:extLst>
              <a:ext uri="{FF2B5EF4-FFF2-40B4-BE49-F238E27FC236}">
                <a16:creationId xmlns:a16="http://schemas.microsoft.com/office/drawing/2014/main" id="{41C248EC-4D03-FD5A-FB80-3D099B2E7149}"/>
              </a:ext>
            </a:extLst>
          </p:cNvPr>
          <p:cNvGrpSpPr/>
          <p:nvPr/>
        </p:nvGrpSpPr>
        <p:grpSpPr>
          <a:xfrm>
            <a:off x="7995217" y="2647067"/>
            <a:ext cx="241365" cy="244002"/>
            <a:chOff x="-2668225" y="3239075"/>
            <a:chExt cx="288300" cy="291450"/>
          </a:xfrm>
          <a:solidFill>
            <a:srgbClr val="0E2A47"/>
          </a:solidFill>
        </p:grpSpPr>
        <p:sp>
          <p:nvSpPr>
            <p:cNvPr id="148" name="Google Shape;8730;p58">
              <a:extLst>
                <a:ext uri="{FF2B5EF4-FFF2-40B4-BE49-F238E27FC236}">
                  <a16:creationId xmlns:a16="http://schemas.microsoft.com/office/drawing/2014/main" id="{366AF646-912E-C236-7F5F-0013A2362A3A}"/>
                </a:ext>
              </a:extLst>
            </p:cNvPr>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8731;p58">
              <a:extLst>
                <a:ext uri="{FF2B5EF4-FFF2-40B4-BE49-F238E27FC236}">
                  <a16:creationId xmlns:a16="http://schemas.microsoft.com/office/drawing/2014/main" id="{AF42B9D1-FB3C-04FD-D506-C05EBF5037C6}"/>
                </a:ext>
              </a:extLst>
            </p:cNvPr>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8732;p58">
              <a:extLst>
                <a:ext uri="{FF2B5EF4-FFF2-40B4-BE49-F238E27FC236}">
                  <a16:creationId xmlns:a16="http://schemas.microsoft.com/office/drawing/2014/main" id="{F9AD9C99-A7F5-7E22-4F6C-9CAD757C76C0}"/>
                </a:ext>
              </a:extLst>
            </p:cNvPr>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8733;p58">
              <a:extLst>
                <a:ext uri="{FF2B5EF4-FFF2-40B4-BE49-F238E27FC236}">
                  <a16:creationId xmlns:a16="http://schemas.microsoft.com/office/drawing/2014/main" id="{187D27B0-937F-BF2B-2FC2-FBC08F246F08}"/>
                </a:ext>
              </a:extLst>
            </p:cNvPr>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8734;p58">
              <a:extLst>
                <a:ext uri="{FF2B5EF4-FFF2-40B4-BE49-F238E27FC236}">
                  <a16:creationId xmlns:a16="http://schemas.microsoft.com/office/drawing/2014/main" id="{5149B27C-8662-503C-D71D-2A8595EB5A90}"/>
                </a:ext>
              </a:extLst>
            </p:cNvPr>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4923378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23"/>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3200" dirty="0">
                <a:latin typeface="Share Tech" panose="00000500000000000000" pitchFamily="2" charset="0"/>
              </a:rPr>
              <a:t>Atribuição de Portas ás VLAN’s</a:t>
            </a:r>
            <a:endParaRPr dirty="0">
              <a:latin typeface="Share Tech" panose="00000500000000000000" pitchFamily="2" charset="0"/>
            </a:endParaRPr>
          </a:p>
        </p:txBody>
      </p:sp>
      <p:cxnSp>
        <p:nvCxnSpPr>
          <p:cNvPr id="257" name="Google Shape;257;p23"/>
          <p:cNvCxnSpPr/>
          <p:nvPr/>
        </p:nvCxnSpPr>
        <p:spPr>
          <a:xfrm>
            <a:off x="311700" y="1191700"/>
            <a:ext cx="8520600" cy="0"/>
          </a:xfrm>
          <a:prstGeom prst="straightConnector1">
            <a:avLst/>
          </a:prstGeom>
          <a:noFill/>
          <a:ln w="9525" cap="flat" cmpd="sng">
            <a:solidFill>
              <a:srgbClr val="48FFD5"/>
            </a:solidFill>
            <a:prstDash val="solid"/>
            <a:round/>
            <a:headEnd type="none" w="med" len="med"/>
            <a:tailEnd type="none" w="med" len="med"/>
          </a:ln>
        </p:spPr>
      </p:cxnSp>
      <p:sp>
        <p:nvSpPr>
          <p:cNvPr id="58" name="Google Shape;297;p26">
            <a:extLst>
              <a:ext uri="{FF2B5EF4-FFF2-40B4-BE49-F238E27FC236}">
                <a16:creationId xmlns:a16="http://schemas.microsoft.com/office/drawing/2014/main" id="{0877C3B5-9A20-32CC-2B64-2E0B8B8D3D07}"/>
              </a:ext>
            </a:extLst>
          </p:cNvPr>
          <p:cNvSpPr txBox="1">
            <a:spLocks noGrp="1"/>
          </p:cNvSpPr>
          <p:nvPr>
            <p:ph type="subTitle" idx="1"/>
          </p:nvPr>
        </p:nvSpPr>
        <p:spPr>
          <a:xfrm>
            <a:off x="311700" y="1378527"/>
            <a:ext cx="8520600" cy="3573913"/>
          </a:xfrm>
          <a:prstGeom prst="rect">
            <a:avLst/>
          </a:prstGeom>
        </p:spPr>
        <p:txBody>
          <a:bodyPr spcFirstLastPara="1" wrap="square" lIns="91425" tIns="91425" rIns="91425" bIns="91425" anchor="t" anchorCtr="0">
            <a:noAutofit/>
          </a:bodyPr>
          <a:lstStyle/>
          <a:p>
            <a:pPr marL="0" indent="0" algn="just"/>
            <a:r>
              <a:rPr lang="pt-PT" sz="1200" dirty="0">
                <a:solidFill>
                  <a:schemeClr val="bg1"/>
                </a:solidFill>
                <a:latin typeface="Avenir Next LT Pro" panose="020B0504020202020204" pitchFamily="34" charset="0"/>
              </a:rPr>
              <a:t>Foi utilizado o comando “interface range f0/12-22”, “</a:t>
            </a:r>
            <a:r>
              <a:rPr lang="pt-PT" sz="1200" dirty="0" err="1">
                <a:solidFill>
                  <a:schemeClr val="bg1"/>
                </a:solidFill>
                <a:latin typeface="Avenir Next LT Pro" panose="020B0504020202020204" pitchFamily="34" charset="0"/>
              </a:rPr>
              <a:t>switchport</a:t>
            </a:r>
            <a:r>
              <a:rPr lang="pt-PT" sz="1200" dirty="0">
                <a:solidFill>
                  <a:schemeClr val="bg1"/>
                </a:solidFill>
                <a:latin typeface="Avenir Next LT Pro" panose="020B0504020202020204" pitchFamily="34" charset="0"/>
              </a:rPr>
              <a:t> </a:t>
            </a:r>
            <a:r>
              <a:rPr lang="pt-PT" sz="1200" dirty="0" err="1">
                <a:solidFill>
                  <a:schemeClr val="bg1"/>
                </a:solidFill>
                <a:latin typeface="Avenir Next LT Pro" panose="020B0504020202020204" pitchFamily="34" charset="0"/>
              </a:rPr>
              <a:t>mode</a:t>
            </a:r>
            <a:r>
              <a:rPr lang="pt-PT" sz="1200" dirty="0">
                <a:solidFill>
                  <a:schemeClr val="bg1"/>
                </a:solidFill>
                <a:latin typeface="Avenir Next LT Pro" panose="020B0504020202020204" pitchFamily="34" charset="0"/>
              </a:rPr>
              <a:t> </a:t>
            </a:r>
            <a:r>
              <a:rPr lang="pt-PT" sz="1200" dirty="0" err="1">
                <a:solidFill>
                  <a:schemeClr val="bg1"/>
                </a:solidFill>
                <a:latin typeface="Avenir Next LT Pro" panose="020B0504020202020204" pitchFamily="34" charset="0"/>
              </a:rPr>
              <a:t>access</a:t>
            </a:r>
            <a:r>
              <a:rPr lang="pt-PT" sz="1200" dirty="0">
                <a:solidFill>
                  <a:schemeClr val="bg1"/>
                </a:solidFill>
                <a:latin typeface="Avenir Next LT Pro" panose="020B0504020202020204" pitchFamily="34" charset="0"/>
              </a:rPr>
              <a:t>” e “</a:t>
            </a:r>
            <a:r>
              <a:rPr lang="pt-PT" sz="1200" dirty="0" err="1">
                <a:solidFill>
                  <a:schemeClr val="bg1"/>
                </a:solidFill>
                <a:latin typeface="Avenir Next LT Pro" panose="020B0504020202020204" pitchFamily="34" charset="0"/>
              </a:rPr>
              <a:t>switchport</a:t>
            </a:r>
            <a:r>
              <a:rPr lang="pt-PT" sz="1200" dirty="0">
                <a:solidFill>
                  <a:schemeClr val="bg1"/>
                </a:solidFill>
                <a:latin typeface="Avenir Next LT Pro" panose="020B0504020202020204" pitchFamily="34" charset="0"/>
              </a:rPr>
              <a:t> </a:t>
            </a:r>
            <a:r>
              <a:rPr lang="pt-PT" sz="1200" dirty="0" err="1">
                <a:solidFill>
                  <a:schemeClr val="bg1"/>
                </a:solidFill>
                <a:latin typeface="Avenir Next LT Pro" panose="020B0504020202020204" pitchFamily="34" charset="0"/>
              </a:rPr>
              <a:t>access</a:t>
            </a:r>
            <a:r>
              <a:rPr lang="pt-PT" sz="1200" dirty="0">
                <a:solidFill>
                  <a:schemeClr val="bg1"/>
                </a:solidFill>
                <a:latin typeface="Avenir Next LT Pro" panose="020B0504020202020204" pitchFamily="34" charset="0"/>
              </a:rPr>
              <a:t> </a:t>
            </a:r>
            <a:r>
              <a:rPr lang="pt-PT" sz="1200" dirty="0" err="1">
                <a:solidFill>
                  <a:schemeClr val="bg1"/>
                </a:solidFill>
                <a:latin typeface="Avenir Next LT Pro" panose="020B0504020202020204" pitchFamily="34" charset="0"/>
              </a:rPr>
              <a:t>vlan</a:t>
            </a:r>
            <a:r>
              <a:rPr lang="pt-PT" sz="1200" dirty="0">
                <a:solidFill>
                  <a:schemeClr val="bg1"/>
                </a:solidFill>
                <a:latin typeface="Avenir Next LT Pro" panose="020B0504020202020204" pitchFamily="34" charset="0"/>
              </a:rPr>
              <a:t> &lt;nº&gt;” para que as portas destinadas a uma determinada VLAN ficassem atribuídas à mesma, pondo todas as portas desligadas na VLAN </a:t>
            </a:r>
            <a:r>
              <a:rPr lang="pt-PT" sz="1200" dirty="0" err="1">
                <a:solidFill>
                  <a:schemeClr val="bg1"/>
                </a:solidFill>
                <a:latin typeface="Avenir Next LT Pro" panose="020B0504020202020204" pitchFamily="34" charset="0"/>
              </a:rPr>
              <a:t>guest</a:t>
            </a:r>
            <a:r>
              <a:rPr lang="pt-PT" sz="1200" dirty="0">
                <a:solidFill>
                  <a:schemeClr val="bg1"/>
                </a:solidFill>
                <a:latin typeface="Avenir Next LT Pro" panose="020B0504020202020204" pitchFamily="34" charset="0"/>
              </a:rPr>
              <a:t> para que não deixássemos nenhuma porta na </a:t>
            </a:r>
            <a:r>
              <a:rPr lang="pt-PT" sz="1200" dirty="0" err="1">
                <a:solidFill>
                  <a:schemeClr val="bg1"/>
                </a:solidFill>
                <a:latin typeface="Avenir Next LT Pro" panose="020B0504020202020204" pitchFamily="34" charset="0"/>
              </a:rPr>
              <a:t>Vlan</a:t>
            </a:r>
            <a:r>
              <a:rPr lang="pt-PT" sz="1200" dirty="0">
                <a:solidFill>
                  <a:schemeClr val="bg1"/>
                </a:solidFill>
                <a:latin typeface="Avenir Next LT Pro" panose="020B0504020202020204" pitchFamily="34" charset="0"/>
              </a:rPr>
              <a:t> 1.</a:t>
            </a:r>
          </a:p>
          <a:p>
            <a:pPr marL="0" indent="0"/>
            <a:endParaRPr lang="pt-PT" sz="1200" dirty="0">
              <a:solidFill>
                <a:schemeClr val="bg1"/>
              </a:solidFill>
              <a:latin typeface="Avenir Next LT Pro" panose="020B0504020202020204" pitchFamily="34" charset="0"/>
            </a:endParaRPr>
          </a:p>
          <a:p>
            <a:pPr marL="0" indent="0"/>
            <a:endParaRPr lang="pt-PT" sz="1200" dirty="0">
              <a:solidFill>
                <a:schemeClr val="bg1"/>
              </a:solidFill>
              <a:latin typeface="Avenir Next LT Pro" panose="020B0504020202020204" pitchFamily="34" charset="0"/>
            </a:endParaRPr>
          </a:p>
        </p:txBody>
      </p:sp>
      <p:pic>
        <p:nvPicPr>
          <p:cNvPr id="6" name="Imagem 5">
            <a:extLst>
              <a:ext uri="{FF2B5EF4-FFF2-40B4-BE49-F238E27FC236}">
                <a16:creationId xmlns:a16="http://schemas.microsoft.com/office/drawing/2014/main" id="{DA9FE6C1-F36A-36B2-80AE-9775DBDE781C}"/>
              </a:ext>
            </a:extLst>
          </p:cNvPr>
          <p:cNvPicPr>
            <a:picLocks noChangeAspect="1"/>
          </p:cNvPicPr>
          <p:nvPr/>
        </p:nvPicPr>
        <p:blipFill>
          <a:blip r:embed="rId3"/>
          <a:stretch>
            <a:fillRect/>
          </a:stretch>
        </p:blipFill>
        <p:spPr>
          <a:xfrm>
            <a:off x="2636645" y="2175115"/>
            <a:ext cx="3870710" cy="2666490"/>
          </a:xfrm>
          <a:prstGeom prst="rect">
            <a:avLst/>
          </a:prstGeom>
        </p:spPr>
      </p:pic>
    </p:spTree>
    <p:extLst>
      <p:ext uri="{BB962C8B-B14F-4D97-AF65-F5344CB8AC3E}">
        <p14:creationId xmlns:p14="http://schemas.microsoft.com/office/powerpoint/2010/main" val="28894613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6" name="Google Shape;446;p29"/>
          <p:cNvSpPr/>
          <p:nvPr/>
        </p:nvSpPr>
        <p:spPr>
          <a:xfrm rot="10800000">
            <a:off x="5511050" y="1876207"/>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9"/>
          <p:cNvSpPr/>
          <p:nvPr/>
        </p:nvSpPr>
        <p:spPr>
          <a:xfrm rot="10800000">
            <a:off x="5511050" y="2578576"/>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9"/>
          <p:cNvSpPr txBox="1">
            <a:spLocks noGrp="1"/>
          </p:cNvSpPr>
          <p:nvPr>
            <p:ph type="ctrTitle" idx="4"/>
          </p:nvPr>
        </p:nvSpPr>
        <p:spPr>
          <a:xfrm>
            <a:off x="1254731" y="616916"/>
            <a:ext cx="7833900" cy="606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sz="3200" dirty="0">
                <a:latin typeface="Share Tech" panose="00000500000000000000" pitchFamily="2" charset="0"/>
              </a:rPr>
              <a:t>Static Routing</a:t>
            </a:r>
            <a:endParaRPr sz="3200" dirty="0">
              <a:solidFill>
                <a:srgbClr val="FFFFFF"/>
              </a:solidFill>
              <a:latin typeface="Share Tech" panose="00000500000000000000" pitchFamily="2" charset="0"/>
            </a:endParaRPr>
          </a:p>
        </p:txBody>
      </p:sp>
      <p:grpSp>
        <p:nvGrpSpPr>
          <p:cNvPr id="2" name="Agrupar 1">
            <a:extLst>
              <a:ext uri="{FF2B5EF4-FFF2-40B4-BE49-F238E27FC236}">
                <a16:creationId xmlns:a16="http://schemas.microsoft.com/office/drawing/2014/main" id="{A8CABB0F-F582-FEDD-878D-8CA701B24E6B}"/>
              </a:ext>
            </a:extLst>
          </p:cNvPr>
          <p:cNvGrpSpPr/>
          <p:nvPr/>
        </p:nvGrpSpPr>
        <p:grpSpPr>
          <a:xfrm>
            <a:off x="649434" y="1538085"/>
            <a:ext cx="3762049" cy="2732417"/>
            <a:chOff x="781050" y="1357975"/>
            <a:chExt cx="3762049" cy="2732417"/>
          </a:xfrm>
        </p:grpSpPr>
        <p:sp>
          <p:nvSpPr>
            <p:cNvPr id="459" name="Google Shape;459;p29"/>
            <p:cNvSpPr/>
            <p:nvPr/>
          </p:nvSpPr>
          <p:spPr>
            <a:xfrm>
              <a:off x="2634654" y="3249946"/>
              <a:ext cx="621066" cy="619705"/>
            </a:xfrm>
            <a:custGeom>
              <a:avLst/>
              <a:gdLst/>
              <a:ahLst/>
              <a:cxnLst/>
              <a:rect l="l" t="t" r="r" b="b"/>
              <a:pathLst>
                <a:path w="41529" h="41438" extrusionOk="0">
                  <a:moveTo>
                    <a:pt x="3025" y="1"/>
                  </a:moveTo>
                  <a:lnTo>
                    <a:pt x="0" y="41438"/>
                  </a:lnTo>
                  <a:lnTo>
                    <a:pt x="41529" y="41438"/>
                  </a:lnTo>
                  <a:lnTo>
                    <a:pt x="38504" y="1"/>
                  </a:lnTo>
                  <a:close/>
                </a:path>
              </a:pathLst>
            </a:custGeom>
            <a:solidFill>
              <a:srgbClr val="1612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9"/>
            <p:cNvSpPr/>
            <p:nvPr/>
          </p:nvSpPr>
          <p:spPr>
            <a:xfrm>
              <a:off x="2492071" y="3754486"/>
              <a:ext cx="906228" cy="115168"/>
            </a:xfrm>
            <a:custGeom>
              <a:avLst/>
              <a:gdLst/>
              <a:ahLst/>
              <a:cxnLst/>
              <a:rect l="l" t="t" r="r" b="b"/>
              <a:pathLst>
                <a:path w="60597" h="7701" extrusionOk="0">
                  <a:moveTo>
                    <a:pt x="0" y="0"/>
                  </a:moveTo>
                  <a:lnTo>
                    <a:pt x="0" y="7701"/>
                  </a:lnTo>
                  <a:lnTo>
                    <a:pt x="60597" y="7701"/>
                  </a:lnTo>
                  <a:lnTo>
                    <a:pt x="60597" y="0"/>
                  </a:lnTo>
                  <a:close/>
                </a:path>
              </a:pathLst>
            </a:custGeom>
            <a:solidFill>
              <a:srgbClr val="1612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9"/>
            <p:cNvSpPr/>
            <p:nvPr/>
          </p:nvSpPr>
          <p:spPr>
            <a:xfrm>
              <a:off x="1402108" y="1357975"/>
              <a:ext cx="3086129" cy="2093521"/>
            </a:xfrm>
            <a:custGeom>
              <a:avLst/>
              <a:gdLst/>
              <a:ahLst/>
              <a:cxnLst/>
              <a:rect l="l" t="t" r="r" b="b"/>
              <a:pathLst>
                <a:path w="206361" h="139988" extrusionOk="0">
                  <a:moveTo>
                    <a:pt x="5501" y="0"/>
                  </a:moveTo>
                  <a:cubicBezTo>
                    <a:pt x="2476" y="0"/>
                    <a:pt x="1" y="2475"/>
                    <a:pt x="1" y="5500"/>
                  </a:cubicBezTo>
                  <a:lnTo>
                    <a:pt x="1" y="134487"/>
                  </a:lnTo>
                  <a:cubicBezTo>
                    <a:pt x="1" y="137512"/>
                    <a:pt x="2476" y="139987"/>
                    <a:pt x="5501" y="139987"/>
                  </a:cubicBezTo>
                  <a:lnTo>
                    <a:pt x="200860" y="139987"/>
                  </a:lnTo>
                  <a:cubicBezTo>
                    <a:pt x="203885" y="139987"/>
                    <a:pt x="206360" y="137512"/>
                    <a:pt x="206360" y="134487"/>
                  </a:cubicBezTo>
                  <a:lnTo>
                    <a:pt x="206360" y="5500"/>
                  </a:lnTo>
                  <a:cubicBezTo>
                    <a:pt x="206360" y="2475"/>
                    <a:pt x="203885" y="0"/>
                    <a:pt x="2008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9"/>
            <p:cNvSpPr/>
            <p:nvPr/>
          </p:nvSpPr>
          <p:spPr>
            <a:xfrm>
              <a:off x="1483001" y="1440228"/>
              <a:ext cx="2924346" cy="1643839"/>
            </a:xfrm>
            <a:custGeom>
              <a:avLst/>
              <a:gdLst/>
              <a:ahLst/>
              <a:cxnLst/>
              <a:rect l="l" t="t" r="r" b="b"/>
              <a:pathLst>
                <a:path w="195543" h="109919" extrusionOk="0">
                  <a:moveTo>
                    <a:pt x="0" y="0"/>
                  </a:moveTo>
                  <a:lnTo>
                    <a:pt x="0" y="109918"/>
                  </a:lnTo>
                  <a:lnTo>
                    <a:pt x="195543" y="109918"/>
                  </a:lnTo>
                  <a:lnTo>
                    <a:pt x="195543"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29"/>
            <p:cNvSpPr/>
            <p:nvPr/>
          </p:nvSpPr>
          <p:spPr>
            <a:xfrm>
              <a:off x="1402108" y="3173181"/>
              <a:ext cx="3086129" cy="278328"/>
            </a:xfrm>
            <a:custGeom>
              <a:avLst/>
              <a:gdLst/>
              <a:ahLst/>
              <a:cxnLst/>
              <a:rect l="l" t="t" r="r" b="b"/>
              <a:pathLst>
                <a:path w="206361" h="18611" extrusionOk="0">
                  <a:moveTo>
                    <a:pt x="1" y="0"/>
                  </a:moveTo>
                  <a:lnTo>
                    <a:pt x="1" y="13110"/>
                  </a:lnTo>
                  <a:cubicBezTo>
                    <a:pt x="1" y="16135"/>
                    <a:pt x="2476" y="18610"/>
                    <a:pt x="5501" y="18610"/>
                  </a:cubicBezTo>
                  <a:lnTo>
                    <a:pt x="200860" y="18610"/>
                  </a:lnTo>
                  <a:cubicBezTo>
                    <a:pt x="203885" y="18610"/>
                    <a:pt x="206360" y="16135"/>
                    <a:pt x="206360" y="13110"/>
                  </a:cubicBezTo>
                  <a:lnTo>
                    <a:pt x="206360"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29"/>
            <p:cNvSpPr/>
            <p:nvPr/>
          </p:nvSpPr>
          <p:spPr>
            <a:xfrm>
              <a:off x="1483001" y="1440228"/>
              <a:ext cx="2924346" cy="120657"/>
            </a:xfrm>
            <a:custGeom>
              <a:avLst/>
              <a:gdLst/>
              <a:ahLst/>
              <a:cxnLst/>
              <a:rect l="l" t="t" r="r" b="b"/>
              <a:pathLst>
                <a:path w="195543" h="8068" extrusionOk="0">
                  <a:moveTo>
                    <a:pt x="0" y="0"/>
                  </a:moveTo>
                  <a:lnTo>
                    <a:pt x="0" y="8068"/>
                  </a:lnTo>
                  <a:lnTo>
                    <a:pt x="195543" y="8068"/>
                  </a:lnTo>
                  <a:lnTo>
                    <a:pt x="195543"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29"/>
            <p:cNvSpPr/>
            <p:nvPr/>
          </p:nvSpPr>
          <p:spPr>
            <a:xfrm>
              <a:off x="1483001" y="1560871"/>
              <a:ext cx="2924346" cy="119296"/>
            </a:xfrm>
            <a:custGeom>
              <a:avLst/>
              <a:gdLst/>
              <a:ahLst/>
              <a:cxnLst/>
              <a:rect l="l" t="t" r="r" b="b"/>
              <a:pathLst>
                <a:path w="195543" h="7977" extrusionOk="0">
                  <a:moveTo>
                    <a:pt x="0" y="1"/>
                  </a:moveTo>
                  <a:lnTo>
                    <a:pt x="0" y="7977"/>
                  </a:lnTo>
                  <a:lnTo>
                    <a:pt x="195543" y="7977"/>
                  </a:lnTo>
                  <a:lnTo>
                    <a:pt x="19554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29"/>
            <p:cNvSpPr/>
            <p:nvPr/>
          </p:nvSpPr>
          <p:spPr>
            <a:xfrm>
              <a:off x="3858959" y="1560871"/>
              <a:ext cx="548415" cy="119296"/>
            </a:xfrm>
            <a:custGeom>
              <a:avLst/>
              <a:gdLst/>
              <a:ahLst/>
              <a:cxnLst/>
              <a:rect l="l" t="t" r="r" b="b"/>
              <a:pathLst>
                <a:path w="36671" h="7977" extrusionOk="0">
                  <a:moveTo>
                    <a:pt x="1" y="1"/>
                  </a:moveTo>
                  <a:lnTo>
                    <a:pt x="1" y="7977"/>
                  </a:lnTo>
                  <a:lnTo>
                    <a:pt x="36671" y="7977"/>
                  </a:lnTo>
                  <a:lnTo>
                    <a:pt x="36671"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9"/>
            <p:cNvSpPr/>
            <p:nvPr/>
          </p:nvSpPr>
          <p:spPr>
            <a:xfrm>
              <a:off x="3453135" y="1560871"/>
              <a:ext cx="407210" cy="119296"/>
            </a:xfrm>
            <a:custGeom>
              <a:avLst/>
              <a:gdLst/>
              <a:ahLst/>
              <a:cxnLst/>
              <a:rect l="l" t="t" r="r" b="b"/>
              <a:pathLst>
                <a:path w="27229" h="7977" extrusionOk="0">
                  <a:moveTo>
                    <a:pt x="1" y="1"/>
                  </a:moveTo>
                  <a:lnTo>
                    <a:pt x="1" y="7977"/>
                  </a:lnTo>
                  <a:lnTo>
                    <a:pt x="27228" y="7977"/>
                  </a:lnTo>
                  <a:lnTo>
                    <a:pt x="2722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9"/>
            <p:cNvSpPr/>
            <p:nvPr/>
          </p:nvSpPr>
          <p:spPr>
            <a:xfrm>
              <a:off x="3056913" y="1784345"/>
              <a:ext cx="1257222" cy="316717"/>
            </a:xfrm>
            <a:custGeom>
              <a:avLst/>
              <a:gdLst/>
              <a:ahLst/>
              <a:cxnLst/>
              <a:rect l="l" t="t" r="r" b="b"/>
              <a:pathLst>
                <a:path w="84067" h="21178" extrusionOk="0">
                  <a:moveTo>
                    <a:pt x="1" y="1"/>
                  </a:moveTo>
                  <a:lnTo>
                    <a:pt x="1" y="21178"/>
                  </a:lnTo>
                  <a:lnTo>
                    <a:pt x="84067" y="21178"/>
                  </a:lnTo>
                  <a:lnTo>
                    <a:pt x="840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9"/>
            <p:cNvSpPr/>
            <p:nvPr/>
          </p:nvSpPr>
          <p:spPr>
            <a:xfrm>
              <a:off x="3056913" y="2190167"/>
              <a:ext cx="963835" cy="67193"/>
            </a:xfrm>
            <a:custGeom>
              <a:avLst/>
              <a:gdLst/>
              <a:ahLst/>
              <a:cxnLst/>
              <a:rect l="l" t="t" r="r" b="b"/>
              <a:pathLst>
                <a:path w="64449" h="4493" extrusionOk="0">
                  <a:moveTo>
                    <a:pt x="1" y="0"/>
                  </a:moveTo>
                  <a:lnTo>
                    <a:pt x="1" y="4493"/>
                  </a:lnTo>
                  <a:lnTo>
                    <a:pt x="64448" y="4493"/>
                  </a:lnTo>
                  <a:lnTo>
                    <a:pt x="644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29"/>
            <p:cNvSpPr/>
            <p:nvPr/>
          </p:nvSpPr>
          <p:spPr>
            <a:xfrm>
              <a:off x="3056913" y="2336861"/>
              <a:ext cx="1257222" cy="67193"/>
            </a:xfrm>
            <a:custGeom>
              <a:avLst/>
              <a:gdLst/>
              <a:ahLst/>
              <a:cxnLst/>
              <a:rect l="l" t="t" r="r" b="b"/>
              <a:pathLst>
                <a:path w="84067" h="4493" extrusionOk="0">
                  <a:moveTo>
                    <a:pt x="1" y="1"/>
                  </a:moveTo>
                  <a:lnTo>
                    <a:pt x="1" y="4493"/>
                  </a:lnTo>
                  <a:lnTo>
                    <a:pt x="84067" y="4493"/>
                  </a:lnTo>
                  <a:lnTo>
                    <a:pt x="840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29"/>
            <p:cNvSpPr/>
            <p:nvPr/>
          </p:nvSpPr>
          <p:spPr>
            <a:xfrm>
              <a:off x="3056913" y="2483556"/>
              <a:ext cx="1257222" cy="67193"/>
            </a:xfrm>
            <a:custGeom>
              <a:avLst/>
              <a:gdLst/>
              <a:ahLst/>
              <a:cxnLst/>
              <a:rect l="l" t="t" r="r" b="b"/>
              <a:pathLst>
                <a:path w="84067" h="4493" extrusionOk="0">
                  <a:moveTo>
                    <a:pt x="1" y="1"/>
                  </a:moveTo>
                  <a:lnTo>
                    <a:pt x="1" y="4493"/>
                  </a:lnTo>
                  <a:lnTo>
                    <a:pt x="84067" y="4493"/>
                  </a:lnTo>
                  <a:lnTo>
                    <a:pt x="840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29"/>
            <p:cNvSpPr/>
            <p:nvPr/>
          </p:nvSpPr>
          <p:spPr>
            <a:xfrm>
              <a:off x="3056913" y="2630251"/>
              <a:ext cx="1257222" cy="67208"/>
            </a:xfrm>
            <a:custGeom>
              <a:avLst/>
              <a:gdLst/>
              <a:ahLst/>
              <a:cxnLst/>
              <a:rect l="l" t="t" r="r" b="b"/>
              <a:pathLst>
                <a:path w="84067" h="4494" extrusionOk="0">
                  <a:moveTo>
                    <a:pt x="1" y="1"/>
                  </a:moveTo>
                  <a:lnTo>
                    <a:pt x="1" y="4493"/>
                  </a:lnTo>
                  <a:lnTo>
                    <a:pt x="84067" y="4493"/>
                  </a:lnTo>
                  <a:lnTo>
                    <a:pt x="840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9"/>
            <p:cNvSpPr/>
            <p:nvPr/>
          </p:nvSpPr>
          <p:spPr>
            <a:xfrm>
              <a:off x="3056913" y="2776960"/>
              <a:ext cx="699236" cy="67193"/>
            </a:xfrm>
            <a:custGeom>
              <a:avLst/>
              <a:gdLst/>
              <a:ahLst/>
              <a:cxnLst/>
              <a:rect l="l" t="t" r="r" b="b"/>
              <a:pathLst>
                <a:path w="46756" h="4493" extrusionOk="0">
                  <a:moveTo>
                    <a:pt x="1" y="0"/>
                  </a:moveTo>
                  <a:lnTo>
                    <a:pt x="1" y="4492"/>
                  </a:lnTo>
                  <a:lnTo>
                    <a:pt x="46755" y="4492"/>
                  </a:lnTo>
                  <a:lnTo>
                    <a:pt x="467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9"/>
            <p:cNvSpPr/>
            <p:nvPr/>
          </p:nvSpPr>
          <p:spPr>
            <a:xfrm>
              <a:off x="3839771" y="2785186"/>
              <a:ext cx="124770" cy="117920"/>
            </a:xfrm>
            <a:custGeom>
              <a:avLst/>
              <a:gdLst/>
              <a:ahLst/>
              <a:cxnLst/>
              <a:rect l="l" t="t" r="r" b="b"/>
              <a:pathLst>
                <a:path w="8343" h="7885" extrusionOk="0">
                  <a:moveTo>
                    <a:pt x="4217" y="0"/>
                  </a:moveTo>
                  <a:lnTo>
                    <a:pt x="2934" y="2567"/>
                  </a:lnTo>
                  <a:lnTo>
                    <a:pt x="0" y="3025"/>
                  </a:lnTo>
                  <a:lnTo>
                    <a:pt x="2109" y="5042"/>
                  </a:lnTo>
                  <a:lnTo>
                    <a:pt x="1650" y="7884"/>
                  </a:lnTo>
                  <a:lnTo>
                    <a:pt x="4217" y="6509"/>
                  </a:lnTo>
                  <a:lnTo>
                    <a:pt x="6692" y="7884"/>
                  </a:lnTo>
                  <a:lnTo>
                    <a:pt x="6234" y="5042"/>
                  </a:lnTo>
                  <a:lnTo>
                    <a:pt x="8343" y="3025"/>
                  </a:lnTo>
                  <a:lnTo>
                    <a:pt x="5501" y="2567"/>
                  </a:lnTo>
                  <a:lnTo>
                    <a:pt x="42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9"/>
            <p:cNvSpPr/>
            <p:nvPr/>
          </p:nvSpPr>
          <p:spPr>
            <a:xfrm>
              <a:off x="4002917" y="2785186"/>
              <a:ext cx="123409" cy="117920"/>
            </a:xfrm>
            <a:custGeom>
              <a:avLst/>
              <a:gdLst/>
              <a:ahLst/>
              <a:cxnLst/>
              <a:rect l="l" t="t" r="r" b="b"/>
              <a:pathLst>
                <a:path w="8252" h="7885" extrusionOk="0">
                  <a:moveTo>
                    <a:pt x="4126" y="0"/>
                  </a:moveTo>
                  <a:lnTo>
                    <a:pt x="2842" y="2567"/>
                  </a:lnTo>
                  <a:lnTo>
                    <a:pt x="1" y="3025"/>
                  </a:lnTo>
                  <a:lnTo>
                    <a:pt x="2109" y="5042"/>
                  </a:lnTo>
                  <a:lnTo>
                    <a:pt x="1559" y="7884"/>
                  </a:lnTo>
                  <a:lnTo>
                    <a:pt x="1559" y="7884"/>
                  </a:lnTo>
                  <a:lnTo>
                    <a:pt x="4126" y="6509"/>
                  </a:lnTo>
                  <a:lnTo>
                    <a:pt x="6693" y="7884"/>
                  </a:lnTo>
                  <a:lnTo>
                    <a:pt x="6234" y="5042"/>
                  </a:lnTo>
                  <a:lnTo>
                    <a:pt x="8251" y="3025"/>
                  </a:lnTo>
                  <a:lnTo>
                    <a:pt x="5409" y="2567"/>
                  </a:lnTo>
                  <a:lnTo>
                    <a:pt x="412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9"/>
            <p:cNvSpPr/>
            <p:nvPr/>
          </p:nvSpPr>
          <p:spPr>
            <a:xfrm>
              <a:off x="4166063" y="2785186"/>
              <a:ext cx="123409" cy="117920"/>
            </a:xfrm>
            <a:custGeom>
              <a:avLst/>
              <a:gdLst/>
              <a:ahLst/>
              <a:cxnLst/>
              <a:rect l="l" t="t" r="r" b="b"/>
              <a:pathLst>
                <a:path w="8252" h="7885" extrusionOk="0">
                  <a:moveTo>
                    <a:pt x="4126" y="0"/>
                  </a:moveTo>
                  <a:lnTo>
                    <a:pt x="2843" y="2567"/>
                  </a:lnTo>
                  <a:lnTo>
                    <a:pt x="1" y="3025"/>
                  </a:lnTo>
                  <a:lnTo>
                    <a:pt x="2018" y="5042"/>
                  </a:lnTo>
                  <a:lnTo>
                    <a:pt x="1559" y="7884"/>
                  </a:lnTo>
                  <a:lnTo>
                    <a:pt x="4126" y="6509"/>
                  </a:lnTo>
                  <a:lnTo>
                    <a:pt x="6693" y="7884"/>
                  </a:lnTo>
                  <a:lnTo>
                    <a:pt x="6143" y="5042"/>
                  </a:lnTo>
                  <a:lnTo>
                    <a:pt x="8252" y="3025"/>
                  </a:lnTo>
                  <a:lnTo>
                    <a:pt x="5410" y="2567"/>
                  </a:lnTo>
                  <a:lnTo>
                    <a:pt x="412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29"/>
            <p:cNvSpPr/>
            <p:nvPr/>
          </p:nvSpPr>
          <p:spPr>
            <a:xfrm>
              <a:off x="3960415" y="1473129"/>
              <a:ext cx="65817" cy="55498"/>
            </a:xfrm>
            <a:custGeom>
              <a:avLst/>
              <a:gdLst/>
              <a:ahLst/>
              <a:cxnLst/>
              <a:rect l="l" t="t" r="r" b="b"/>
              <a:pathLst>
                <a:path w="4401" h="3711" extrusionOk="0">
                  <a:moveTo>
                    <a:pt x="2567" y="1"/>
                  </a:moveTo>
                  <a:cubicBezTo>
                    <a:pt x="917" y="1"/>
                    <a:pt x="1" y="2018"/>
                    <a:pt x="1192" y="3209"/>
                  </a:cubicBezTo>
                  <a:cubicBezTo>
                    <a:pt x="1566" y="3555"/>
                    <a:pt x="2022" y="3710"/>
                    <a:pt x="2470" y="3710"/>
                  </a:cubicBezTo>
                  <a:cubicBezTo>
                    <a:pt x="3451" y="3710"/>
                    <a:pt x="4401" y="2966"/>
                    <a:pt x="4401" y="1834"/>
                  </a:cubicBezTo>
                  <a:cubicBezTo>
                    <a:pt x="4401" y="826"/>
                    <a:pt x="3576" y="1"/>
                    <a:pt x="25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29"/>
            <p:cNvSpPr/>
            <p:nvPr/>
          </p:nvSpPr>
          <p:spPr>
            <a:xfrm>
              <a:off x="4082434" y="1473129"/>
              <a:ext cx="64456" cy="55498"/>
            </a:xfrm>
            <a:custGeom>
              <a:avLst/>
              <a:gdLst/>
              <a:ahLst/>
              <a:cxnLst/>
              <a:rect l="l" t="t" r="r" b="b"/>
              <a:pathLst>
                <a:path w="4310" h="3711" extrusionOk="0">
                  <a:moveTo>
                    <a:pt x="2476" y="1"/>
                  </a:moveTo>
                  <a:cubicBezTo>
                    <a:pt x="826" y="1"/>
                    <a:pt x="1" y="2018"/>
                    <a:pt x="1192" y="3209"/>
                  </a:cubicBezTo>
                  <a:cubicBezTo>
                    <a:pt x="1566" y="3555"/>
                    <a:pt x="2013" y="3710"/>
                    <a:pt x="2449" y="3710"/>
                  </a:cubicBezTo>
                  <a:cubicBezTo>
                    <a:pt x="3403" y="3710"/>
                    <a:pt x="4309" y="2966"/>
                    <a:pt x="4309" y="1834"/>
                  </a:cubicBezTo>
                  <a:cubicBezTo>
                    <a:pt x="4309" y="826"/>
                    <a:pt x="3484" y="1"/>
                    <a:pt x="24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9"/>
            <p:cNvSpPr/>
            <p:nvPr/>
          </p:nvSpPr>
          <p:spPr>
            <a:xfrm>
              <a:off x="4204453" y="1473129"/>
              <a:ext cx="64456" cy="55498"/>
            </a:xfrm>
            <a:custGeom>
              <a:avLst/>
              <a:gdLst/>
              <a:ahLst/>
              <a:cxnLst/>
              <a:rect l="l" t="t" r="r" b="b"/>
              <a:pathLst>
                <a:path w="4310" h="3711" extrusionOk="0">
                  <a:moveTo>
                    <a:pt x="2476" y="1"/>
                  </a:moveTo>
                  <a:cubicBezTo>
                    <a:pt x="826" y="1"/>
                    <a:pt x="1" y="2018"/>
                    <a:pt x="1101" y="3209"/>
                  </a:cubicBezTo>
                  <a:cubicBezTo>
                    <a:pt x="1475" y="3555"/>
                    <a:pt x="1930" y="3710"/>
                    <a:pt x="2379" y="3710"/>
                  </a:cubicBezTo>
                  <a:cubicBezTo>
                    <a:pt x="3360" y="3710"/>
                    <a:pt x="4309" y="2966"/>
                    <a:pt x="4309" y="1834"/>
                  </a:cubicBezTo>
                  <a:cubicBezTo>
                    <a:pt x="4309" y="826"/>
                    <a:pt x="3484" y="1"/>
                    <a:pt x="24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9"/>
            <p:cNvSpPr/>
            <p:nvPr/>
          </p:nvSpPr>
          <p:spPr>
            <a:xfrm>
              <a:off x="1578968" y="1784345"/>
              <a:ext cx="471636" cy="473012"/>
            </a:xfrm>
            <a:custGeom>
              <a:avLst/>
              <a:gdLst/>
              <a:ahLst/>
              <a:cxnLst/>
              <a:rect l="l" t="t" r="r" b="b"/>
              <a:pathLst>
                <a:path w="31537" h="31629" extrusionOk="0">
                  <a:moveTo>
                    <a:pt x="1" y="1"/>
                  </a:moveTo>
                  <a:lnTo>
                    <a:pt x="1" y="31629"/>
                  </a:lnTo>
                  <a:lnTo>
                    <a:pt x="31537" y="31629"/>
                  </a:lnTo>
                  <a:lnTo>
                    <a:pt x="3153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9"/>
            <p:cNvSpPr/>
            <p:nvPr/>
          </p:nvSpPr>
          <p:spPr>
            <a:xfrm>
              <a:off x="1578968" y="2347839"/>
              <a:ext cx="471636" cy="135732"/>
            </a:xfrm>
            <a:custGeom>
              <a:avLst/>
              <a:gdLst/>
              <a:ahLst/>
              <a:cxnLst/>
              <a:rect l="l" t="t" r="r" b="b"/>
              <a:pathLst>
                <a:path w="31537" h="9076" extrusionOk="0">
                  <a:moveTo>
                    <a:pt x="1" y="0"/>
                  </a:moveTo>
                  <a:lnTo>
                    <a:pt x="1" y="9076"/>
                  </a:lnTo>
                  <a:lnTo>
                    <a:pt x="31537" y="9076"/>
                  </a:lnTo>
                  <a:lnTo>
                    <a:pt x="3153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9"/>
            <p:cNvSpPr/>
            <p:nvPr/>
          </p:nvSpPr>
          <p:spPr>
            <a:xfrm>
              <a:off x="1578968" y="2550735"/>
              <a:ext cx="471636" cy="50742"/>
            </a:xfrm>
            <a:custGeom>
              <a:avLst/>
              <a:gdLst/>
              <a:ahLst/>
              <a:cxnLst/>
              <a:rect l="l" t="t" r="r" b="b"/>
              <a:pathLst>
                <a:path w="31537" h="3393" extrusionOk="0">
                  <a:moveTo>
                    <a:pt x="1" y="1"/>
                  </a:moveTo>
                  <a:lnTo>
                    <a:pt x="1" y="3393"/>
                  </a:lnTo>
                  <a:lnTo>
                    <a:pt x="31537" y="3393"/>
                  </a:lnTo>
                  <a:lnTo>
                    <a:pt x="31537"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9"/>
            <p:cNvSpPr/>
            <p:nvPr/>
          </p:nvSpPr>
          <p:spPr>
            <a:xfrm>
              <a:off x="1578968" y="2663167"/>
              <a:ext cx="471636" cy="50742"/>
            </a:xfrm>
            <a:custGeom>
              <a:avLst/>
              <a:gdLst/>
              <a:ahLst/>
              <a:cxnLst/>
              <a:rect l="l" t="t" r="r" b="b"/>
              <a:pathLst>
                <a:path w="31537" h="3393" extrusionOk="0">
                  <a:moveTo>
                    <a:pt x="1" y="0"/>
                  </a:moveTo>
                  <a:lnTo>
                    <a:pt x="1" y="3392"/>
                  </a:lnTo>
                  <a:lnTo>
                    <a:pt x="31537" y="3392"/>
                  </a:lnTo>
                  <a:lnTo>
                    <a:pt x="31537"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9"/>
            <p:cNvSpPr/>
            <p:nvPr/>
          </p:nvSpPr>
          <p:spPr>
            <a:xfrm>
              <a:off x="1578968" y="2776960"/>
              <a:ext cx="471636" cy="50742"/>
            </a:xfrm>
            <a:custGeom>
              <a:avLst/>
              <a:gdLst/>
              <a:ahLst/>
              <a:cxnLst/>
              <a:rect l="l" t="t" r="r" b="b"/>
              <a:pathLst>
                <a:path w="31537" h="3393" extrusionOk="0">
                  <a:moveTo>
                    <a:pt x="1" y="0"/>
                  </a:moveTo>
                  <a:lnTo>
                    <a:pt x="1" y="3392"/>
                  </a:lnTo>
                  <a:lnTo>
                    <a:pt x="31537" y="3392"/>
                  </a:lnTo>
                  <a:lnTo>
                    <a:pt x="31537"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9"/>
            <p:cNvSpPr/>
            <p:nvPr/>
          </p:nvSpPr>
          <p:spPr>
            <a:xfrm>
              <a:off x="1578968" y="2889378"/>
              <a:ext cx="471636" cy="50742"/>
            </a:xfrm>
            <a:custGeom>
              <a:avLst/>
              <a:gdLst/>
              <a:ahLst/>
              <a:cxnLst/>
              <a:rect l="l" t="t" r="r" b="b"/>
              <a:pathLst>
                <a:path w="31537" h="3393" extrusionOk="0">
                  <a:moveTo>
                    <a:pt x="1" y="0"/>
                  </a:moveTo>
                  <a:lnTo>
                    <a:pt x="1" y="3392"/>
                  </a:lnTo>
                  <a:lnTo>
                    <a:pt x="31537" y="3392"/>
                  </a:lnTo>
                  <a:lnTo>
                    <a:pt x="31537"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9"/>
            <p:cNvSpPr/>
            <p:nvPr/>
          </p:nvSpPr>
          <p:spPr>
            <a:xfrm>
              <a:off x="2179478" y="1784345"/>
              <a:ext cx="765023" cy="473012"/>
            </a:xfrm>
            <a:custGeom>
              <a:avLst/>
              <a:gdLst/>
              <a:ahLst/>
              <a:cxnLst/>
              <a:rect l="l" t="t" r="r" b="b"/>
              <a:pathLst>
                <a:path w="51155" h="31629" extrusionOk="0">
                  <a:moveTo>
                    <a:pt x="0" y="1"/>
                  </a:moveTo>
                  <a:lnTo>
                    <a:pt x="0" y="31629"/>
                  </a:lnTo>
                  <a:lnTo>
                    <a:pt x="51155" y="31629"/>
                  </a:lnTo>
                  <a:lnTo>
                    <a:pt x="51155"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29"/>
            <p:cNvSpPr/>
            <p:nvPr/>
          </p:nvSpPr>
          <p:spPr>
            <a:xfrm>
              <a:off x="2179478" y="2347839"/>
              <a:ext cx="765023" cy="135732"/>
            </a:xfrm>
            <a:custGeom>
              <a:avLst/>
              <a:gdLst/>
              <a:ahLst/>
              <a:cxnLst/>
              <a:rect l="l" t="t" r="r" b="b"/>
              <a:pathLst>
                <a:path w="51155" h="9076" extrusionOk="0">
                  <a:moveTo>
                    <a:pt x="0" y="0"/>
                  </a:moveTo>
                  <a:lnTo>
                    <a:pt x="0" y="9076"/>
                  </a:lnTo>
                  <a:lnTo>
                    <a:pt x="51155" y="9076"/>
                  </a:lnTo>
                  <a:lnTo>
                    <a:pt x="511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9"/>
            <p:cNvSpPr/>
            <p:nvPr/>
          </p:nvSpPr>
          <p:spPr>
            <a:xfrm>
              <a:off x="2179478" y="2550735"/>
              <a:ext cx="765023" cy="50742"/>
            </a:xfrm>
            <a:custGeom>
              <a:avLst/>
              <a:gdLst/>
              <a:ahLst/>
              <a:cxnLst/>
              <a:rect l="l" t="t" r="r" b="b"/>
              <a:pathLst>
                <a:path w="51155" h="3393" extrusionOk="0">
                  <a:moveTo>
                    <a:pt x="0" y="1"/>
                  </a:moveTo>
                  <a:lnTo>
                    <a:pt x="0" y="3393"/>
                  </a:lnTo>
                  <a:lnTo>
                    <a:pt x="51155" y="3393"/>
                  </a:lnTo>
                  <a:lnTo>
                    <a:pt x="51155"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9"/>
            <p:cNvSpPr/>
            <p:nvPr/>
          </p:nvSpPr>
          <p:spPr>
            <a:xfrm>
              <a:off x="2179478" y="2663167"/>
              <a:ext cx="765023" cy="50742"/>
            </a:xfrm>
            <a:custGeom>
              <a:avLst/>
              <a:gdLst/>
              <a:ahLst/>
              <a:cxnLst/>
              <a:rect l="l" t="t" r="r" b="b"/>
              <a:pathLst>
                <a:path w="51155" h="3393" extrusionOk="0">
                  <a:moveTo>
                    <a:pt x="0" y="0"/>
                  </a:moveTo>
                  <a:lnTo>
                    <a:pt x="0" y="3392"/>
                  </a:lnTo>
                  <a:lnTo>
                    <a:pt x="51155" y="3392"/>
                  </a:lnTo>
                  <a:lnTo>
                    <a:pt x="51155"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29"/>
            <p:cNvSpPr/>
            <p:nvPr/>
          </p:nvSpPr>
          <p:spPr>
            <a:xfrm>
              <a:off x="2179478" y="2776960"/>
              <a:ext cx="765023" cy="50742"/>
            </a:xfrm>
            <a:custGeom>
              <a:avLst/>
              <a:gdLst/>
              <a:ahLst/>
              <a:cxnLst/>
              <a:rect l="l" t="t" r="r" b="b"/>
              <a:pathLst>
                <a:path w="51155" h="3393" extrusionOk="0">
                  <a:moveTo>
                    <a:pt x="0" y="0"/>
                  </a:moveTo>
                  <a:lnTo>
                    <a:pt x="0" y="3392"/>
                  </a:lnTo>
                  <a:lnTo>
                    <a:pt x="51155" y="3392"/>
                  </a:lnTo>
                  <a:lnTo>
                    <a:pt x="51155"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29"/>
            <p:cNvSpPr/>
            <p:nvPr/>
          </p:nvSpPr>
          <p:spPr>
            <a:xfrm>
              <a:off x="2179478" y="2889378"/>
              <a:ext cx="471636" cy="50742"/>
            </a:xfrm>
            <a:custGeom>
              <a:avLst/>
              <a:gdLst/>
              <a:ahLst/>
              <a:cxnLst/>
              <a:rect l="l" t="t" r="r" b="b"/>
              <a:pathLst>
                <a:path w="31537" h="3393" extrusionOk="0">
                  <a:moveTo>
                    <a:pt x="0" y="0"/>
                  </a:moveTo>
                  <a:lnTo>
                    <a:pt x="0" y="3392"/>
                  </a:lnTo>
                  <a:lnTo>
                    <a:pt x="31536" y="3392"/>
                  </a:lnTo>
                  <a:lnTo>
                    <a:pt x="31536"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29"/>
            <p:cNvSpPr/>
            <p:nvPr/>
          </p:nvSpPr>
          <p:spPr>
            <a:xfrm>
              <a:off x="975721" y="2775585"/>
              <a:ext cx="2085295" cy="1140678"/>
            </a:xfrm>
            <a:custGeom>
              <a:avLst/>
              <a:gdLst/>
              <a:ahLst/>
              <a:cxnLst/>
              <a:rect l="l" t="t" r="r" b="b"/>
              <a:pathLst>
                <a:path w="139438" h="76274" extrusionOk="0">
                  <a:moveTo>
                    <a:pt x="5776" y="0"/>
                  </a:moveTo>
                  <a:cubicBezTo>
                    <a:pt x="2568" y="0"/>
                    <a:pt x="1" y="2659"/>
                    <a:pt x="1" y="5868"/>
                  </a:cubicBezTo>
                  <a:lnTo>
                    <a:pt x="1" y="76274"/>
                  </a:lnTo>
                  <a:lnTo>
                    <a:pt x="139438" y="76274"/>
                  </a:lnTo>
                  <a:lnTo>
                    <a:pt x="139438" y="5868"/>
                  </a:lnTo>
                  <a:cubicBezTo>
                    <a:pt x="139346" y="2659"/>
                    <a:pt x="136871" y="92"/>
                    <a:pt x="1336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9"/>
            <p:cNvSpPr/>
            <p:nvPr/>
          </p:nvSpPr>
          <p:spPr>
            <a:xfrm>
              <a:off x="1030562" y="2839951"/>
              <a:ext cx="1975630" cy="1076311"/>
            </a:xfrm>
            <a:custGeom>
              <a:avLst/>
              <a:gdLst/>
              <a:ahLst/>
              <a:cxnLst/>
              <a:rect l="l" t="t" r="r" b="b"/>
              <a:pathLst>
                <a:path w="132105" h="71970" extrusionOk="0">
                  <a:moveTo>
                    <a:pt x="2686" y="1"/>
                  </a:moveTo>
                  <a:cubicBezTo>
                    <a:pt x="1199" y="1"/>
                    <a:pt x="1" y="1250"/>
                    <a:pt x="1" y="2755"/>
                  </a:cubicBezTo>
                  <a:lnTo>
                    <a:pt x="1" y="71970"/>
                  </a:lnTo>
                  <a:lnTo>
                    <a:pt x="132104" y="71970"/>
                  </a:lnTo>
                  <a:lnTo>
                    <a:pt x="132104" y="2755"/>
                  </a:lnTo>
                  <a:cubicBezTo>
                    <a:pt x="132104" y="1197"/>
                    <a:pt x="130821" y="5"/>
                    <a:pt x="129354" y="5"/>
                  </a:cubicBezTo>
                  <a:lnTo>
                    <a:pt x="2843" y="5"/>
                  </a:lnTo>
                  <a:cubicBezTo>
                    <a:pt x="2790" y="2"/>
                    <a:pt x="2738" y="1"/>
                    <a:pt x="2686"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9"/>
            <p:cNvSpPr/>
            <p:nvPr/>
          </p:nvSpPr>
          <p:spPr>
            <a:xfrm>
              <a:off x="781050" y="3916256"/>
              <a:ext cx="2474649" cy="174136"/>
            </a:xfrm>
            <a:custGeom>
              <a:avLst/>
              <a:gdLst/>
              <a:ahLst/>
              <a:cxnLst/>
              <a:rect l="l" t="t" r="r" b="b"/>
              <a:pathLst>
                <a:path w="165473" h="11644" extrusionOk="0">
                  <a:moveTo>
                    <a:pt x="0" y="1"/>
                  </a:moveTo>
                  <a:lnTo>
                    <a:pt x="0" y="4859"/>
                  </a:lnTo>
                  <a:cubicBezTo>
                    <a:pt x="0" y="8618"/>
                    <a:pt x="3025" y="11643"/>
                    <a:pt x="6784" y="11643"/>
                  </a:cubicBezTo>
                  <a:lnTo>
                    <a:pt x="158689" y="11643"/>
                  </a:lnTo>
                  <a:cubicBezTo>
                    <a:pt x="162448" y="11643"/>
                    <a:pt x="165473" y="8618"/>
                    <a:pt x="165473" y="4859"/>
                  </a:cubicBezTo>
                  <a:lnTo>
                    <a:pt x="1654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9"/>
            <p:cNvSpPr/>
            <p:nvPr/>
          </p:nvSpPr>
          <p:spPr>
            <a:xfrm>
              <a:off x="1786000" y="3892945"/>
              <a:ext cx="464786" cy="79524"/>
            </a:xfrm>
            <a:custGeom>
              <a:avLst/>
              <a:gdLst/>
              <a:ahLst/>
              <a:cxnLst/>
              <a:rect l="l" t="t" r="r" b="b"/>
              <a:pathLst>
                <a:path w="31079" h="3760" extrusionOk="0">
                  <a:moveTo>
                    <a:pt x="1" y="1"/>
                  </a:moveTo>
                  <a:lnTo>
                    <a:pt x="1" y="3759"/>
                  </a:lnTo>
                  <a:lnTo>
                    <a:pt x="31078" y="3759"/>
                  </a:lnTo>
                  <a:lnTo>
                    <a:pt x="31078"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9"/>
            <p:cNvSpPr/>
            <p:nvPr/>
          </p:nvSpPr>
          <p:spPr>
            <a:xfrm>
              <a:off x="781050" y="3916256"/>
              <a:ext cx="2474649" cy="174136"/>
            </a:xfrm>
            <a:custGeom>
              <a:avLst/>
              <a:gdLst/>
              <a:ahLst/>
              <a:cxnLst/>
              <a:rect l="l" t="t" r="r" b="b"/>
              <a:pathLst>
                <a:path w="165473" h="11644" extrusionOk="0">
                  <a:moveTo>
                    <a:pt x="0" y="1"/>
                  </a:moveTo>
                  <a:lnTo>
                    <a:pt x="0" y="2384"/>
                  </a:lnTo>
                  <a:cubicBezTo>
                    <a:pt x="0" y="7518"/>
                    <a:pt x="4125" y="11643"/>
                    <a:pt x="9259" y="11643"/>
                  </a:cubicBezTo>
                  <a:lnTo>
                    <a:pt x="156214" y="11643"/>
                  </a:lnTo>
                  <a:cubicBezTo>
                    <a:pt x="161347" y="11643"/>
                    <a:pt x="165473" y="7518"/>
                    <a:pt x="165473" y="2384"/>
                  </a:cubicBezTo>
                  <a:lnTo>
                    <a:pt x="165473" y="1"/>
                  </a:lnTo>
                  <a:lnTo>
                    <a:pt x="165381" y="1"/>
                  </a:lnTo>
                  <a:cubicBezTo>
                    <a:pt x="164556" y="4401"/>
                    <a:pt x="160706" y="7701"/>
                    <a:pt x="156214" y="7701"/>
                  </a:cubicBezTo>
                  <a:lnTo>
                    <a:pt x="9259" y="7701"/>
                  </a:lnTo>
                  <a:cubicBezTo>
                    <a:pt x="4767" y="7701"/>
                    <a:pt x="825" y="4401"/>
                    <a:pt x="92"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29"/>
            <p:cNvSpPr/>
            <p:nvPr/>
          </p:nvSpPr>
          <p:spPr>
            <a:xfrm>
              <a:off x="1030562" y="2839951"/>
              <a:ext cx="1975630" cy="80966"/>
            </a:xfrm>
            <a:custGeom>
              <a:avLst/>
              <a:gdLst/>
              <a:ahLst/>
              <a:cxnLst/>
              <a:rect l="l" t="t" r="r" b="b"/>
              <a:pathLst>
                <a:path w="132105" h="5414" extrusionOk="0">
                  <a:moveTo>
                    <a:pt x="2686" y="1"/>
                  </a:moveTo>
                  <a:cubicBezTo>
                    <a:pt x="1199" y="1"/>
                    <a:pt x="1" y="1250"/>
                    <a:pt x="1" y="2755"/>
                  </a:cubicBezTo>
                  <a:lnTo>
                    <a:pt x="1" y="5414"/>
                  </a:lnTo>
                  <a:lnTo>
                    <a:pt x="132104" y="5414"/>
                  </a:lnTo>
                  <a:lnTo>
                    <a:pt x="132104" y="2755"/>
                  </a:lnTo>
                  <a:cubicBezTo>
                    <a:pt x="132104" y="1197"/>
                    <a:pt x="130821" y="5"/>
                    <a:pt x="129354" y="5"/>
                  </a:cubicBezTo>
                  <a:lnTo>
                    <a:pt x="2843" y="5"/>
                  </a:lnTo>
                  <a:cubicBezTo>
                    <a:pt x="2790" y="2"/>
                    <a:pt x="2738" y="1"/>
                    <a:pt x="26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29"/>
            <p:cNvSpPr/>
            <p:nvPr/>
          </p:nvSpPr>
          <p:spPr>
            <a:xfrm>
              <a:off x="1030562" y="2920903"/>
              <a:ext cx="1975630" cy="80907"/>
            </a:xfrm>
            <a:custGeom>
              <a:avLst/>
              <a:gdLst/>
              <a:ahLst/>
              <a:cxnLst/>
              <a:rect l="l" t="t" r="r" b="b"/>
              <a:pathLst>
                <a:path w="132105" h="5410" extrusionOk="0">
                  <a:moveTo>
                    <a:pt x="1" y="1"/>
                  </a:moveTo>
                  <a:lnTo>
                    <a:pt x="1" y="5410"/>
                  </a:lnTo>
                  <a:lnTo>
                    <a:pt x="132104" y="5410"/>
                  </a:lnTo>
                  <a:lnTo>
                    <a:pt x="13210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29"/>
            <p:cNvSpPr/>
            <p:nvPr/>
          </p:nvSpPr>
          <p:spPr>
            <a:xfrm>
              <a:off x="2636015" y="2920903"/>
              <a:ext cx="370196" cy="80907"/>
            </a:xfrm>
            <a:custGeom>
              <a:avLst/>
              <a:gdLst/>
              <a:ahLst/>
              <a:cxnLst/>
              <a:rect l="l" t="t" r="r" b="b"/>
              <a:pathLst>
                <a:path w="24754" h="5410" extrusionOk="0">
                  <a:moveTo>
                    <a:pt x="1" y="1"/>
                  </a:moveTo>
                  <a:lnTo>
                    <a:pt x="1" y="5410"/>
                  </a:lnTo>
                  <a:lnTo>
                    <a:pt x="24753" y="5410"/>
                  </a:lnTo>
                  <a:lnTo>
                    <a:pt x="24753"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29"/>
            <p:cNvSpPr/>
            <p:nvPr/>
          </p:nvSpPr>
          <p:spPr>
            <a:xfrm>
              <a:off x="2360451" y="2920903"/>
              <a:ext cx="275576" cy="80907"/>
            </a:xfrm>
            <a:custGeom>
              <a:avLst/>
              <a:gdLst/>
              <a:ahLst/>
              <a:cxnLst/>
              <a:rect l="l" t="t" r="r" b="b"/>
              <a:pathLst>
                <a:path w="18427" h="5410" extrusionOk="0">
                  <a:moveTo>
                    <a:pt x="0" y="1"/>
                  </a:moveTo>
                  <a:lnTo>
                    <a:pt x="0" y="5410"/>
                  </a:lnTo>
                  <a:lnTo>
                    <a:pt x="18427" y="5410"/>
                  </a:lnTo>
                  <a:lnTo>
                    <a:pt x="18427"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9"/>
            <p:cNvSpPr/>
            <p:nvPr/>
          </p:nvSpPr>
          <p:spPr>
            <a:xfrm>
              <a:off x="2093097" y="3071726"/>
              <a:ext cx="850027" cy="213886"/>
            </a:xfrm>
            <a:custGeom>
              <a:avLst/>
              <a:gdLst/>
              <a:ahLst/>
              <a:cxnLst/>
              <a:rect l="l" t="t" r="r" b="b"/>
              <a:pathLst>
                <a:path w="56839" h="14302" extrusionOk="0">
                  <a:moveTo>
                    <a:pt x="1" y="0"/>
                  </a:moveTo>
                  <a:lnTo>
                    <a:pt x="1" y="14301"/>
                  </a:lnTo>
                  <a:lnTo>
                    <a:pt x="56839" y="14301"/>
                  </a:lnTo>
                  <a:lnTo>
                    <a:pt x="5683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9"/>
            <p:cNvSpPr/>
            <p:nvPr/>
          </p:nvSpPr>
          <p:spPr>
            <a:xfrm>
              <a:off x="2093097" y="3345928"/>
              <a:ext cx="651245" cy="45254"/>
            </a:xfrm>
            <a:custGeom>
              <a:avLst/>
              <a:gdLst/>
              <a:ahLst/>
              <a:cxnLst/>
              <a:rect l="l" t="t" r="r" b="b"/>
              <a:pathLst>
                <a:path w="43547" h="3026" extrusionOk="0">
                  <a:moveTo>
                    <a:pt x="1" y="0"/>
                  </a:moveTo>
                  <a:lnTo>
                    <a:pt x="1" y="3025"/>
                  </a:lnTo>
                  <a:lnTo>
                    <a:pt x="43546" y="3025"/>
                  </a:lnTo>
                  <a:lnTo>
                    <a:pt x="4354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9"/>
            <p:cNvSpPr/>
            <p:nvPr/>
          </p:nvSpPr>
          <p:spPr>
            <a:xfrm>
              <a:off x="2093097" y="3444631"/>
              <a:ext cx="850027" cy="45254"/>
            </a:xfrm>
            <a:custGeom>
              <a:avLst/>
              <a:gdLst/>
              <a:ahLst/>
              <a:cxnLst/>
              <a:rect l="l" t="t" r="r" b="b"/>
              <a:pathLst>
                <a:path w="56839" h="3026" extrusionOk="0">
                  <a:moveTo>
                    <a:pt x="1" y="1"/>
                  </a:moveTo>
                  <a:lnTo>
                    <a:pt x="1" y="3026"/>
                  </a:lnTo>
                  <a:lnTo>
                    <a:pt x="56839" y="3026"/>
                  </a:lnTo>
                  <a:lnTo>
                    <a:pt x="568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29"/>
            <p:cNvSpPr/>
            <p:nvPr/>
          </p:nvSpPr>
          <p:spPr>
            <a:xfrm>
              <a:off x="2093097" y="3543350"/>
              <a:ext cx="850027" cy="46630"/>
            </a:xfrm>
            <a:custGeom>
              <a:avLst/>
              <a:gdLst/>
              <a:ahLst/>
              <a:cxnLst/>
              <a:rect l="l" t="t" r="r" b="b"/>
              <a:pathLst>
                <a:path w="56839" h="3118" extrusionOk="0">
                  <a:moveTo>
                    <a:pt x="1" y="0"/>
                  </a:moveTo>
                  <a:lnTo>
                    <a:pt x="1" y="3117"/>
                  </a:lnTo>
                  <a:lnTo>
                    <a:pt x="56839" y="3117"/>
                  </a:lnTo>
                  <a:lnTo>
                    <a:pt x="568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29"/>
            <p:cNvSpPr/>
            <p:nvPr/>
          </p:nvSpPr>
          <p:spPr>
            <a:xfrm>
              <a:off x="2093097" y="3643430"/>
              <a:ext cx="850027" cy="45254"/>
            </a:xfrm>
            <a:custGeom>
              <a:avLst/>
              <a:gdLst/>
              <a:ahLst/>
              <a:cxnLst/>
              <a:rect l="l" t="t" r="r" b="b"/>
              <a:pathLst>
                <a:path w="56839" h="3026" extrusionOk="0">
                  <a:moveTo>
                    <a:pt x="1" y="0"/>
                  </a:moveTo>
                  <a:lnTo>
                    <a:pt x="1" y="3026"/>
                  </a:lnTo>
                  <a:lnTo>
                    <a:pt x="56839" y="3026"/>
                  </a:lnTo>
                  <a:lnTo>
                    <a:pt x="568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9"/>
            <p:cNvSpPr/>
            <p:nvPr/>
          </p:nvSpPr>
          <p:spPr>
            <a:xfrm>
              <a:off x="2093097" y="3742148"/>
              <a:ext cx="473012" cy="45254"/>
            </a:xfrm>
            <a:custGeom>
              <a:avLst/>
              <a:gdLst/>
              <a:ahLst/>
              <a:cxnLst/>
              <a:rect l="l" t="t" r="r" b="b"/>
              <a:pathLst>
                <a:path w="31629" h="3026" extrusionOk="0">
                  <a:moveTo>
                    <a:pt x="1" y="0"/>
                  </a:moveTo>
                  <a:lnTo>
                    <a:pt x="1" y="3025"/>
                  </a:lnTo>
                  <a:lnTo>
                    <a:pt x="31628" y="3025"/>
                  </a:lnTo>
                  <a:lnTo>
                    <a:pt x="3162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9"/>
            <p:cNvSpPr/>
            <p:nvPr/>
          </p:nvSpPr>
          <p:spPr>
            <a:xfrm>
              <a:off x="2622316" y="3747622"/>
              <a:ext cx="83643" cy="79531"/>
            </a:xfrm>
            <a:custGeom>
              <a:avLst/>
              <a:gdLst/>
              <a:ahLst/>
              <a:cxnLst/>
              <a:rect l="l" t="t" r="r" b="b"/>
              <a:pathLst>
                <a:path w="5593" h="5318" extrusionOk="0">
                  <a:moveTo>
                    <a:pt x="2842" y="1"/>
                  </a:moveTo>
                  <a:lnTo>
                    <a:pt x="1925" y="1743"/>
                  </a:lnTo>
                  <a:lnTo>
                    <a:pt x="0" y="2018"/>
                  </a:lnTo>
                  <a:lnTo>
                    <a:pt x="1467" y="3393"/>
                  </a:lnTo>
                  <a:lnTo>
                    <a:pt x="1100" y="5318"/>
                  </a:lnTo>
                  <a:lnTo>
                    <a:pt x="1100" y="5318"/>
                  </a:lnTo>
                  <a:lnTo>
                    <a:pt x="2842" y="4401"/>
                  </a:lnTo>
                  <a:lnTo>
                    <a:pt x="4584" y="5318"/>
                  </a:lnTo>
                  <a:lnTo>
                    <a:pt x="4217" y="3393"/>
                  </a:lnTo>
                  <a:lnTo>
                    <a:pt x="5592" y="2018"/>
                  </a:lnTo>
                  <a:lnTo>
                    <a:pt x="3667" y="1743"/>
                  </a:lnTo>
                  <a:lnTo>
                    <a:pt x="284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29"/>
            <p:cNvSpPr/>
            <p:nvPr/>
          </p:nvSpPr>
          <p:spPr>
            <a:xfrm>
              <a:off x="2731997" y="3747622"/>
              <a:ext cx="83643" cy="79531"/>
            </a:xfrm>
            <a:custGeom>
              <a:avLst/>
              <a:gdLst/>
              <a:ahLst/>
              <a:cxnLst/>
              <a:rect l="l" t="t" r="r" b="b"/>
              <a:pathLst>
                <a:path w="5593" h="5318" extrusionOk="0">
                  <a:moveTo>
                    <a:pt x="2842" y="1"/>
                  </a:moveTo>
                  <a:lnTo>
                    <a:pt x="2017" y="1743"/>
                  </a:lnTo>
                  <a:lnTo>
                    <a:pt x="0" y="2018"/>
                  </a:lnTo>
                  <a:lnTo>
                    <a:pt x="1467" y="3393"/>
                  </a:lnTo>
                  <a:lnTo>
                    <a:pt x="1100" y="5318"/>
                  </a:lnTo>
                  <a:lnTo>
                    <a:pt x="2842" y="4401"/>
                  </a:lnTo>
                  <a:lnTo>
                    <a:pt x="4584" y="5318"/>
                  </a:lnTo>
                  <a:lnTo>
                    <a:pt x="4217" y="3393"/>
                  </a:lnTo>
                  <a:lnTo>
                    <a:pt x="5592" y="2018"/>
                  </a:lnTo>
                  <a:lnTo>
                    <a:pt x="3667" y="1743"/>
                  </a:lnTo>
                  <a:lnTo>
                    <a:pt x="284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29"/>
            <p:cNvSpPr/>
            <p:nvPr/>
          </p:nvSpPr>
          <p:spPr>
            <a:xfrm>
              <a:off x="2843039" y="3747622"/>
              <a:ext cx="83643" cy="79531"/>
            </a:xfrm>
            <a:custGeom>
              <a:avLst/>
              <a:gdLst/>
              <a:ahLst/>
              <a:cxnLst/>
              <a:rect l="l" t="t" r="r" b="b"/>
              <a:pathLst>
                <a:path w="5593" h="5318" extrusionOk="0">
                  <a:moveTo>
                    <a:pt x="2751" y="1"/>
                  </a:moveTo>
                  <a:lnTo>
                    <a:pt x="1926" y="1743"/>
                  </a:lnTo>
                  <a:lnTo>
                    <a:pt x="1" y="2018"/>
                  </a:lnTo>
                  <a:lnTo>
                    <a:pt x="1376" y="3393"/>
                  </a:lnTo>
                  <a:lnTo>
                    <a:pt x="1009" y="5318"/>
                  </a:lnTo>
                  <a:lnTo>
                    <a:pt x="2751" y="4401"/>
                  </a:lnTo>
                  <a:lnTo>
                    <a:pt x="4493" y="5318"/>
                  </a:lnTo>
                  <a:lnTo>
                    <a:pt x="4126" y="3393"/>
                  </a:lnTo>
                  <a:lnTo>
                    <a:pt x="5593" y="2018"/>
                  </a:lnTo>
                  <a:lnTo>
                    <a:pt x="3668" y="1743"/>
                  </a:lnTo>
                  <a:lnTo>
                    <a:pt x="275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29"/>
            <p:cNvSpPr/>
            <p:nvPr/>
          </p:nvSpPr>
          <p:spPr>
            <a:xfrm>
              <a:off x="2704569" y="2861950"/>
              <a:ext cx="43893" cy="37447"/>
            </a:xfrm>
            <a:custGeom>
              <a:avLst/>
              <a:gdLst/>
              <a:ahLst/>
              <a:cxnLst/>
              <a:rect l="l" t="t" r="r" b="b"/>
              <a:pathLst>
                <a:path w="2935" h="2504" extrusionOk="0">
                  <a:moveTo>
                    <a:pt x="1651" y="1"/>
                  </a:moveTo>
                  <a:cubicBezTo>
                    <a:pt x="551" y="1"/>
                    <a:pt x="1" y="1284"/>
                    <a:pt x="734" y="2109"/>
                  </a:cubicBezTo>
                  <a:cubicBezTo>
                    <a:pt x="1005" y="2381"/>
                    <a:pt x="1336" y="2503"/>
                    <a:pt x="1658" y="2503"/>
                  </a:cubicBezTo>
                  <a:cubicBezTo>
                    <a:pt x="2315" y="2503"/>
                    <a:pt x="2934" y="1993"/>
                    <a:pt x="2934" y="1193"/>
                  </a:cubicBezTo>
                  <a:cubicBezTo>
                    <a:pt x="2934" y="551"/>
                    <a:pt x="2384" y="1"/>
                    <a:pt x="16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9"/>
            <p:cNvSpPr/>
            <p:nvPr/>
          </p:nvSpPr>
          <p:spPr>
            <a:xfrm>
              <a:off x="2785462" y="2861950"/>
              <a:ext cx="45254" cy="37447"/>
            </a:xfrm>
            <a:custGeom>
              <a:avLst/>
              <a:gdLst/>
              <a:ahLst/>
              <a:cxnLst/>
              <a:rect l="l" t="t" r="r" b="b"/>
              <a:pathLst>
                <a:path w="3026" h="2504" extrusionOk="0">
                  <a:moveTo>
                    <a:pt x="1742" y="1"/>
                  </a:moveTo>
                  <a:cubicBezTo>
                    <a:pt x="642" y="1"/>
                    <a:pt x="0" y="1376"/>
                    <a:pt x="825" y="2109"/>
                  </a:cubicBezTo>
                  <a:cubicBezTo>
                    <a:pt x="1097" y="2381"/>
                    <a:pt x="1428" y="2503"/>
                    <a:pt x="1749" y="2503"/>
                  </a:cubicBezTo>
                  <a:cubicBezTo>
                    <a:pt x="2406" y="2503"/>
                    <a:pt x="3026" y="1993"/>
                    <a:pt x="3026" y="1193"/>
                  </a:cubicBezTo>
                  <a:cubicBezTo>
                    <a:pt x="3026" y="551"/>
                    <a:pt x="2384" y="1"/>
                    <a:pt x="174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9"/>
            <p:cNvSpPr/>
            <p:nvPr/>
          </p:nvSpPr>
          <p:spPr>
            <a:xfrm>
              <a:off x="2869091" y="2861950"/>
              <a:ext cx="42517" cy="37447"/>
            </a:xfrm>
            <a:custGeom>
              <a:avLst/>
              <a:gdLst/>
              <a:ahLst/>
              <a:cxnLst/>
              <a:rect l="l" t="t" r="r" b="b"/>
              <a:pathLst>
                <a:path w="2843" h="2504" extrusionOk="0">
                  <a:moveTo>
                    <a:pt x="1651" y="1"/>
                  </a:moveTo>
                  <a:cubicBezTo>
                    <a:pt x="551" y="1"/>
                    <a:pt x="1" y="1284"/>
                    <a:pt x="734" y="2109"/>
                  </a:cubicBezTo>
                  <a:cubicBezTo>
                    <a:pt x="1005" y="2381"/>
                    <a:pt x="1326" y="2503"/>
                    <a:pt x="1635" y="2503"/>
                  </a:cubicBezTo>
                  <a:cubicBezTo>
                    <a:pt x="2264" y="2503"/>
                    <a:pt x="2842" y="1993"/>
                    <a:pt x="2842" y="1193"/>
                  </a:cubicBezTo>
                  <a:cubicBezTo>
                    <a:pt x="2842" y="551"/>
                    <a:pt x="2292" y="1"/>
                    <a:pt x="16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9"/>
            <p:cNvSpPr/>
            <p:nvPr/>
          </p:nvSpPr>
          <p:spPr>
            <a:xfrm>
              <a:off x="1095004" y="3071726"/>
              <a:ext cx="319454" cy="319454"/>
            </a:xfrm>
            <a:custGeom>
              <a:avLst/>
              <a:gdLst/>
              <a:ahLst/>
              <a:cxnLst/>
              <a:rect l="l" t="t" r="r" b="b"/>
              <a:pathLst>
                <a:path w="21361" h="21361" extrusionOk="0">
                  <a:moveTo>
                    <a:pt x="1" y="0"/>
                  </a:moveTo>
                  <a:lnTo>
                    <a:pt x="1" y="21360"/>
                  </a:lnTo>
                  <a:lnTo>
                    <a:pt x="21361" y="21360"/>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9"/>
            <p:cNvSpPr/>
            <p:nvPr/>
          </p:nvSpPr>
          <p:spPr>
            <a:xfrm>
              <a:off x="1095004" y="3451496"/>
              <a:ext cx="319454" cy="91869"/>
            </a:xfrm>
            <a:custGeom>
              <a:avLst/>
              <a:gdLst/>
              <a:ahLst/>
              <a:cxnLst/>
              <a:rect l="l" t="t" r="r" b="b"/>
              <a:pathLst>
                <a:path w="21361" h="6143" extrusionOk="0">
                  <a:moveTo>
                    <a:pt x="1" y="0"/>
                  </a:moveTo>
                  <a:lnTo>
                    <a:pt x="1" y="6142"/>
                  </a:lnTo>
                  <a:lnTo>
                    <a:pt x="21361" y="614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9"/>
            <p:cNvSpPr/>
            <p:nvPr/>
          </p:nvSpPr>
          <p:spPr>
            <a:xfrm>
              <a:off x="1095004" y="3589965"/>
              <a:ext cx="319454" cy="34292"/>
            </a:xfrm>
            <a:custGeom>
              <a:avLst/>
              <a:gdLst/>
              <a:ahLst/>
              <a:cxnLst/>
              <a:rect l="l" t="t" r="r" b="b"/>
              <a:pathLst>
                <a:path w="21361" h="2293" extrusionOk="0">
                  <a:moveTo>
                    <a:pt x="1" y="0"/>
                  </a:moveTo>
                  <a:lnTo>
                    <a:pt x="1" y="2292"/>
                  </a:lnTo>
                  <a:lnTo>
                    <a:pt x="21361" y="229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29"/>
            <p:cNvSpPr/>
            <p:nvPr/>
          </p:nvSpPr>
          <p:spPr>
            <a:xfrm>
              <a:off x="1095004" y="3665369"/>
              <a:ext cx="319454" cy="34292"/>
            </a:xfrm>
            <a:custGeom>
              <a:avLst/>
              <a:gdLst/>
              <a:ahLst/>
              <a:cxnLst/>
              <a:rect l="l" t="t" r="r" b="b"/>
              <a:pathLst>
                <a:path w="21361" h="2293" extrusionOk="0">
                  <a:moveTo>
                    <a:pt x="1" y="0"/>
                  </a:moveTo>
                  <a:lnTo>
                    <a:pt x="1" y="2292"/>
                  </a:lnTo>
                  <a:lnTo>
                    <a:pt x="21361" y="229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29"/>
            <p:cNvSpPr/>
            <p:nvPr/>
          </p:nvSpPr>
          <p:spPr>
            <a:xfrm>
              <a:off x="1095004" y="3742148"/>
              <a:ext cx="319454" cy="34277"/>
            </a:xfrm>
            <a:custGeom>
              <a:avLst/>
              <a:gdLst/>
              <a:ahLst/>
              <a:cxnLst/>
              <a:rect l="l" t="t" r="r" b="b"/>
              <a:pathLst>
                <a:path w="21361" h="2292" extrusionOk="0">
                  <a:moveTo>
                    <a:pt x="1" y="0"/>
                  </a:moveTo>
                  <a:lnTo>
                    <a:pt x="1" y="2292"/>
                  </a:lnTo>
                  <a:lnTo>
                    <a:pt x="21361" y="2292"/>
                  </a:lnTo>
                  <a:lnTo>
                    <a:pt x="2136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29"/>
            <p:cNvSpPr/>
            <p:nvPr/>
          </p:nvSpPr>
          <p:spPr>
            <a:xfrm>
              <a:off x="1095004" y="3817552"/>
              <a:ext cx="319454" cy="34277"/>
            </a:xfrm>
            <a:custGeom>
              <a:avLst/>
              <a:gdLst/>
              <a:ahLst/>
              <a:cxnLst/>
              <a:rect l="l" t="t" r="r" b="b"/>
              <a:pathLst>
                <a:path w="21361" h="2292" extrusionOk="0">
                  <a:moveTo>
                    <a:pt x="1" y="0"/>
                  </a:moveTo>
                  <a:lnTo>
                    <a:pt x="1" y="2292"/>
                  </a:lnTo>
                  <a:lnTo>
                    <a:pt x="21361" y="229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9"/>
            <p:cNvSpPr/>
            <p:nvPr/>
          </p:nvSpPr>
          <p:spPr>
            <a:xfrm>
              <a:off x="1500827" y="3071726"/>
              <a:ext cx="516875" cy="319454"/>
            </a:xfrm>
            <a:custGeom>
              <a:avLst/>
              <a:gdLst/>
              <a:ahLst/>
              <a:cxnLst/>
              <a:rect l="l" t="t" r="r" b="b"/>
              <a:pathLst>
                <a:path w="34562" h="21361" extrusionOk="0">
                  <a:moveTo>
                    <a:pt x="0" y="0"/>
                  </a:moveTo>
                  <a:lnTo>
                    <a:pt x="0" y="21360"/>
                  </a:lnTo>
                  <a:lnTo>
                    <a:pt x="34562" y="21360"/>
                  </a:lnTo>
                  <a:lnTo>
                    <a:pt x="3456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9"/>
            <p:cNvSpPr/>
            <p:nvPr/>
          </p:nvSpPr>
          <p:spPr>
            <a:xfrm>
              <a:off x="1500827" y="3451496"/>
              <a:ext cx="516875" cy="91869"/>
            </a:xfrm>
            <a:custGeom>
              <a:avLst/>
              <a:gdLst/>
              <a:ahLst/>
              <a:cxnLst/>
              <a:rect l="l" t="t" r="r" b="b"/>
              <a:pathLst>
                <a:path w="34562" h="6143" extrusionOk="0">
                  <a:moveTo>
                    <a:pt x="0" y="0"/>
                  </a:moveTo>
                  <a:lnTo>
                    <a:pt x="0" y="6142"/>
                  </a:lnTo>
                  <a:lnTo>
                    <a:pt x="34562" y="6142"/>
                  </a:lnTo>
                  <a:lnTo>
                    <a:pt x="3456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9"/>
            <p:cNvSpPr/>
            <p:nvPr/>
          </p:nvSpPr>
          <p:spPr>
            <a:xfrm>
              <a:off x="1500827" y="3589965"/>
              <a:ext cx="516875" cy="34292"/>
            </a:xfrm>
            <a:custGeom>
              <a:avLst/>
              <a:gdLst/>
              <a:ahLst/>
              <a:cxnLst/>
              <a:rect l="l" t="t" r="r" b="b"/>
              <a:pathLst>
                <a:path w="34562" h="2293" extrusionOk="0">
                  <a:moveTo>
                    <a:pt x="0" y="0"/>
                  </a:moveTo>
                  <a:lnTo>
                    <a:pt x="0" y="2292"/>
                  </a:lnTo>
                  <a:lnTo>
                    <a:pt x="34562" y="2292"/>
                  </a:lnTo>
                  <a:lnTo>
                    <a:pt x="345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9"/>
            <p:cNvSpPr/>
            <p:nvPr/>
          </p:nvSpPr>
          <p:spPr>
            <a:xfrm>
              <a:off x="1500827" y="3665369"/>
              <a:ext cx="516875" cy="34292"/>
            </a:xfrm>
            <a:custGeom>
              <a:avLst/>
              <a:gdLst/>
              <a:ahLst/>
              <a:cxnLst/>
              <a:rect l="l" t="t" r="r" b="b"/>
              <a:pathLst>
                <a:path w="34562" h="2293" extrusionOk="0">
                  <a:moveTo>
                    <a:pt x="0" y="0"/>
                  </a:moveTo>
                  <a:lnTo>
                    <a:pt x="0" y="2292"/>
                  </a:lnTo>
                  <a:lnTo>
                    <a:pt x="34562" y="2292"/>
                  </a:lnTo>
                  <a:lnTo>
                    <a:pt x="345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9"/>
            <p:cNvSpPr/>
            <p:nvPr/>
          </p:nvSpPr>
          <p:spPr>
            <a:xfrm>
              <a:off x="1500827" y="3742148"/>
              <a:ext cx="516875" cy="34277"/>
            </a:xfrm>
            <a:custGeom>
              <a:avLst/>
              <a:gdLst/>
              <a:ahLst/>
              <a:cxnLst/>
              <a:rect l="l" t="t" r="r" b="b"/>
              <a:pathLst>
                <a:path w="34562" h="2292" extrusionOk="0">
                  <a:moveTo>
                    <a:pt x="0" y="0"/>
                  </a:moveTo>
                  <a:lnTo>
                    <a:pt x="0" y="2292"/>
                  </a:lnTo>
                  <a:lnTo>
                    <a:pt x="34562" y="2292"/>
                  </a:lnTo>
                  <a:lnTo>
                    <a:pt x="345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9"/>
            <p:cNvSpPr/>
            <p:nvPr/>
          </p:nvSpPr>
          <p:spPr>
            <a:xfrm>
              <a:off x="1500827" y="3817552"/>
              <a:ext cx="319454" cy="34277"/>
            </a:xfrm>
            <a:custGeom>
              <a:avLst/>
              <a:gdLst/>
              <a:ahLst/>
              <a:cxnLst/>
              <a:rect l="l" t="t" r="r" b="b"/>
              <a:pathLst>
                <a:path w="21361" h="2292" extrusionOk="0">
                  <a:moveTo>
                    <a:pt x="0" y="0"/>
                  </a:moveTo>
                  <a:lnTo>
                    <a:pt x="0" y="2292"/>
                  </a:lnTo>
                  <a:lnTo>
                    <a:pt x="21360" y="2292"/>
                  </a:lnTo>
                  <a:lnTo>
                    <a:pt x="213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29"/>
            <p:cNvSpPr/>
            <p:nvPr/>
          </p:nvSpPr>
          <p:spPr>
            <a:xfrm>
              <a:off x="3299591" y="3340439"/>
              <a:ext cx="1243508" cy="749948"/>
            </a:xfrm>
            <a:custGeom>
              <a:avLst/>
              <a:gdLst/>
              <a:ahLst/>
              <a:cxnLst/>
              <a:rect l="l" t="t" r="r" b="b"/>
              <a:pathLst>
                <a:path w="83150" h="50147" extrusionOk="0">
                  <a:moveTo>
                    <a:pt x="2201" y="0"/>
                  </a:moveTo>
                  <a:cubicBezTo>
                    <a:pt x="917" y="0"/>
                    <a:pt x="0" y="917"/>
                    <a:pt x="0" y="2201"/>
                  </a:cubicBezTo>
                  <a:lnTo>
                    <a:pt x="0" y="47946"/>
                  </a:lnTo>
                  <a:cubicBezTo>
                    <a:pt x="0" y="49138"/>
                    <a:pt x="917" y="50146"/>
                    <a:pt x="2201" y="50146"/>
                  </a:cubicBezTo>
                  <a:lnTo>
                    <a:pt x="80949" y="50146"/>
                  </a:lnTo>
                  <a:cubicBezTo>
                    <a:pt x="82233" y="50146"/>
                    <a:pt x="83149" y="49138"/>
                    <a:pt x="83149" y="47946"/>
                  </a:cubicBezTo>
                  <a:lnTo>
                    <a:pt x="83149" y="2201"/>
                  </a:lnTo>
                  <a:cubicBezTo>
                    <a:pt x="83149" y="917"/>
                    <a:pt x="82233" y="0"/>
                    <a:pt x="809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29"/>
            <p:cNvSpPr/>
            <p:nvPr/>
          </p:nvSpPr>
          <p:spPr>
            <a:xfrm>
              <a:off x="3332492" y="3377453"/>
              <a:ext cx="1126979" cy="674545"/>
            </a:xfrm>
            <a:custGeom>
              <a:avLst/>
              <a:gdLst/>
              <a:ahLst/>
              <a:cxnLst/>
              <a:rect l="l" t="t" r="r" b="b"/>
              <a:pathLst>
                <a:path w="75358" h="45105" extrusionOk="0">
                  <a:moveTo>
                    <a:pt x="1742" y="1"/>
                  </a:moveTo>
                  <a:cubicBezTo>
                    <a:pt x="734" y="1"/>
                    <a:pt x="1" y="826"/>
                    <a:pt x="1" y="1834"/>
                  </a:cubicBezTo>
                  <a:lnTo>
                    <a:pt x="1" y="43363"/>
                  </a:lnTo>
                  <a:cubicBezTo>
                    <a:pt x="1" y="44279"/>
                    <a:pt x="734" y="45104"/>
                    <a:pt x="1742" y="45104"/>
                  </a:cubicBezTo>
                  <a:lnTo>
                    <a:pt x="75357" y="45104"/>
                  </a:lnTo>
                  <a:lnTo>
                    <a:pt x="75357"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29"/>
            <p:cNvSpPr/>
            <p:nvPr/>
          </p:nvSpPr>
          <p:spPr>
            <a:xfrm>
              <a:off x="4466330" y="3688331"/>
              <a:ext cx="61719" cy="52791"/>
            </a:xfrm>
            <a:custGeom>
              <a:avLst/>
              <a:gdLst/>
              <a:ahLst/>
              <a:cxnLst/>
              <a:rect l="l" t="t" r="r" b="b"/>
              <a:pathLst>
                <a:path w="4127" h="3530" extrusionOk="0">
                  <a:moveTo>
                    <a:pt x="2293" y="1"/>
                  </a:moveTo>
                  <a:cubicBezTo>
                    <a:pt x="734" y="1"/>
                    <a:pt x="1" y="1926"/>
                    <a:pt x="1101" y="3026"/>
                  </a:cubicBezTo>
                  <a:cubicBezTo>
                    <a:pt x="1449" y="3374"/>
                    <a:pt x="1872" y="3530"/>
                    <a:pt x="2289" y="3530"/>
                  </a:cubicBezTo>
                  <a:cubicBezTo>
                    <a:pt x="3188" y="3530"/>
                    <a:pt x="4064" y="2807"/>
                    <a:pt x="4126" y="1743"/>
                  </a:cubicBezTo>
                  <a:cubicBezTo>
                    <a:pt x="4126" y="826"/>
                    <a:pt x="3301" y="1"/>
                    <a:pt x="2293"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29"/>
            <p:cNvSpPr/>
            <p:nvPr/>
          </p:nvSpPr>
          <p:spPr>
            <a:xfrm>
              <a:off x="3332492" y="3377453"/>
              <a:ext cx="1126979" cy="57592"/>
            </a:xfrm>
            <a:custGeom>
              <a:avLst/>
              <a:gdLst/>
              <a:ahLst/>
              <a:cxnLst/>
              <a:rect l="l" t="t" r="r" b="b"/>
              <a:pathLst>
                <a:path w="75358" h="3851" extrusionOk="0">
                  <a:moveTo>
                    <a:pt x="1742" y="1"/>
                  </a:moveTo>
                  <a:cubicBezTo>
                    <a:pt x="734" y="1"/>
                    <a:pt x="1" y="826"/>
                    <a:pt x="1" y="1834"/>
                  </a:cubicBezTo>
                  <a:lnTo>
                    <a:pt x="1" y="3851"/>
                  </a:lnTo>
                  <a:lnTo>
                    <a:pt x="75357" y="3851"/>
                  </a:lnTo>
                  <a:lnTo>
                    <a:pt x="75357"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29"/>
            <p:cNvSpPr/>
            <p:nvPr/>
          </p:nvSpPr>
          <p:spPr>
            <a:xfrm>
              <a:off x="4283970" y="3392543"/>
              <a:ext cx="27442" cy="23629"/>
            </a:xfrm>
            <a:custGeom>
              <a:avLst/>
              <a:gdLst/>
              <a:ahLst/>
              <a:cxnLst/>
              <a:rect l="l" t="t" r="r" b="b"/>
              <a:pathLst>
                <a:path w="1835" h="1580" extrusionOk="0">
                  <a:moveTo>
                    <a:pt x="1101" y="0"/>
                  </a:moveTo>
                  <a:cubicBezTo>
                    <a:pt x="368" y="0"/>
                    <a:pt x="1" y="917"/>
                    <a:pt x="459" y="1375"/>
                  </a:cubicBezTo>
                  <a:cubicBezTo>
                    <a:pt x="630" y="1517"/>
                    <a:pt x="826" y="1580"/>
                    <a:pt x="1017" y="1580"/>
                  </a:cubicBezTo>
                  <a:cubicBezTo>
                    <a:pt x="1441" y="1580"/>
                    <a:pt x="1834" y="1268"/>
                    <a:pt x="1834" y="825"/>
                  </a:cubicBezTo>
                  <a:cubicBezTo>
                    <a:pt x="1834" y="367"/>
                    <a:pt x="1468" y="0"/>
                    <a:pt x="11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9"/>
            <p:cNvSpPr/>
            <p:nvPr/>
          </p:nvSpPr>
          <p:spPr>
            <a:xfrm>
              <a:off x="4341562" y="3392543"/>
              <a:ext cx="27427" cy="23629"/>
            </a:xfrm>
            <a:custGeom>
              <a:avLst/>
              <a:gdLst/>
              <a:ahLst/>
              <a:cxnLst/>
              <a:rect l="l" t="t" r="r" b="b"/>
              <a:pathLst>
                <a:path w="1834" h="1580" extrusionOk="0">
                  <a:moveTo>
                    <a:pt x="1100" y="0"/>
                  </a:moveTo>
                  <a:cubicBezTo>
                    <a:pt x="367" y="0"/>
                    <a:pt x="0" y="917"/>
                    <a:pt x="459" y="1375"/>
                  </a:cubicBezTo>
                  <a:cubicBezTo>
                    <a:pt x="629" y="1517"/>
                    <a:pt x="826" y="1580"/>
                    <a:pt x="1016" y="1580"/>
                  </a:cubicBezTo>
                  <a:cubicBezTo>
                    <a:pt x="1441" y="1580"/>
                    <a:pt x="1834" y="1268"/>
                    <a:pt x="1834" y="825"/>
                  </a:cubicBezTo>
                  <a:cubicBezTo>
                    <a:pt x="1834" y="367"/>
                    <a:pt x="1467" y="0"/>
                    <a:pt x="1100"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9"/>
            <p:cNvSpPr/>
            <p:nvPr/>
          </p:nvSpPr>
          <p:spPr>
            <a:xfrm>
              <a:off x="4400515" y="3392543"/>
              <a:ext cx="27427" cy="23629"/>
            </a:xfrm>
            <a:custGeom>
              <a:avLst/>
              <a:gdLst/>
              <a:ahLst/>
              <a:cxnLst/>
              <a:rect l="l" t="t" r="r" b="b"/>
              <a:pathLst>
                <a:path w="1834" h="1580" extrusionOk="0">
                  <a:moveTo>
                    <a:pt x="1009" y="0"/>
                  </a:moveTo>
                  <a:cubicBezTo>
                    <a:pt x="367" y="0"/>
                    <a:pt x="0" y="917"/>
                    <a:pt x="459" y="1375"/>
                  </a:cubicBezTo>
                  <a:cubicBezTo>
                    <a:pt x="629" y="1517"/>
                    <a:pt x="826" y="1580"/>
                    <a:pt x="1016" y="1580"/>
                  </a:cubicBezTo>
                  <a:cubicBezTo>
                    <a:pt x="1441" y="1580"/>
                    <a:pt x="1834" y="1268"/>
                    <a:pt x="1834" y="825"/>
                  </a:cubicBezTo>
                  <a:cubicBezTo>
                    <a:pt x="1834" y="367"/>
                    <a:pt x="1467" y="0"/>
                    <a:pt x="10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9"/>
            <p:cNvSpPr/>
            <p:nvPr/>
          </p:nvSpPr>
          <p:spPr>
            <a:xfrm>
              <a:off x="3332492" y="3435030"/>
              <a:ext cx="1126979" cy="46630"/>
            </a:xfrm>
            <a:custGeom>
              <a:avLst/>
              <a:gdLst/>
              <a:ahLst/>
              <a:cxnLst/>
              <a:rect l="l" t="t" r="r" b="b"/>
              <a:pathLst>
                <a:path w="75358" h="3118" extrusionOk="0">
                  <a:moveTo>
                    <a:pt x="1" y="1"/>
                  </a:moveTo>
                  <a:lnTo>
                    <a:pt x="1" y="3118"/>
                  </a:lnTo>
                  <a:lnTo>
                    <a:pt x="75357" y="3118"/>
                  </a:lnTo>
                  <a:lnTo>
                    <a:pt x="7535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9"/>
            <p:cNvSpPr/>
            <p:nvPr/>
          </p:nvSpPr>
          <p:spPr>
            <a:xfrm>
              <a:off x="4248332" y="3435030"/>
              <a:ext cx="211150" cy="46630"/>
            </a:xfrm>
            <a:custGeom>
              <a:avLst/>
              <a:gdLst/>
              <a:ahLst/>
              <a:cxnLst/>
              <a:rect l="l" t="t" r="r" b="b"/>
              <a:pathLst>
                <a:path w="14119" h="3118" extrusionOk="0">
                  <a:moveTo>
                    <a:pt x="0" y="1"/>
                  </a:moveTo>
                  <a:lnTo>
                    <a:pt x="0" y="3118"/>
                  </a:lnTo>
                  <a:lnTo>
                    <a:pt x="14118" y="3118"/>
                  </a:lnTo>
                  <a:lnTo>
                    <a:pt x="14118"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29"/>
            <p:cNvSpPr/>
            <p:nvPr/>
          </p:nvSpPr>
          <p:spPr>
            <a:xfrm>
              <a:off x="4090659" y="3435030"/>
              <a:ext cx="157686" cy="46630"/>
            </a:xfrm>
            <a:custGeom>
              <a:avLst/>
              <a:gdLst/>
              <a:ahLst/>
              <a:cxnLst/>
              <a:rect l="l" t="t" r="r" b="b"/>
              <a:pathLst>
                <a:path w="10544" h="3118" extrusionOk="0">
                  <a:moveTo>
                    <a:pt x="1" y="1"/>
                  </a:moveTo>
                  <a:lnTo>
                    <a:pt x="1" y="3118"/>
                  </a:lnTo>
                  <a:lnTo>
                    <a:pt x="10543" y="3118"/>
                  </a:lnTo>
                  <a:lnTo>
                    <a:pt x="1054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29"/>
            <p:cNvSpPr/>
            <p:nvPr/>
          </p:nvSpPr>
          <p:spPr>
            <a:xfrm>
              <a:off x="3938475" y="3521411"/>
              <a:ext cx="485350" cy="122033"/>
            </a:xfrm>
            <a:custGeom>
              <a:avLst/>
              <a:gdLst/>
              <a:ahLst/>
              <a:cxnLst/>
              <a:rect l="l" t="t" r="r" b="b"/>
              <a:pathLst>
                <a:path w="32454" h="8160" extrusionOk="0">
                  <a:moveTo>
                    <a:pt x="1" y="0"/>
                  </a:moveTo>
                  <a:lnTo>
                    <a:pt x="1" y="8159"/>
                  </a:lnTo>
                  <a:lnTo>
                    <a:pt x="32454" y="8159"/>
                  </a:lnTo>
                  <a:lnTo>
                    <a:pt x="3245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29"/>
            <p:cNvSpPr/>
            <p:nvPr/>
          </p:nvSpPr>
          <p:spPr>
            <a:xfrm>
              <a:off x="3938475" y="3677707"/>
              <a:ext cx="371557" cy="26067"/>
            </a:xfrm>
            <a:custGeom>
              <a:avLst/>
              <a:gdLst/>
              <a:ahLst/>
              <a:cxnLst/>
              <a:rect l="l" t="t" r="r" b="b"/>
              <a:pathLst>
                <a:path w="24845" h="1743" extrusionOk="0">
                  <a:moveTo>
                    <a:pt x="1" y="0"/>
                  </a:moveTo>
                  <a:lnTo>
                    <a:pt x="1" y="1742"/>
                  </a:lnTo>
                  <a:lnTo>
                    <a:pt x="24845" y="1742"/>
                  </a:lnTo>
                  <a:lnTo>
                    <a:pt x="2484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29"/>
            <p:cNvSpPr/>
            <p:nvPr/>
          </p:nvSpPr>
          <p:spPr>
            <a:xfrm>
              <a:off x="3938475" y="3733908"/>
              <a:ext cx="485350" cy="26067"/>
            </a:xfrm>
            <a:custGeom>
              <a:avLst/>
              <a:gdLst/>
              <a:ahLst/>
              <a:cxnLst/>
              <a:rect l="l" t="t" r="r" b="b"/>
              <a:pathLst>
                <a:path w="32454" h="1743" extrusionOk="0">
                  <a:moveTo>
                    <a:pt x="1" y="1"/>
                  </a:moveTo>
                  <a:lnTo>
                    <a:pt x="1" y="1743"/>
                  </a:lnTo>
                  <a:lnTo>
                    <a:pt x="32454" y="1743"/>
                  </a:lnTo>
                  <a:lnTo>
                    <a:pt x="3245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29"/>
            <p:cNvSpPr/>
            <p:nvPr/>
          </p:nvSpPr>
          <p:spPr>
            <a:xfrm>
              <a:off x="3938475" y="3790124"/>
              <a:ext cx="485350" cy="26067"/>
            </a:xfrm>
            <a:custGeom>
              <a:avLst/>
              <a:gdLst/>
              <a:ahLst/>
              <a:cxnLst/>
              <a:rect l="l" t="t" r="r" b="b"/>
              <a:pathLst>
                <a:path w="32454" h="1743" extrusionOk="0">
                  <a:moveTo>
                    <a:pt x="1" y="1"/>
                  </a:moveTo>
                  <a:lnTo>
                    <a:pt x="1" y="1742"/>
                  </a:lnTo>
                  <a:lnTo>
                    <a:pt x="32454" y="1742"/>
                  </a:lnTo>
                  <a:lnTo>
                    <a:pt x="324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29"/>
            <p:cNvSpPr/>
            <p:nvPr/>
          </p:nvSpPr>
          <p:spPr>
            <a:xfrm>
              <a:off x="3938475" y="3847702"/>
              <a:ext cx="485350" cy="24706"/>
            </a:xfrm>
            <a:custGeom>
              <a:avLst/>
              <a:gdLst/>
              <a:ahLst/>
              <a:cxnLst/>
              <a:rect l="l" t="t" r="r" b="b"/>
              <a:pathLst>
                <a:path w="32454" h="1652" extrusionOk="0">
                  <a:moveTo>
                    <a:pt x="1" y="1"/>
                  </a:moveTo>
                  <a:lnTo>
                    <a:pt x="1" y="1651"/>
                  </a:lnTo>
                  <a:lnTo>
                    <a:pt x="32454" y="1651"/>
                  </a:lnTo>
                  <a:lnTo>
                    <a:pt x="324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29"/>
            <p:cNvSpPr/>
            <p:nvPr/>
          </p:nvSpPr>
          <p:spPr>
            <a:xfrm>
              <a:off x="3938475" y="3903918"/>
              <a:ext cx="270102" cy="26067"/>
            </a:xfrm>
            <a:custGeom>
              <a:avLst/>
              <a:gdLst/>
              <a:ahLst/>
              <a:cxnLst/>
              <a:rect l="l" t="t" r="r" b="b"/>
              <a:pathLst>
                <a:path w="18061" h="1743" extrusionOk="0">
                  <a:moveTo>
                    <a:pt x="1" y="1"/>
                  </a:moveTo>
                  <a:lnTo>
                    <a:pt x="1" y="1742"/>
                  </a:lnTo>
                  <a:lnTo>
                    <a:pt x="18061" y="1742"/>
                  </a:lnTo>
                  <a:lnTo>
                    <a:pt x="1806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29"/>
            <p:cNvSpPr/>
            <p:nvPr/>
          </p:nvSpPr>
          <p:spPr>
            <a:xfrm>
              <a:off x="4240106" y="3906655"/>
              <a:ext cx="47991" cy="45269"/>
            </a:xfrm>
            <a:custGeom>
              <a:avLst/>
              <a:gdLst/>
              <a:ahLst/>
              <a:cxnLst/>
              <a:rect l="l" t="t" r="r" b="b"/>
              <a:pathLst>
                <a:path w="3209" h="3027" extrusionOk="0">
                  <a:moveTo>
                    <a:pt x="1650" y="1"/>
                  </a:moveTo>
                  <a:lnTo>
                    <a:pt x="1100" y="1009"/>
                  </a:lnTo>
                  <a:lnTo>
                    <a:pt x="0" y="1193"/>
                  </a:lnTo>
                  <a:lnTo>
                    <a:pt x="825" y="1926"/>
                  </a:lnTo>
                  <a:lnTo>
                    <a:pt x="642" y="3026"/>
                  </a:lnTo>
                  <a:lnTo>
                    <a:pt x="1650" y="2476"/>
                  </a:lnTo>
                  <a:lnTo>
                    <a:pt x="2659" y="3026"/>
                  </a:lnTo>
                  <a:lnTo>
                    <a:pt x="2475" y="1926"/>
                  </a:lnTo>
                  <a:lnTo>
                    <a:pt x="3209" y="1193"/>
                  </a:lnTo>
                  <a:lnTo>
                    <a:pt x="2109" y="1009"/>
                  </a:lnTo>
                  <a:lnTo>
                    <a:pt x="165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29"/>
            <p:cNvSpPr/>
            <p:nvPr/>
          </p:nvSpPr>
          <p:spPr>
            <a:xfrm>
              <a:off x="4303172" y="3906655"/>
              <a:ext cx="47991" cy="45269"/>
            </a:xfrm>
            <a:custGeom>
              <a:avLst/>
              <a:gdLst/>
              <a:ahLst/>
              <a:cxnLst/>
              <a:rect l="l" t="t" r="r" b="b"/>
              <a:pathLst>
                <a:path w="3209" h="3027" extrusionOk="0">
                  <a:moveTo>
                    <a:pt x="1650" y="1"/>
                  </a:moveTo>
                  <a:lnTo>
                    <a:pt x="1100" y="1009"/>
                  </a:lnTo>
                  <a:lnTo>
                    <a:pt x="0" y="1193"/>
                  </a:lnTo>
                  <a:lnTo>
                    <a:pt x="825" y="1926"/>
                  </a:lnTo>
                  <a:lnTo>
                    <a:pt x="642" y="3026"/>
                  </a:lnTo>
                  <a:lnTo>
                    <a:pt x="1650" y="2476"/>
                  </a:lnTo>
                  <a:lnTo>
                    <a:pt x="2567" y="3026"/>
                  </a:lnTo>
                  <a:lnTo>
                    <a:pt x="2384" y="1926"/>
                  </a:lnTo>
                  <a:lnTo>
                    <a:pt x="3209" y="1193"/>
                  </a:lnTo>
                  <a:lnTo>
                    <a:pt x="2109" y="1009"/>
                  </a:lnTo>
                  <a:lnTo>
                    <a:pt x="165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29"/>
            <p:cNvSpPr/>
            <p:nvPr/>
          </p:nvSpPr>
          <p:spPr>
            <a:xfrm>
              <a:off x="4366238" y="3903905"/>
              <a:ext cx="47991" cy="45269"/>
            </a:xfrm>
            <a:custGeom>
              <a:avLst/>
              <a:gdLst/>
              <a:ahLst/>
              <a:cxnLst/>
              <a:rect l="l" t="t" r="r" b="b"/>
              <a:pathLst>
                <a:path w="3209" h="3027" extrusionOk="0">
                  <a:moveTo>
                    <a:pt x="1559" y="1"/>
                  </a:moveTo>
                  <a:lnTo>
                    <a:pt x="1100" y="1009"/>
                  </a:lnTo>
                  <a:lnTo>
                    <a:pt x="0" y="1193"/>
                  </a:lnTo>
                  <a:lnTo>
                    <a:pt x="825" y="1926"/>
                  </a:lnTo>
                  <a:lnTo>
                    <a:pt x="642" y="3026"/>
                  </a:lnTo>
                  <a:lnTo>
                    <a:pt x="642" y="3026"/>
                  </a:lnTo>
                  <a:lnTo>
                    <a:pt x="1559" y="2476"/>
                  </a:lnTo>
                  <a:lnTo>
                    <a:pt x="2567" y="3026"/>
                  </a:lnTo>
                  <a:lnTo>
                    <a:pt x="2384" y="1926"/>
                  </a:lnTo>
                  <a:lnTo>
                    <a:pt x="3209" y="1193"/>
                  </a:lnTo>
                  <a:lnTo>
                    <a:pt x="2109" y="1009"/>
                  </a:lnTo>
                  <a:lnTo>
                    <a:pt x="155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29"/>
            <p:cNvSpPr/>
            <p:nvPr/>
          </p:nvSpPr>
          <p:spPr>
            <a:xfrm>
              <a:off x="3368145" y="3521411"/>
              <a:ext cx="182346" cy="182361"/>
            </a:xfrm>
            <a:custGeom>
              <a:avLst/>
              <a:gdLst/>
              <a:ahLst/>
              <a:cxnLst/>
              <a:rect l="l" t="t" r="r" b="b"/>
              <a:pathLst>
                <a:path w="12193" h="12194" extrusionOk="0">
                  <a:moveTo>
                    <a:pt x="0" y="0"/>
                  </a:moveTo>
                  <a:lnTo>
                    <a:pt x="0" y="12193"/>
                  </a:lnTo>
                  <a:lnTo>
                    <a:pt x="12193" y="12193"/>
                  </a:lnTo>
                  <a:lnTo>
                    <a:pt x="121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29"/>
            <p:cNvSpPr/>
            <p:nvPr/>
          </p:nvSpPr>
          <p:spPr>
            <a:xfrm>
              <a:off x="3368145" y="3738036"/>
              <a:ext cx="182346" cy="52103"/>
            </a:xfrm>
            <a:custGeom>
              <a:avLst/>
              <a:gdLst/>
              <a:ahLst/>
              <a:cxnLst/>
              <a:rect l="l" t="t" r="r" b="b"/>
              <a:pathLst>
                <a:path w="12193" h="3484" extrusionOk="0">
                  <a:moveTo>
                    <a:pt x="0" y="0"/>
                  </a:moveTo>
                  <a:lnTo>
                    <a:pt x="0" y="3484"/>
                  </a:lnTo>
                  <a:lnTo>
                    <a:pt x="12193" y="3484"/>
                  </a:lnTo>
                  <a:lnTo>
                    <a:pt x="1219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29"/>
            <p:cNvSpPr/>
            <p:nvPr/>
          </p:nvSpPr>
          <p:spPr>
            <a:xfrm>
              <a:off x="3368145" y="3816176"/>
              <a:ext cx="182346" cy="19202"/>
            </a:xfrm>
            <a:custGeom>
              <a:avLst/>
              <a:gdLst/>
              <a:ahLst/>
              <a:cxnLst/>
              <a:rect l="l" t="t" r="r" b="b"/>
              <a:pathLst>
                <a:path w="12193" h="1284" extrusionOk="0">
                  <a:moveTo>
                    <a:pt x="0" y="0"/>
                  </a:moveTo>
                  <a:lnTo>
                    <a:pt x="0" y="1284"/>
                  </a:lnTo>
                  <a:lnTo>
                    <a:pt x="12193" y="1284"/>
                  </a:lnTo>
                  <a:lnTo>
                    <a:pt x="121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29"/>
            <p:cNvSpPr/>
            <p:nvPr/>
          </p:nvSpPr>
          <p:spPr>
            <a:xfrm>
              <a:off x="3368145" y="3860054"/>
              <a:ext cx="182346" cy="19202"/>
            </a:xfrm>
            <a:custGeom>
              <a:avLst/>
              <a:gdLst/>
              <a:ahLst/>
              <a:cxnLst/>
              <a:rect l="l" t="t" r="r" b="b"/>
              <a:pathLst>
                <a:path w="12193" h="1284" extrusionOk="0">
                  <a:moveTo>
                    <a:pt x="0" y="0"/>
                  </a:moveTo>
                  <a:lnTo>
                    <a:pt x="0" y="1283"/>
                  </a:lnTo>
                  <a:lnTo>
                    <a:pt x="12193" y="1283"/>
                  </a:lnTo>
                  <a:lnTo>
                    <a:pt x="121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29"/>
            <p:cNvSpPr/>
            <p:nvPr/>
          </p:nvSpPr>
          <p:spPr>
            <a:xfrm>
              <a:off x="3368145" y="3903918"/>
              <a:ext cx="182346" cy="19217"/>
            </a:xfrm>
            <a:custGeom>
              <a:avLst/>
              <a:gdLst/>
              <a:ahLst/>
              <a:cxnLst/>
              <a:rect l="l" t="t" r="r" b="b"/>
              <a:pathLst>
                <a:path w="12193" h="1285" extrusionOk="0">
                  <a:moveTo>
                    <a:pt x="0" y="1"/>
                  </a:moveTo>
                  <a:lnTo>
                    <a:pt x="0" y="1284"/>
                  </a:lnTo>
                  <a:lnTo>
                    <a:pt x="12193" y="1284"/>
                  </a:lnTo>
                  <a:lnTo>
                    <a:pt x="121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29"/>
            <p:cNvSpPr/>
            <p:nvPr/>
          </p:nvSpPr>
          <p:spPr>
            <a:xfrm>
              <a:off x="3368145" y="3946420"/>
              <a:ext cx="182346" cy="20578"/>
            </a:xfrm>
            <a:custGeom>
              <a:avLst/>
              <a:gdLst/>
              <a:ahLst/>
              <a:cxnLst/>
              <a:rect l="l" t="t" r="r" b="b"/>
              <a:pathLst>
                <a:path w="12193" h="1376" extrusionOk="0">
                  <a:moveTo>
                    <a:pt x="0" y="1"/>
                  </a:moveTo>
                  <a:lnTo>
                    <a:pt x="0" y="1376"/>
                  </a:lnTo>
                  <a:lnTo>
                    <a:pt x="12193" y="1376"/>
                  </a:lnTo>
                  <a:lnTo>
                    <a:pt x="121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29"/>
            <p:cNvSpPr/>
            <p:nvPr/>
          </p:nvSpPr>
          <p:spPr>
            <a:xfrm>
              <a:off x="3599846" y="3521411"/>
              <a:ext cx="296139" cy="182361"/>
            </a:xfrm>
            <a:custGeom>
              <a:avLst/>
              <a:gdLst/>
              <a:ahLst/>
              <a:cxnLst/>
              <a:rect l="l" t="t" r="r" b="b"/>
              <a:pathLst>
                <a:path w="19802" h="12194" extrusionOk="0">
                  <a:moveTo>
                    <a:pt x="0" y="0"/>
                  </a:moveTo>
                  <a:lnTo>
                    <a:pt x="0" y="12193"/>
                  </a:lnTo>
                  <a:lnTo>
                    <a:pt x="19802" y="12193"/>
                  </a:lnTo>
                  <a:lnTo>
                    <a:pt x="198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29"/>
            <p:cNvSpPr/>
            <p:nvPr/>
          </p:nvSpPr>
          <p:spPr>
            <a:xfrm>
              <a:off x="3599846" y="3738036"/>
              <a:ext cx="296139" cy="52103"/>
            </a:xfrm>
            <a:custGeom>
              <a:avLst/>
              <a:gdLst/>
              <a:ahLst/>
              <a:cxnLst/>
              <a:rect l="l" t="t" r="r" b="b"/>
              <a:pathLst>
                <a:path w="19802" h="3484" extrusionOk="0">
                  <a:moveTo>
                    <a:pt x="0" y="0"/>
                  </a:moveTo>
                  <a:lnTo>
                    <a:pt x="0" y="3484"/>
                  </a:lnTo>
                  <a:lnTo>
                    <a:pt x="19802" y="3484"/>
                  </a:lnTo>
                  <a:lnTo>
                    <a:pt x="1980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29"/>
            <p:cNvSpPr/>
            <p:nvPr/>
          </p:nvSpPr>
          <p:spPr>
            <a:xfrm>
              <a:off x="3599846" y="3816176"/>
              <a:ext cx="296139" cy="19202"/>
            </a:xfrm>
            <a:custGeom>
              <a:avLst/>
              <a:gdLst/>
              <a:ahLst/>
              <a:cxnLst/>
              <a:rect l="l" t="t" r="r" b="b"/>
              <a:pathLst>
                <a:path w="19802" h="1284" extrusionOk="0">
                  <a:moveTo>
                    <a:pt x="0" y="0"/>
                  </a:moveTo>
                  <a:lnTo>
                    <a:pt x="0" y="1284"/>
                  </a:lnTo>
                  <a:lnTo>
                    <a:pt x="19802" y="1284"/>
                  </a:lnTo>
                  <a:lnTo>
                    <a:pt x="198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29"/>
            <p:cNvSpPr/>
            <p:nvPr/>
          </p:nvSpPr>
          <p:spPr>
            <a:xfrm>
              <a:off x="3599846" y="3860054"/>
              <a:ext cx="296139" cy="19202"/>
            </a:xfrm>
            <a:custGeom>
              <a:avLst/>
              <a:gdLst/>
              <a:ahLst/>
              <a:cxnLst/>
              <a:rect l="l" t="t" r="r" b="b"/>
              <a:pathLst>
                <a:path w="19802" h="1284" extrusionOk="0">
                  <a:moveTo>
                    <a:pt x="0" y="0"/>
                  </a:moveTo>
                  <a:lnTo>
                    <a:pt x="0" y="1283"/>
                  </a:lnTo>
                  <a:lnTo>
                    <a:pt x="19802" y="1283"/>
                  </a:lnTo>
                  <a:lnTo>
                    <a:pt x="1980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29"/>
            <p:cNvSpPr/>
            <p:nvPr/>
          </p:nvSpPr>
          <p:spPr>
            <a:xfrm>
              <a:off x="3599846" y="3903918"/>
              <a:ext cx="296139" cy="19217"/>
            </a:xfrm>
            <a:custGeom>
              <a:avLst/>
              <a:gdLst/>
              <a:ahLst/>
              <a:cxnLst/>
              <a:rect l="l" t="t" r="r" b="b"/>
              <a:pathLst>
                <a:path w="19802" h="1285" extrusionOk="0">
                  <a:moveTo>
                    <a:pt x="0" y="1"/>
                  </a:moveTo>
                  <a:lnTo>
                    <a:pt x="0" y="1284"/>
                  </a:lnTo>
                  <a:lnTo>
                    <a:pt x="19802" y="1284"/>
                  </a:lnTo>
                  <a:lnTo>
                    <a:pt x="1980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29"/>
            <p:cNvSpPr/>
            <p:nvPr/>
          </p:nvSpPr>
          <p:spPr>
            <a:xfrm>
              <a:off x="3599846" y="3946420"/>
              <a:ext cx="182346" cy="20578"/>
            </a:xfrm>
            <a:custGeom>
              <a:avLst/>
              <a:gdLst/>
              <a:ahLst/>
              <a:cxnLst/>
              <a:rect l="l" t="t" r="r" b="b"/>
              <a:pathLst>
                <a:path w="12193" h="1376" extrusionOk="0">
                  <a:moveTo>
                    <a:pt x="0" y="1"/>
                  </a:moveTo>
                  <a:lnTo>
                    <a:pt x="0" y="1376"/>
                  </a:lnTo>
                  <a:lnTo>
                    <a:pt x="12193" y="1376"/>
                  </a:lnTo>
                  <a:lnTo>
                    <a:pt x="121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6" name="Google Shape;556;p29"/>
          <p:cNvSpPr txBox="1">
            <a:spLocks noGrp="1"/>
          </p:cNvSpPr>
          <p:nvPr>
            <p:ph type="ctrTitle"/>
          </p:nvPr>
        </p:nvSpPr>
        <p:spPr>
          <a:xfrm>
            <a:off x="5393881" y="1887075"/>
            <a:ext cx="2076000" cy="381013"/>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sz="1200" b="1" dirty="0">
                <a:solidFill>
                  <a:srgbClr val="0E2A47"/>
                </a:solidFill>
                <a:latin typeface="Avenir Next LT Pro" panose="020B0504020202020204" pitchFamily="34" charset="0"/>
              </a:rPr>
              <a:t>Criação</a:t>
            </a:r>
            <a:endParaRPr sz="1200" b="1" dirty="0">
              <a:solidFill>
                <a:srgbClr val="0E2A47"/>
              </a:solidFill>
              <a:latin typeface="Avenir Next LT Pro" panose="020B0504020202020204" pitchFamily="34" charset="0"/>
            </a:endParaRPr>
          </a:p>
        </p:txBody>
      </p:sp>
      <p:sp>
        <p:nvSpPr>
          <p:cNvPr id="558" name="Google Shape;558;p29"/>
          <p:cNvSpPr txBox="1">
            <a:spLocks noGrp="1"/>
          </p:cNvSpPr>
          <p:nvPr>
            <p:ph type="ctrTitle" idx="3"/>
          </p:nvPr>
        </p:nvSpPr>
        <p:spPr>
          <a:xfrm>
            <a:off x="5393881" y="2578562"/>
            <a:ext cx="2076000" cy="381013"/>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sz="1200" b="1" dirty="0">
                <a:solidFill>
                  <a:srgbClr val="0E2A47"/>
                </a:solidFill>
                <a:latin typeface="Avenir Next LT Pro" panose="020B0504020202020204" pitchFamily="34" charset="0"/>
              </a:rPr>
              <a:t>Resultados</a:t>
            </a:r>
            <a:endParaRPr b="1" dirty="0">
              <a:solidFill>
                <a:srgbClr val="0E2A47"/>
              </a:solidFill>
              <a:latin typeface="Avenir Next LT Pro" panose="020B0504020202020204" pitchFamily="34" charset="0"/>
            </a:endParaRPr>
          </a:p>
        </p:txBody>
      </p:sp>
      <p:sp>
        <p:nvSpPr>
          <p:cNvPr id="134" name="Google Shape;450;p29">
            <a:extLst>
              <a:ext uri="{FF2B5EF4-FFF2-40B4-BE49-F238E27FC236}">
                <a16:creationId xmlns:a16="http://schemas.microsoft.com/office/drawing/2014/main" id="{8957330C-3FB3-0829-C4A7-55EADEAE3390}"/>
              </a:ext>
            </a:extLst>
          </p:cNvPr>
          <p:cNvSpPr/>
          <p:nvPr/>
        </p:nvSpPr>
        <p:spPr>
          <a:xfrm>
            <a:off x="7903950" y="1854756"/>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451;p29">
            <a:extLst>
              <a:ext uri="{FF2B5EF4-FFF2-40B4-BE49-F238E27FC236}">
                <a16:creationId xmlns:a16="http://schemas.microsoft.com/office/drawing/2014/main" id="{D4DD6663-9850-97E8-94B2-FEC65C6B16B5}"/>
              </a:ext>
            </a:extLst>
          </p:cNvPr>
          <p:cNvSpPr/>
          <p:nvPr/>
        </p:nvSpPr>
        <p:spPr>
          <a:xfrm>
            <a:off x="7903950" y="2557125"/>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2" name="Google Shape;1012;p37">
            <a:extLst>
              <a:ext uri="{FF2B5EF4-FFF2-40B4-BE49-F238E27FC236}">
                <a16:creationId xmlns:a16="http://schemas.microsoft.com/office/drawing/2014/main" id="{B390D007-530A-E1A5-7A32-82DC21E41DA5}"/>
              </a:ext>
            </a:extLst>
          </p:cNvPr>
          <p:cNvGrpSpPr/>
          <p:nvPr/>
        </p:nvGrpSpPr>
        <p:grpSpPr>
          <a:xfrm>
            <a:off x="7998097" y="1929958"/>
            <a:ext cx="235606" cy="294716"/>
            <a:chOff x="2905736" y="2888729"/>
            <a:chExt cx="235606" cy="294716"/>
          </a:xfrm>
          <a:solidFill>
            <a:srgbClr val="0E2A47"/>
          </a:solidFill>
        </p:grpSpPr>
        <p:sp>
          <p:nvSpPr>
            <p:cNvPr id="143" name="Google Shape;1013;p37">
              <a:extLst>
                <a:ext uri="{FF2B5EF4-FFF2-40B4-BE49-F238E27FC236}">
                  <a16:creationId xmlns:a16="http://schemas.microsoft.com/office/drawing/2014/main" id="{2E756206-6C78-179C-7EB0-A86F04EEEDFE}"/>
                </a:ext>
              </a:extLst>
            </p:cNvPr>
            <p:cNvSpPr/>
            <p:nvPr/>
          </p:nvSpPr>
          <p:spPr>
            <a:xfrm>
              <a:off x="2956513" y="2888729"/>
              <a:ext cx="184830" cy="184830"/>
            </a:xfrm>
            <a:custGeom>
              <a:avLst/>
              <a:gdLst/>
              <a:ahLst/>
              <a:cxnLst/>
              <a:rect l="l" t="t" r="r" b="b"/>
              <a:pathLst>
                <a:path w="11579" h="11579" extrusionOk="0">
                  <a:moveTo>
                    <a:pt x="5761" y="1819"/>
                  </a:moveTo>
                  <a:cubicBezTo>
                    <a:pt x="7989" y="1819"/>
                    <a:pt x="10085" y="3763"/>
                    <a:pt x="9649" y="6415"/>
                  </a:cubicBezTo>
                  <a:cubicBezTo>
                    <a:pt x="9388" y="8084"/>
                    <a:pt x="8084" y="9388"/>
                    <a:pt x="6468" y="9701"/>
                  </a:cubicBezTo>
                  <a:cubicBezTo>
                    <a:pt x="6229" y="9740"/>
                    <a:pt x="5996" y="9759"/>
                    <a:pt x="5769" y="9759"/>
                  </a:cubicBezTo>
                  <a:cubicBezTo>
                    <a:pt x="2380" y="9759"/>
                    <a:pt x="431" y="5567"/>
                    <a:pt x="2973" y="3025"/>
                  </a:cubicBezTo>
                  <a:cubicBezTo>
                    <a:pt x="3796" y="2187"/>
                    <a:pt x="4791" y="1819"/>
                    <a:pt x="5761" y="1819"/>
                  </a:cubicBezTo>
                  <a:close/>
                  <a:moveTo>
                    <a:pt x="4799" y="0"/>
                  </a:moveTo>
                  <a:cubicBezTo>
                    <a:pt x="4642" y="0"/>
                    <a:pt x="4486" y="157"/>
                    <a:pt x="4486" y="313"/>
                  </a:cubicBezTo>
                  <a:lnTo>
                    <a:pt x="4486" y="626"/>
                  </a:lnTo>
                  <a:cubicBezTo>
                    <a:pt x="4486" y="731"/>
                    <a:pt x="4381" y="835"/>
                    <a:pt x="4277" y="887"/>
                  </a:cubicBezTo>
                  <a:cubicBezTo>
                    <a:pt x="3964" y="991"/>
                    <a:pt x="3651" y="1096"/>
                    <a:pt x="3390" y="1252"/>
                  </a:cubicBezTo>
                  <a:cubicBezTo>
                    <a:pt x="3326" y="1274"/>
                    <a:pt x="3270" y="1286"/>
                    <a:pt x="3219" y="1286"/>
                  </a:cubicBezTo>
                  <a:cubicBezTo>
                    <a:pt x="3148" y="1286"/>
                    <a:pt x="3086" y="1261"/>
                    <a:pt x="3025" y="1200"/>
                  </a:cubicBezTo>
                  <a:lnTo>
                    <a:pt x="2817" y="991"/>
                  </a:lnTo>
                  <a:cubicBezTo>
                    <a:pt x="2765" y="939"/>
                    <a:pt x="2686" y="913"/>
                    <a:pt x="2608" y="913"/>
                  </a:cubicBezTo>
                  <a:cubicBezTo>
                    <a:pt x="2530" y="913"/>
                    <a:pt x="2452" y="939"/>
                    <a:pt x="2400" y="991"/>
                  </a:cubicBezTo>
                  <a:lnTo>
                    <a:pt x="991" y="2399"/>
                  </a:lnTo>
                  <a:cubicBezTo>
                    <a:pt x="887" y="2504"/>
                    <a:pt x="887" y="2712"/>
                    <a:pt x="991" y="2817"/>
                  </a:cubicBezTo>
                  <a:lnTo>
                    <a:pt x="1200" y="3025"/>
                  </a:lnTo>
                  <a:cubicBezTo>
                    <a:pt x="1304" y="3130"/>
                    <a:pt x="1304" y="3286"/>
                    <a:pt x="1252" y="3390"/>
                  </a:cubicBezTo>
                  <a:cubicBezTo>
                    <a:pt x="1096" y="3703"/>
                    <a:pt x="991" y="3964"/>
                    <a:pt x="887" y="4277"/>
                  </a:cubicBezTo>
                  <a:cubicBezTo>
                    <a:pt x="835" y="4433"/>
                    <a:pt x="731" y="4486"/>
                    <a:pt x="574" y="4538"/>
                  </a:cubicBezTo>
                  <a:lnTo>
                    <a:pt x="313" y="4538"/>
                  </a:lnTo>
                  <a:cubicBezTo>
                    <a:pt x="105" y="4538"/>
                    <a:pt x="0" y="4642"/>
                    <a:pt x="0" y="4799"/>
                  </a:cubicBezTo>
                  <a:lnTo>
                    <a:pt x="0" y="6780"/>
                  </a:lnTo>
                  <a:cubicBezTo>
                    <a:pt x="0" y="6937"/>
                    <a:pt x="105" y="7093"/>
                    <a:pt x="313" y="7093"/>
                  </a:cubicBezTo>
                  <a:lnTo>
                    <a:pt x="574" y="7093"/>
                  </a:lnTo>
                  <a:cubicBezTo>
                    <a:pt x="731" y="7093"/>
                    <a:pt x="835" y="7198"/>
                    <a:pt x="887" y="7302"/>
                  </a:cubicBezTo>
                  <a:cubicBezTo>
                    <a:pt x="991" y="7615"/>
                    <a:pt x="1096" y="7928"/>
                    <a:pt x="1252" y="8188"/>
                  </a:cubicBezTo>
                  <a:cubicBezTo>
                    <a:pt x="1304" y="8293"/>
                    <a:pt x="1304" y="8449"/>
                    <a:pt x="1200" y="8554"/>
                  </a:cubicBezTo>
                  <a:lnTo>
                    <a:pt x="991" y="8762"/>
                  </a:lnTo>
                  <a:cubicBezTo>
                    <a:pt x="887" y="8866"/>
                    <a:pt x="887" y="9075"/>
                    <a:pt x="991" y="9179"/>
                  </a:cubicBezTo>
                  <a:lnTo>
                    <a:pt x="2400" y="10588"/>
                  </a:lnTo>
                  <a:cubicBezTo>
                    <a:pt x="2452" y="10640"/>
                    <a:pt x="2517" y="10666"/>
                    <a:pt x="2589" y="10666"/>
                  </a:cubicBezTo>
                  <a:cubicBezTo>
                    <a:pt x="2660" y="10666"/>
                    <a:pt x="2739" y="10640"/>
                    <a:pt x="2817" y="10588"/>
                  </a:cubicBezTo>
                  <a:lnTo>
                    <a:pt x="3025" y="10379"/>
                  </a:lnTo>
                  <a:cubicBezTo>
                    <a:pt x="3086" y="10318"/>
                    <a:pt x="3165" y="10293"/>
                    <a:pt x="3241" y="10293"/>
                  </a:cubicBezTo>
                  <a:cubicBezTo>
                    <a:pt x="3295" y="10293"/>
                    <a:pt x="3347" y="10305"/>
                    <a:pt x="3390" y="10327"/>
                  </a:cubicBezTo>
                  <a:cubicBezTo>
                    <a:pt x="3651" y="10483"/>
                    <a:pt x="3964" y="10588"/>
                    <a:pt x="4277" y="10692"/>
                  </a:cubicBezTo>
                  <a:cubicBezTo>
                    <a:pt x="4381" y="10744"/>
                    <a:pt x="4486" y="10848"/>
                    <a:pt x="4486" y="11005"/>
                  </a:cubicBezTo>
                  <a:lnTo>
                    <a:pt x="4486" y="11318"/>
                  </a:lnTo>
                  <a:cubicBezTo>
                    <a:pt x="4486" y="11474"/>
                    <a:pt x="4642" y="11578"/>
                    <a:pt x="4799" y="11578"/>
                  </a:cubicBezTo>
                  <a:lnTo>
                    <a:pt x="6780" y="11578"/>
                  </a:lnTo>
                  <a:cubicBezTo>
                    <a:pt x="6937" y="11578"/>
                    <a:pt x="7041" y="11474"/>
                    <a:pt x="7041" y="11318"/>
                  </a:cubicBezTo>
                  <a:lnTo>
                    <a:pt x="7041" y="10953"/>
                  </a:lnTo>
                  <a:cubicBezTo>
                    <a:pt x="7041" y="10796"/>
                    <a:pt x="7146" y="10692"/>
                    <a:pt x="7302" y="10640"/>
                  </a:cubicBezTo>
                  <a:cubicBezTo>
                    <a:pt x="7615" y="10588"/>
                    <a:pt x="7876" y="10431"/>
                    <a:pt x="8189" y="10327"/>
                  </a:cubicBezTo>
                  <a:cubicBezTo>
                    <a:pt x="8233" y="10283"/>
                    <a:pt x="8286" y="10267"/>
                    <a:pt x="8341" y="10267"/>
                  </a:cubicBezTo>
                  <a:cubicBezTo>
                    <a:pt x="8416" y="10267"/>
                    <a:pt x="8493" y="10297"/>
                    <a:pt x="8554" y="10327"/>
                  </a:cubicBezTo>
                  <a:lnTo>
                    <a:pt x="8762" y="10588"/>
                  </a:lnTo>
                  <a:cubicBezTo>
                    <a:pt x="8814" y="10640"/>
                    <a:pt x="8893" y="10666"/>
                    <a:pt x="8971" y="10666"/>
                  </a:cubicBezTo>
                  <a:cubicBezTo>
                    <a:pt x="9049" y="10666"/>
                    <a:pt x="9127" y="10640"/>
                    <a:pt x="9180" y="10588"/>
                  </a:cubicBezTo>
                  <a:lnTo>
                    <a:pt x="10588" y="9179"/>
                  </a:lnTo>
                  <a:cubicBezTo>
                    <a:pt x="10692" y="9075"/>
                    <a:pt x="10692" y="8866"/>
                    <a:pt x="10588" y="8762"/>
                  </a:cubicBezTo>
                  <a:lnTo>
                    <a:pt x="10379" y="8554"/>
                  </a:lnTo>
                  <a:cubicBezTo>
                    <a:pt x="10275" y="8449"/>
                    <a:pt x="10275" y="8293"/>
                    <a:pt x="10327" y="8188"/>
                  </a:cubicBezTo>
                  <a:cubicBezTo>
                    <a:pt x="10483" y="7928"/>
                    <a:pt x="10588" y="7615"/>
                    <a:pt x="10692" y="7302"/>
                  </a:cubicBezTo>
                  <a:cubicBezTo>
                    <a:pt x="10744" y="7198"/>
                    <a:pt x="10848" y="7093"/>
                    <a:pt x="10953" y="7093"/>
                  </a:cubicBezTo>
                  <a:lnTo>
                    <a:pt x="11266" y="7093"/>
                  </a:lnTo>
                  <a:cubicBezTo>
                    <a:pt x="11422" y="7093"/>
                    <a:pt x="11579" y="6937"/>
                    <a:pt x="11579" y="6780"/>
                  </a:cubicBezTo>
                  <a:lnTo>
                    <a:pt x="11579" y="4799"/>
                  </a:lnTo>
                  <a:cubicBezTo>
                    <a:pt x="11579" y="4642"/>
                    <a:pt x="11422" y="4538"/>
                    <a:pt x="11266" y="4538"/>
                  </a:cubicBezTo>
                  <a:lnTo>
                    <a:pt x="10953" y="4538"/>
                  </a:lnTo>
                  <a:cubicBezTo>
                    <a:pt x="10848" y="4486"/>
                    <a:pt x="10692" y="4433"/>
                    <a:pt x="10692" y="4277"/>
                  </a:cubicBezTo>
                  <a:cubicBezTo>
                    <a:pt x="10588" y="3964"/>
                    <a:pt x="10483" y="3703"/>
                    <a:pt x="10327" y="3390"/>
                  </a:cubicBezTo>
                  <a:cubicBezTo>
                    <a:pt x="10223" y="3286"/>
                    <a:pt x="10275" y="3130"/>
                    <a:pt x="10379" y="3025"/>
                  </a:cubicBezTo>
                  <a:lnTo>
                    <a:pt x="10588" y="2817"/>
                  </a:lnTo>
                  <a:cubicBezTo>
                    <a:pt x="10692" y="2712"/>
                    <a:pt x="10692" y="2504"/>
                    <a:pt x="10588" y="2399"/>
                  </a:cubicBezTo>
                  <a:lnTo>
                    <a:pt x="9180" y="991"/>
                  </a:lnTo>
                  <a:cubicBezTo>
                    <a:pt x="9127" y="939"/>
                    <a:pt x="9049" y="913"/>
                    <a:pt x="8971" y="913"/>
                  </a:cubicBezTo>
                  <a:cubicBezTo>
                    <a:pt x="8893" y="913"/>
                    <a:pt x="8814" y="939"/>
                    <a:pt x="8762" y="991"/>
                  </a:cubicBezTo>
                  <a:lnTo>
                    <a:pt x="8554" y="1200"/>
                  </a:lnTo>
                  <a:cubicBezTo>
                    <a:pt x="8489" y="1264"/>
                    <a:pt x="8405" y="1309"/>
                    <a:pt x="8325" y="1309"/>
                  </a:cubicBezTo>
                  <a:cubicBezTo>
                    <a:pt x="8276" y="1309"/>
                    <a:pt x="8228" y="1292"/>
                    <a:pt x="8189" y="1252"/>
                  </a:cubicBezTo>
                  <a:cubicBezTo>
                    <a:pt x="7876" y="1096"/>
                    <a:pt x="7615" y="991"/>
                    <a:pt x="7302" y="887"/>
                  </a:cubicBezTo>
                  <a:cubicBezTo>
                    <a:pt x="7146" y="835"/>
                    <a:pt x="7041" y="731"/>
                    <a:pt x="7041" y="626"/>
                  </a:cubicBezTo>
                  <a:lnTo>
                    <a:pt x="7041" y="313"/>
                  </a:lnTo>
                  <a:cubicBezTo>
                    <a:pt x="7041" y="157"/>
                    <a:pt x="6937" y="0"/>
                    <a:pt x="678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014;p37">
              <a:extLst>
                <a:ext uri="{FF2B5EF4-FFF2-40B4-BE49-F238E27FC236}">
                  <a16:creationId xmlns:a16="http://schemas.microsoft.com/office/drawing/2014/main" id="{C0FEBD5E-D7E4-7B1C-8A74-D6D93F29EAEC}"/>
                </a:ext>
              </a:extLst>
            </p:cNvPr>
            <p:cNvSpPr/>
            <p:nvPr/>
          </p:nvSpPr>
          <p:spPr>
            <a:xfrm>
              <a:off x="2978158" y="2928683"/>
              <a:ext cx="123231" cy="105400"/>
            </a:xfrm>
            <a:custGeom>
              <a:avLst/>
              <a:gdLst/>
              <a:ahLst/>
              <a:cxnLst/>
              <a:rect l="l" t="t" r="r" b="b"/>
              <a:pathLst>
                <a:path w="7720" h="6603" extrusionOk="0">
                  <a:moveTo>
                    <a:pt x="4434" y="1"/>
                  </a:moveTo>
                  <a:cubicBezTo>
                    <a:pt x="1513" y="1"/>
                    <a:pt x="0" y="3547"/>
                    <a:pt x="2087" y="5633"/>
                  </a:cubicBezTo>
                  <a:cubicBezTo>
                    <a:pt x="2757" y="6304"/>
                    <a:pt x="3578" y="6602"/>
                    <a:pt x="4383" y="6602"/>
                  </a:cubicBezTo>
                  <a:cubicBezTo>
                    <a:pt x="6085" y="6602"/>
                    <a:pt x="7719" y="5269"/>
                    <a:pt x="7719" y="3286"/>
                  </a:cubicBezTo>
                  <a:cubicBezTo>
                    <a:pt x="7719" y="1461"/>
                    <a:pt x="6259" y="1"/>
                    <a:pt x="443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015;p37">
              <a:extLst>
                <a:ext uri="{FF2B5EF4-FFF2-40B4-BE49-F238E27FC236}">
                  <a16:creationId xmlns:a16="http://schemas.microsoft.com/office/drawing/2014/main" id="{4E9B2A49-47E0-F528-C948-D822DFAE5763}"/>
                </a:ext>
              </a:extLst>
            </p:cNvPr>
            <p:cNvSpPr/>
            <p:nvPr/>
          </p:nvSpPr>
          <p:spPr>
            <a:xfrm>
              <a:off x="2905736" y="3051898"/>
              <a:ext cx="130717" cy="131547"/>
            </a:xfrm>
            <a:custGeom>
              <a:avLst/>
              <a:gdLst/>
              <a:ahLst/>
              <a:cxnLst/>
              <a:rect l="l" t="t" r="r" b="b"/>
              <a:pathLst>
                <a:path w="8189" h="8241" extrusionOk="0">
                  <a:moveTo>
                    <a:pt x="4122" y="1305"/>
                  </a:moveTo>
                  <a:cubicBezTo>
                    <a:pt x="5702" y="1305"/>
                    <a:pt x="7213" y="2692"/>
                    <a:pt x="6884" y="4590"/>
                  </a:cubicBezTo>
                  <a:cubicBezTo>
                    <a:pt x="6676" y="5737"/>
                    <a:pt x="5737" y="6624"/>
                    <a:pt x="4590" y="6833"/>
                  </a:cubicBezTo>
                  <a:cubicBezTo>
                    <a:pt x="4413" y="6864"/>
                    <a:pt x="4241" y="6879"/>
                    <a:pt x="4074" y="6879"/>
                  </a:cubicBezTo>
                  <a:cubicBezTo>
                    <a:pt x="1724" y="6879"/>
                    <a:pt x="389" y="3940"/>
                    <a:pt x="2191" y="2139"/>
                  </a:cubicBezTo>
                  <a:cubicBezTo>
                    <a:pt x="2754" y="1560"/>
                    <a:pt x="3444" y="1305"/>
                    <a:pt x="4122" y="1305"/>
                  </a:cubicBezTo>
                  <a:close/>
                  <a:moveTo>
                    <a:pt x="3442" y="0"/>
                  </a:moveTo>
                  <a:cubicBezTo>
                    <a:pt x="3338" y="0"/>
                    <a:pt x="3234" y="105"/>
                    <a:pt x="3234" y="209"/>
                  </a:cubicBezTo>
                  <a:lnTo>
                    <a:pt x="3234" y="418"/>
                  </a:lnTo>
                  <a:cubicBezTo>
                    <a:pt x="3234" y="522"/>
                    <a:pt x="3181" y="574"/>
                    <a:pt x="3077" y="626"/>
                  </a:cubicBezTo>
                  <a:cubicBezTo>
                    <a:pt x="2869" y="678"/>
                    <a:pt x="2608" y="783"/>
                    <a:pt x="2399" y="887"/>
                  </a:cubicBezTo>
                  <a:cubicBezTo>
                    <a:pt x="2373" y="913"/>
                    <a:pt x="2334" y="926"/>
                    <a:pt x="2295" y="926"/>
                  </a:cubicBezTo>
                  <a:cubicBezTo>
                    <a:pt x="2256" y="926"/>
                    <a:pt x="2217" y="913"/>
                    <a:pt x="2191" y="887"/>
                  </a:cubicBezTo>
                  <a:lnTo>
                    <a:pt x="2034" y="731"/>
                  </a:lnTo>
                  <a:cubicBezTo>
                    <a:pt x="1982" y="705"/>
                    <a:pt x="1930" y="691"/>
                    <a:pt x="1878" y="691"/>
                  </a:cubicBezTo>
                  <a:cubicBezTo>
                    <a:pt x="1825" y="691"/>
                    <a:pt x="1773" y="705"/>
                    <a:pt x="1721" y="731"/>
                  </a:cubicBezTo>
                  <a:lnTo>
                    <a:pt x="782" y="1722"/>
                  </a:lnTo>
                  <a:cubicBezTo>
                    <a:pt x="678" y="1774"/>
                    <a:pt x="678" y="1930"/>
                    <a:pt x="782" y="2034"/>
                  </a:cubicBezTo>
                  <a:lnTo>
                    <a:pt x="887" y="2139"/>
                  </a:lnTo>
                  <a:cubicBezTo>
                    <a:pt x="939" y="2243"/>
                    <a:pt x="939" y="2347"/>
                    <a:pt x="887" y="2400"/>
                  </a:cubicBezTo>
                  <a:cubicBezTo>
                    <a:pt x="782" y="2608"/>
                    <a:pt x="730" y="2817"/>
                    <a:pt x="626" y="3078"/>
                  </a:cubicBezTo>
                  <a:cubicBezTo>
                    <a:pt x="626" y="3130"/>
                    <a:pt x="522" y="3234"/>
                    <a:pt x="417" y="3234"/>
                  </a:cubicBezTo>
                  <a:lnTo>
                    <a:pt x="209" y="3234"/>
                  </a:lnTo>
                  <a:cubicBezTo>
                    <a:pt x="104" y="3234"/>
                    <a:pt x="0" y="3286"/>
                    <a:pt x="0" y="3443"/>
                  </a:cubicBezTo>
                  <a:lnTo>
                    <a:pt x="0" y="4799"/>
                  </a:lnTo>
                  <a:cubicBezTo>
                    <a:pt x="0" y="4955"/>
                    <a:pt x="104" y="5007"/>
                    <a:pt x="209" y="5007"/>
                  </a:cubicBezTo>
                  <a:lnTo>
                    <a:pt x="469" y="5007"/>
                  </a:lnTo>
                  <a:cubicBezTo>
                    <a:pt x="522" y="5007"/>
                    <a:pt x="626" y="5111"/>
                    <a:pt x="678" y="5164"/>
                  </a:cubicBezTo>
                  <a:cubicBezTo>
                    <a:pt x="730" y="5424"/>
                    <a:pt x="782" y="5633"/>
                    <a:pt x="939" y="5842"/>
                  </a:cubicBezTo>
                  <a:cubicBezTo>
                    <a:pt x="939" y="5894"/>
                    <a:pt x="939" y="5998"/>
                    <a:pt x="887" y="6102"/>
                  </a:cubicBezTo>
                  <a:lnTo>
                    <a:pt x="730" y="6259"/>
                  </a:lnTo>
                  <a:cubicBezTo>
                    <a:pt x="626" y="6311"/>
                    <a:pt x="626" y="6467"/>
                    <a:pt x="730" y="6520"/>
                  </a:cubicBezTo>
                  <a:lnTo>
                    <a:pt x="1721" y="7511"/>
                  </a:lnTo>
                  <a:cubicBezTo>
                    <a:pt x="1747" y="7563"/>
                    <a:pt x="1799" y="7589"/>
                    <a:pt x="1852" y="7589"/>
                  </a:cubicBezTo>
                  <a:cubicBezTo>
                    <a:pt x="1904" y="7589"/>
                    <a:pt x="1956" y="7563"/>
                    <a:pt x="1982" y="7511"/>
                  </a:cubicBezTo>
                  <a:lnTo>
                    <a:pt x="2138" y="7354"/>
                  </a:lnTo>
                  <a:cubicBezTo>
                    <a:pt x="2191" y="7328"/>
                    <a:pt x="2243" y="7315"/>
                    <a:pt x="2288" y="7315"/>
                  </a:cubicBezTo>
                  <a:cubicBezTo>
                    <a:pt x="2334" y="7315"/>
                    <a:pt x="2373" y="7328"/>
                    <a:pt x="2399" y="7354"/>
                  </a:cubicBezTo>
                  <a:cubicBezTo>
                    <a:pt x="2608" y="7458"/>
                    <a:pt x="2816" y="7563"/>
                    <a:pt x="3077" y="7615"/>
                  </a:cubicBezTo>
                  <a:cubicBezTo>
                    <a:pt x="3129" y="7615"/>
                    <a:pt x="3234" y="7719"/>
                    <a:pt x="3234" y="7823"/>
                  </a:cubicBezTo>
                  <a:lnTo>
                    <a:pt x="3234" y="8032"/>
                  </a:lnTo>
                  <a:cubicBezTo>
                    <a:pt x="3234" y="8136"/>
                    <a:pt x="3286" y="8241"/>
                    <a:pt x="3442" y="8241"/>
                  </a:cubicBezTo>
                  <a:lnTo>
                    <a:pt x="4798" y="8241"/>
                  </a:lnTo>
                  <a:cubicBezTo>
                    <a:pt x="4903" y="8241"/>
                    <a:pt x="5007" y="8136"/>
                    <a:pt x="5007" y="8032"/>
                  </a:cubicBezTo>
                  <a:lnTo>
                    <a:pt x="5007" y="7823"/>
                  </a:lnTo>
                  <a:cubicBezTo>
                    <a:pt x="5007" y="7719"/>
                    <a:pt x="5059" y="7615"/>
                    <a:pt x="5163" y="7615"/>
                  </a:cubicBezTo>
                  <a:cubicBezTo>
                    <a:pt x="5424" y="7563"/>
                    <a:pt x="5633" y="7458"/>
                    <a:pt x="5841" y="7354"/>
                  </a:cubicBezTo>
                  <a:cubicBezTo>
                    <a:pt x="5867" y="7328"/>
                    <a:pt x="5907" y="7315"/>
                    <a:pt x="5952" y="7315"/>
                  </a:cubicBezTo>
                  <a:cubicBezTo>
                    <a:pt x="5998" y="7315"/>
                    <a:pt x="6050" y="7328"/>
                    <a:pt x="6102" y="7354"/>
                  </a:cubicBezTo>
                  <a:lnTo>
                    <a:pt x="6259" y="7511"/>
                  </a:lnTo>
                  <a:cubicBezTo>
                    <a:pt x="6285" y="7563"/>
                    <a:pt x="6337" y="7589"/>
                    <a:pt x="6389" y="7589"/>
                  </a:cubicBezTo>
                  <a:cubicBezTo>
                    <a:pt x="6441" y="7589"/>
                    <a:pt x="6493" y="7563"/>
                    <a:pt x="6519" y="7511"/>
                  </a:cubicBezTo>
                  <a:lnTo>
                    <a:pt x="7510" y="6520"/>
                  </a:lnTo>
                  <a:cubicBezTo>
                    <a:pt x="7615" y="6467"/>
                    <a:pt x="7615" y="6311"/>
                    <a:pt x="7510" y="6259"/>
                  </a:cubicBezTo>
                  <a:lnTo>
                    <a:pt x="7354" y="6102"/>
                  </a:lnTo>
                  <a:cubicBezTo>
                    <a:pt x="7302" y="5998"/>
                    <a:pt x="7302" y="5894"/>
                    <a:pt x="7302" y="5842"/>
                  </a:cubicBezTo>
                  <a:cubicBezTo>
                    <a:pt x="7406" y="5633"/>
                    <a:pt x="7510" y="5424"/>
                    <a:pt x="7562" y="5164"/>
                  </a:cubicBezTo>
                  <a:cubicBezTo>
                    <a:pt x="7615" y="5059"/>
                    <a:pt x="7719" y="5007"/>
                    <a:pt x="7771" y="5007"/>
                  </a:cubicBezTo>
                  <a:lnTo>
                    <a:pt x="7980" y="5007"/>
                  </a:lnTo>
                  <a:cubicBezTo>
                    <a:pt x="8136" y="5007"/>
                    <a:pt x="8188" y="4903"/>
                    <a:pt x="8188" y="4799"/>
                  </a:cubicBezTo>
                  <a:lnTo>
                    <a:pt x="8188" y="3390"/>
                  </a:lnTo>
                  <a:cubicBezTo>
                    <a:pt x="8188" y="3286"/>
                    <a:pt x="8136" y="3182"/>
                    <a:pt x="7980" y="3182"/>
                  </a:cubicBezTo>
                  <a:lnTo>
                    <a:pt x="7771" y="3182"/>
                  </a:lnTo>
                  <a:cubicBezTo>
                    <a:pt x="7667" y="3182"/>
                    <a:pt x="7615" y="3130"/>
                    <a:pt x="7562" y="3025"/>
                  </a:cubicBezTo>
                  <a:cubicBezTo>
                    <a:pt x="7510" y="2817"/>
                    <a:pt x="7406" y="2608"/>
                    <a:pt x="7302" y="2400"/>
                  </a:cubicBezTo>
                  <a:cubicBezTo>
                    <a:pt x="7249" y="2295"/>
                    <a:pt x="7302" y="2191"/>
                    <a:pt x="7354" y="2139"/>
                  </a:cubicBezTo>
                  <a:lnTo>
                    <a:pt x="7510" y="1982"/>
                  </a:lnTo>
                  <a:cubicBezTo>
                    <a:pt x="7562" y="1930"/>
                    <a:pt x="7562" y="1774"/>
                    <a:pt x="7510" y="1669"/>
                  </a:cubicBezTo>
                  <a:lnTo>
                    <a:pt x="6519" y="731"/>
                  </a:lnTo>
                  <a:cubicBezTo>
                    <a:pt x="6467" y="678"/>
                    <a:pt x="6415" y="652"/>
                    <a:pt x="6363" y="652"/>
                  </a:cubicBezTo>
                  <a:cubicBezTo>
                    <a:pt x="6311" y="652"/>
                    <a:pt x="6259" y="678"/>
                    <a:pt x="6206" y="731"/>
                  </a:cubicBezTo>
                  <a:lnTo>
                    <a:pt x="6102" y="887"/>
                  </a:lnTo>
                  <a:cubicBezTo>
                    <a:pt x="6050" y="913"/>
                    <a:pt x="5998" y="926"/>
                    <a:pt x="5952" y="926"/>
                  </a:cubicBezTo>
                  <a:cubicBezTo>
                    <a:pt x="5907" y="926"/>
                    <a:pt x="5867" y="913"/>
                    <a:pt x="5841" y="887"/>
                  </a:cubicBezTo>
                  <a:cubicBezTo>
                    <a:pt x="5633" y="783"/>
                    <a:pt x="5372" y="678"/>
                    <a:pt x="5163" y="626"/>
                  </a:cubicBezTo>
                  <a:cubicBezTo>
                    <a:pt x="5059" y="574"/>
                    <a:pt x="5007" y="522"/>
                    <a:pt x="5007" y="418"/>
                  </a:cubicBezTo>
                  <a:lnTo>
                    <a:pt x="5007" y="209"/>
                  </a:lnTo>
                  <a:cubicBezTo>
                    <a:pt x="5007" y="105"/>
                    <a:pt x="4903" y="0"/>
                    <a:pt x="479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016;p37">
              <a:extLst>
                <a:ext uri="{FF2B5EF4-FFF2-40B4-BE49-F238E27FC236}">
                  <a16:creationId xmlns:a16="http://schemas.microsoft.com/office/drawing/2014/main" id="{B2E42BBA-6345-C857-B585-5FFAF0370278}"/>
                </a:ext>
              </a:extLst>
            </p:cNvPr>
            <p:cNvSpPr/>
            <p:nvPr/>
          </p:nvSpPr>
          <p:spPr>
            <a:xfrm>
              <a:off x="2923215" y="3081030"/>
              <a:ext cx="84936" cy="72550"/>
            </a:xfrm>
            <a:custGeom>
              <a:avLst/>
              <a:gdLst/>
              <a:ahLst/>
              <a:cxnLst/>
              <a:rect l="l" t="t" r="r" b="b"/>
              <a:pathLst>
                <a:path w="5321" h="4545" extrusionOk="0">
                  <a:moveTo>
                    <a:pt x="3025" y="1"/>
                  </a:moveTo>
                  <a:cubicBezTo>
                    <a:pt x="991" y="1"/>
                    <a:pt x="0" y="2452"/>
                    <a:pt x="1408" y="3860"/>
                  </a:cubicBezTo>
                  <a:cubicBezTo>
                    <a:pt x="1882" y="4334"/>
                    <a:pt x="2461" y="4544"/>
                    <a:pt x="3026" y="4544"/>
                  </a:cubicBezTo>
                  <a:cubicBezTo>
                    <a:pt x="4202" y="4544"/>
                    <a:pt x="5320" y="3634"/>
                    <a:pt x="5320" y="2296"/>
                  </a:cubicBezTo>
                  <a:cubicBezTo>
                    <a:pt x="5320" y="992"/>
                    <a:pt x="4277" y="1"/>
                    <a:pt x="302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 name="Google Shape;8729;p58">
            <a:extLst>
              <a:ext uri="{FF2B5EF4-FFF2-40B4-BE49-F238E27FC236}">
                <a16:creationId xmlns:a16="http://schemas.microsoft.com/office/drawing/2014/main" id="{41C248EC-4D03-FD5A-FB80-3D099B2E7149}"/>
              </a:ext>
            </a:extLst>
          </p:cNvPr>
          <p:cNvGrpSpPr/>
          <p:nvPr/>
        </p:nvGrpSpPr>
        <p:grpSpPr>
          <a:xfrm>
            <a:off x="7995217" y="2647067"/>
            <a:ext cx="241365" cy="244002"/>
            <a:chOff x="-2668225" y="3239075"/>
            <a:chExt cx="288300" cy="291450"/>
          </a:xfrm>
          <a:solidFill>
            <a:srgbClr val="0E2A47"/>
          </a:solidFill>
        </p:grpSpPr>
        <p:sp>
          <p:nvSpPr>
            <p:cNvPr id="148" name="Google Shape;8730;p58">
              <a:extLst>
                <a:ext uri="{FF2B5EF4-FFF2-40B4-BE49-F238E27FC236}">
                  <a16:creationId xmlns:a16="http://schemas.microsoft.com/office/drawing/2014/main" id="{366AF646-912E-C236-7F5F-0013A2362A3A}"/>
                </a:ext>
              </a:extLst>
            </p:cNvPr>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8731;p58">
              <a:extLst>
                <a:ext uri="{FF2B5EF4-FFF2-40B4-BE49-F238E27FC236}">
                  <a16:creationId xmlns:a16="http://schemas.microsoft.com/office/drawing/2014/main" id="{AF42B9D1-FB3C-04FD-D506-C05EBF5037C6}"/>
                </a:ext>
              </a:extLst>
            </p:cNvPr>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8732;p58">
              <a:extLst>
                <a:ext uri="{FF2B5EF4-FFF2-40B4-BE49-F238E27FC236}">
                  <a16:creationId xmlns:a16="http://schemas.microsoft.com/office/drawing/2014/main" id="{F9AD9C99-A7F5-7E22-4F6C-9CAD757C76C0}"/>
                </a:ext>
              </a:extLst>
            </p:cNvPr>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8733;p58">
              <a:extLst>
                <a:ext uri="{FF2B5EF4-FFF2-40B4-BE49-F238E27FC236}">
                  <a16:creationId xmlns:a16="http://schemas.microsoft.com/office/drawing/2014/main" id="{187D27B0-937F-BF2B-2FC2-FBC08F246F08}"/>
                </a:ext>
              </a:extLst>
            </p:cNvPr>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8734;p58">
              <a:extLst>
                <a:ext uri="{FF2B5EF4-FFF2-40B4-BE49-F238E27FC236}">
                  <a16:creationId xmlns:a16="http://schemas.microsoft.com/office/drawing/2014/main" id="{5149B27C-8662-503C-D71D-2A8595EB5A90}"/>
                </a:ext>
              </a:extLst>
            </p:cNvPr>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19" name="Google Shape;458;p29">
            <a:extLst>
              <a:ext uri="{FF2B5EF4-FFF2-40B4-BE49-F238E27FC236}">
                <a16:creationId xmlns:a16="http://schemas.microsoft.com/office/drawing/2014/main" id="{EDB50858-8531-FD92-DD2A-066C3A26D318}"/>
              </a:ext>
            </a:extLst>
          </p:cNvPr>
          <p:cNvCxnSpPr/>
          <p:nvPr/>
        </p:nvCxnSpPr>
        <p:spPr>
          <a:xfrm>
            <a:off x="5827309" y="1195336"/>
            <a:ext cx="3340500" cy="0"/>
          </a:xfrm>
          <a:prstGeom prst="straightConnector1">
            <a:avLst/>
          </a:prstGeom>
          <a:noFill/>
          <a:ln w="9525" cap="flat" cmpd="sng">
            <a:solidFill>
              <a:schemeClr val="accent1"/>
            </a:solidFill>
            <a:prstDash val="solid"/>
            <a:round/>
            <a:headEnd type="none" w="med" len="med"/>
            <a:tailEnd type="none" w="med" len="med"/>
          </a:ln>
        </p:spPr>
      </p:cxnSp>
    </p:spTree>
    <p:extLst>
      <p:ext uri="{BB962C8B-B14F-4D97-AF65-F5344CB8AC3E}">
        <p14:creationId xmlns:p14="http://schemas.microsoft.com/office/powerpoint/2010/main" val="35463863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23"/>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3200" dirty="0">
                <a:latin typeface="Share Tech" panose="00000500000000000000" pitchFamily="2" charset="0"/>
              </a:rPr>
              <a:t>Static Routing</a:t>
            </a:r>
            <a:endParaRPr dirty="0">
              <a:latin typeface="Share Tech" panose="00000500000000000000" pitchFamily="2" charset="0"/>
            </a:endParaRPr>
          </a:p>
        </p:txBody>
      </p:sp>
      <p:cxnSp>
        <p:nvCxnSpPr>
          <p:cNvPr id="257" name="Google Shape;257;p23"/>
          <p:cNvCxnSpPr/>
          <p:nvPr/>
        </p:nvCxnSpPr>
        <p:spPr>
          <a:xfrm>
            <a:off x="311700" y="1191700"/>
            <a:ext cx="8520600" cy="0"/>
          </a:xfrm>
          <a:prstGeom prst="straightConnector1">
            <a:avLst/>
          </a:prstGeom>
          <a:noFill/>
          <a:ln w="9525" cap="flat" cmpd="sng">
            <a:solidFill>
              <a:srgbClr val="48FFD5"/>
            </a:solidFill>
            <a:prstDash val="solid"/>
            <a:round/>
            <a:headEnd type="none" w="med" len="med"/>
            <a:tailEnd type="none" w="med" len="med"/>
          </a:ln>
        </p:spPr>
      </p:cxnSp>
      <p:sp>
        <p:nvSpPr>
          <p:cNvPr id="58" name="Google Shape;297;p26">
            <a:extLst>
              <a:ext uri="{FF2B5EF4-FFF2-40B4-BE49-F238E27FC236}">
                <a16:creationId xmlns:a16="http://schemas.microsoft.com/office/drawing/2014/main" id="{0877C3B5-9A20-32CC-2B64-2E0B8B8D3D07}"/>
              </a:ext>
            </a:extLst>
          </p:cNvPr>
          <p:cNvSpPr txBox="1">
            <a:spLocks noGrp="1"/>
          </p:cNvSpPr>
          <p:nvPr>
            <p:ph type="subTitle" idx="1"/>
          </p:nvPr>
        </p:nvSpPr>
        <p:spPr>
          <a:xfrm>
            <a:off x="311700" y="1378527"/>
            <a:ext cx="8520600" cy="3573913"/>
          </a:xfrm>
          <a:prstGeom prst="rect">
            <a:avLst/>
          </a:prstGeom>
        </p:spPr>
        <p:txBody>
          <a:bodyPr spcFirstLastPara="1" wrap="square" lIns="91425" tIns="91425" rIns="91425" bIns="91425" anchor="t" anchorCtr="0">
            <a:noAutofit/>
          </a:bodyPr>
          <a:lstStyle/>
          <a:p>
            <a:pPr marL="0" indent="0" algn="just"/>
            <a:r>
              <a:rPr lang="pt-PT" sz="1200" dirty="0">
                <a:solidFill>
                  <a:schemeClr val="bg1"/>
                </a:solidFill>
                <a:latin typeface="Avenir Next LT Pro" panose="020B0504020202020204" pitchFamily="34" charset="0"/>
              </a:rPr>
              <a:t>Tivemos de criar rotas estáticas para que fosse possível a comunicação entre todos os equipamentos e para que os mesmos tenham conhecimento de outras rotas caso a principal falhe (ter conhecimento do caminho redundante).</a:t>
            </a:r>
          </a:p>
          <a:p>
            <a:pPr marL="0" indent="0"/>
            <a:endParaRPr lang="pt-PT" sz="1200" dirty="0">
              <a:solidFill>
                <a:schemeClr val="bg1"/>
              </a:solidFill>
              <a:latin typeface="Avenir Next LT Pro" panose="020B0504020202020204" pitchFamily="34" charset="0"/>
            </a:endParaRPr>
          </a:p>
          <a:p>
            <a:pPr marL="0" indent="0"/>
            <a:endParaRPr lang="pt-PT" sz="1200" dirty="0">
              <a:solidFill>
                <a:schemeClr val="bg1"/>
              </a:solidFill>
              <a:latin typeface="Avenir Next LT Pro" panose="020B0504020202020204" pitchFamily="34" charset="0"/>
            </a:endParaRPr>
          </a:p>
        </p:txBody>
      </p:sp>
      <p:pic>
        <p:nvPicPr>
          <p:cNvPr id="6" name="Imagem 5">
            <a:extLst>
              <a:ext uri="{FF2B5EF4-FFF2-40B4-BE49-F238E27FC236}">
                <a16:creationId xmlns:a16="http://schemas.microsoft.com/office/drawing/2014/main" id="{E427B05A-A65A-84AB-49DA-DC7AB58B1752}"/>
              </a:ext>
            </a:extLst>
          </p:cNvPr>
          <p:cNvPicPr>
            <a:picLocks noChangeAspect="1"/>
          </p:cNvPicPr>
          <p:nvPr/>
        </p:nvPicPr>
        <p:blipFill>
          <a:blip r:embed="rId3"/>
          <a:stretch>
            <a:fillRect/>
          </a:stretch>
        </p:blipFill>
        <p:spPr>
          <a:xfrm>
            <a:off x="2898557" y="1929432"/>
            <a:ext cx="3346886" cy="2894605"/>
          </a:xfrm>
          <a:prstGeom prst="rect">
            <a:avLst/>
          </a:prstGeom>
        </p:spPr>
      </p:pic>
    </p:spTree>
    <p:extLst>
      <p:ext uri="{BB962C8B-B14F-4D97-AF65-F5344CB8AC3E}">
        <p14:creationId xmlns:p14="http://schemas.microsoft.com/office/powerpoint/2010/main" val="426612944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6" name="Google Shape;446;p29"/>
          <p:cNvSpPr/>
          <p:nvPr/>
        </p:nvSpPr>
        <p:spPr>
          <a:xfrm rot="10800000">
            <a:off x="5511050" y="1876207"/>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9"/>
          <p:cNvSpPr/>
          <p:nvPr/>
        </p:nvSpPr>
        <p:spPr>
          <a:xfrm rot="10800000">
            <a:off x="5511050" y="2578576"/>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29"/>
          <p:cNvSpPr/>
          <p:nvPr/>
        </p:nvSpPr>
        <p:spPr>
          <a:xfrm rot="10800000">
            <a:off x="5511050" y="3280932"/>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9"/>
          <p:cNvSpPr txBox="1">
            <a:spLocks noGrp="1"/>
          </p:cNvSpPr>
          <p:nvPr>
            <p:ph type="ctrTitle" idx="4"/>
          </p:nvPr>
        </p:nvSpPr>
        <p:spPr>
          <a:xfrm>
            <a:off x="256200" y="637927"/>
            <a:ext cx="7833900" cy="606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sz="3200" dirty="0">
                <a:latin typeface="Share Tech" panose="00000500000000000000" pitchFamily="2" charset="0"/>
              </a:rPr>
              <a:t>DHCP</a:t>
            </a:r>
            <a:endParaRPr sz="3200" dirty="0">
              <a:solidFill>
                <a:srgbClr val="FFFFFF"/>
              </a:solidFill>
              <a:latin typeface="Share Tech" panose="00000500000000000000" pitchFamily="2" charset="0"/>
            </a:endParaRPr>
          </a:p>
        </p:txBody>
      </p:sp>
      <p:cxnSp>
        <p:nvCxnSpPr>
          <p:cNvPr id="458" name="Google Shape;458;p29"/>
          <p:cNvCxnSpPr/>
          <p:nvPr/>
        </p:nvCxnSpPr>
        <p:spPr>
          <a:xfrm>
            <a:off x="5882725" y="1195336"/>
            <a:ext cx="3340500" cy="0"/>
          </a:xfrm>
          <a:prstGeom prst="straightConnector1">
            <a:avLst/>
          </a:prstGeom>
          <a:noFill/>
          <a:ln w="9525" cap="flat" cmpd="sng">
            <a:solidFill>
              <a:schemeClr val="accent1"/>
            </a:solidFill>
            <a:prstDash val="solid"/>
            <a:round/>
            <a:headEnd type="none" w="med" len="med"/>
            <a:tailEnd type="none" w="med" len="med"/>
          </a:ln>
        </p:spPr>
      </p:cxnSp>
      <p:sp>
        <p:nvSpPr>
          <p:cNvPr id="459" name="Google Shape;459;p29"/>
          <p:cNvSpPr/>
          <p:nvPr/>
        </p:nvSpPr>
        <p:spPr>
          <a:xfrm>
            <a:off x="2634654" y="3249946"/>
            <a:ext cx="621066" cy="619705"/>
          </a:xfrm>
          <a:custGeom>
            <a:avLst/>
            <a:gdLst/>
            <a:ahLst/>
            <a:cxnLst/>
            <a:rect l="l" t="t" r="r" b="b"/>
            <a:pathLst>
              <a:path w="41529" h="41438" extrusionOk="0">
                <a:moveTo>
                  <a:pt x="3025" y="1"/>
                </a:moveTo>
                <a:lnTo>
                  <a:pt x="0" y="41438"/>
                </a:lnTo>
                <a:lnTo>
                  <a:pt x="41529" y="41438"/>
                </a:lnTo>
                <a:lnTo>
                  <a:pt x="38504" y="1"/>
                </a:lnTo>
                <a:close/>
              </a:path>
            </a:pathLst>
          </a:custGeom>
          <a:solidFill>
            <a:srgbClr val="1612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9"/>
          <p:cNvSpPr/>
          <p:nvPr/>
        </p:nvSpPr>
        <p:spPr>
          <a:xfrm>
            <a:off x="2492071" y="3754486"/>
            <a:ext cx="906228" cy="115168"/>
          </a:xfrm>
          <a:custGeom>
            <a:avLst/>
            <a:gdLst/>
            <a:ahLst/>
            <a:cxnLst/>
            <a:rect l="l" t="t" r="r" b="b"/>
            <a:pathLst>
              <a:path w="60597" h="7701" extrusionOk="0">
                <a:moveTo>
                  <a:pt x="0" y="0"/>
                </a:moveTo>
                <a:lnTo>
                  <a:pt x="0" y="7701"/>
                </a:lnTo>
                <a:lnTo>
                  <a:pt x="60597" y="7701"/>
                </a:lnTo>
                <a:lnTo>
                  <a:pt x="60597" y="0"/>
                </a:lnTo>
                <a:close/>
              </a:path>
            </a:pathLst>
          </a:custGeom>
          <a:solidFill>
            <a:srgbClr val="1612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9"/>
          <p:cNvSpPr/>
          <p:nvPr/>
        </p:nvSpPr>
        <p:spPr>
          <a:xfrm>
            <a:off x="1402108" y="1357975"/>
            <a:ext cx="3086129" cy="2093521"/>
          </a:xfrm>
          <a:custGeom>
            <a:avLst/>
            <a:gdLst/>
            <a:ahLst/>
            <a:cxnLst/>
            <a:rect l="l" t="t" r="r" b="b"/>
            <a:pathLst>
              <a:path w="206361" h="139988" extrusionOk="0">
                <a:moveTo>
                  <a:pt x="5501" y="0"/>
                </a:moveTo>
                <a:cubicBezTo>
                  <a:pt x="2476" y="0"/>
                  <a:pt x="1" y="2475"/>
                  <a:pt x="1" y="5500"/>
                </a:cubicBezTo>
                <a:lnTo>
                  <a:pt x="1" y="134487"/>
                </a:lnTo>
                <a:cubicBezTo>
                  <a:pt x="1" y="137512"/>
                  <a:pt x="2476" y="139987"/>
                  <a:pt x="5501" y="139987"/>
                </a:cubicBezTo>
                <a:lnTo>
                  <a:pt x="200860" y="139987"/>
                </a:lnTo>
                <a:cubicBezTo>
                  <a:pt x="203885" y="139987"/>
                  <a:pt x="206360" y="137512"/>
                  <a:pt x="206360" y="134487"/>
                </a:cubicBezTo>
                <a:lnTo>
                  <a:pt x="206360" y="5500"/>
                </a:lnTo>
                <a:cubicBezTo>
                  <a:pt x="206360" y="2475"/>
                  <a:pt x="203885" y="0"/>
                  <a:pt x="2008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9"/>
          <p:cNvSpPr/>
          <p:nvPr/>
        </p:nvSpPr>
        <p:spPr>
          <a:xfrm>
            <a:off x="1483001" y="1440228"/>
            <a:ext cx="2924346" cy="1643839"/>
          </a:xfrm>
          <a:custGeom>
            <a:avLst/>
            <a:gdLst/>
            <a:ahLst/>
            <a:cxnLst/>
            <a:rect l="l" t="t" r="r" b="b"/>
            <a:pathLst>
              <a:path w="195543" h="109919" extrusionOk="0">
                <a:moveTo>
                  <a:pt x="0" y="0"/>
                </a:moveTo>
                <a:lnTo>
                  <a:pt x="0" y="109918"/>
                </a:lnTo>
                <a:lnTo>
                  <a:pt x="195543" y="109918"/>
                </a:lnTo>
                <a:lnTo>
                  <a:pt x="195543"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29"/>
          <p:cNvSpPr/>
          <p:nvPr/>
        </p:nvSpPr>
        <p:spPr>
          <a:xfrm>
            <a:off x="1402108" y="3173181"/>
            <a:ext cx="3086129" cy="278328"/>
          </a:xfrm>
          <a:custGeom>
            <a:avLst/>
            <a:gdLst/>
            <a:ahLst/>
            <a:cxnLst/>
            <a:rect l="l" t="t" r="r" b="b"/>
            <a:pathLst>
              <a:path w="206361" h="18611" extrusionOk="0">
                <a:moveTo>
                  <a:pt x="1" y="0"/>
                </a:moveTo>
                <a:lnTo>
                  <a:pt x="1" y="13110"/>
                </a:lnTo>
                <a:cubicBezTo>
                  <a:pt x="1" y="16135"/>
                  <a:pt x="2476" y="18610"/>
                  <a:pt x="5501" y="18610"/>
                </a:cubicBezTo>
                <a:lnTo>
                  <a:pt x="200860" y="18610"/>
                </a:lnTo>
                <a:cubicBezTo>
                  <a:pt x="203885" y="18610"/>
                  <a:pt x="206360" y="16135"/>
                  <a:pt x="206360" y="13110"/>
                </a:cubicBezTo>
                <a:lnTo>
                  <a:pt x="206360"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29"/>
          <p:cNvSpPr/>
          <p:nvPr/>
        </p:nvSpPr>
        <p:spPr>
          <a:xfrm>
            <a:off x="1483001" y="1440228"/>
            <a:ext cx="2924346" cy="120657"/>
          </a:xfrm>
          <a:custGeom>
            <a:avLst/>
            <a:gdLst/>
            <a:ahLst/>
            <a:cxnLst/>
            <a:rect l="l" t="t" r="r" b="b"/>
            <a:pathLst>
              <a:path w="195543" h="8068" extrusionOk="0">
                <a:moveTo>
                  <a:pt x="0" y="0"/>
                </a:moveTo>
                <a:lnTo>
                  <a:pt x="0" y="8068"/>
                </a:lnTo>
                <a:lnTo>
                  <a:pt x="195543" y="8068"/>
                </a:lnTo>
                <a:lnTo>
                  <a:pt x="195543"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29"/>
          <p:cNvSpPr/>
          <p:nvPr/>
        </p:nvSpPr>
        <p:spPr>
          <a:xfrm>
            <a:off x="1483001" y="1560871"/>
            <a:ext cx="2924346" cy="119296"/>
          </a:xfrm>
          <a:custGeom>
            <a:avLst/>
            <a:gdLst/>
            <a:ahLst/>
            <a:cxnLst/>
            <a:rect l="l" t="t" r="r" b="b"/>
            <a:pathLst>
              <a:path w="195543" h="7977" extrusionOk="0">
                <a:moveTo>
                  <a:pt x="0" y="1"/>
                </a:moveTo>
                <a:lnTo>
                  <a:pt x="0" y="7977"/>
                </a:lnTo>
                <a:lnTo>
                  <a:pt x="195543" y="7977"/>
                </a:lnTo>
                <a:lnTo>
                  <a:pt x="19554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29"/>
          <p:cNvSpPr/>
          <p:nvPr/>
        </p:nvSpPr>
        <p:spPr>
          <a:xfrm>
            <a:off x="3858959" y="1560871"/>
            <a:ext cx="548415" cy="119296"/>
          </a:xfrm>
          <a:custGeom>
            <a:avLst/>
            <a:gdLst/>
            <a:ahLst/>
            <a:cxnLst/>
            <a:rect l="l" t="t" r="r" b="b"/>
            <a:pathLst>
              <a:path w="36671" h="7977" extrusionOk="0">
                <a:moveTo>
                  <a:pt x="1" y="1"/>
                </a:moveTo>
                <a:lnTo>
                  <a:pt x="1" y="7977"/>
                </a:lnTo>
                <a:lnTo>
                  <a:pt x="36671" y="7977"/>
                </a:lnTo>
                <a:lnTo>
                  <a:pt x="36671"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9"/>
          <p:cNvSpPr/>
          <p:nvPr/>
        </p:nvSpPr>
        <p:spPr>
          <a:xfrm>
            <a:off x="3453135" y="1560871"/>
            <a:ext cx="407210" cy="119296"/>
          </a:xfrm>
          <a:custGeom>
            <a:avLst/>
            <a:gdLst/>
            <a:ahLst/>
            <a:cxnLst/>
            <a:rect l="l" t="t" r="r" b="b"/>
            <a:pathLst>
              <a:path w="27229" h="7977" extrusionOk="0">
                <a:moveTo>
                  <a:pt x="1" y="1"/>
                </a:moveTo>
                <a:lnTo>
                  <a:pt x="1" y="7977"/>
                </a:lnTo>
                <a:lnTo>
                  <a:pt x="27228" y="7977"/>
                </a:lnTo>
                <a:lnTo>
                  <a:pt x="2722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9"/>
          <p:cNvSpPr/>
          <p:nvPr/>
        </p:nvSpPr>
        <p:spPr>
          <a:xfrm>
            <a:off x="3056913" y="1784345"/>
            <a:ext cx="1257222" cy="316717"/>
          </a:xfrm>
          <a:custGeom>
            <a:avLst/>
            <a:gdLst/>
            <a:ahLst/>
            <a:cxnLst/>
            <a:rect l="l" t="t" r="r" b="b"/>
            <a:pathLst>
              <a:path w="84067" h="21178" extrusionOk="0">
                <a:moveTo>
                  <a:pt x="1" y="1"/>
                </a:moveTo>
                <a:lnTo>
                  <a:pt x="1" y="21178"/>
                </a:lnTo>
                <a:lnTo>
                  <a:pt x="84067" y="21178"/>
                </a:lnTo>
                <a:lnTo>
                  <a:pt x="840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9"/>
          <p:cNvSpPr/>
          <p:nvPr/>
        </p:nvSpPr>
        <p:spPr>
          <a:xfrm>
            <a:off x="3056913" y="2190167"/>
            <a:ext cx="963835" cy="67193"/>
          </a:xfrm>
          <a:custGeom>
            <a:avLst/>
            <a:gdLst/>
            <a:ahLst/>
            <a:cxnLst/>
            <a:rect l="l" t="t" r="r" b="b"/>
            <a:pathLst>
              <a:path w="64449" h="4493" extrusionOk="0">
                <a:moveTo>
                  <a:pt x="1" y="0"/>
                </a:moveTo>
                <a:lnTo>
                  <a:pt x="1" y="4493"/>
                </a:lnTo>
                <a:lnTo>
                  <a:pt x="64448" y="4493"/>
                </a:lnTo>
                <a:lnTo>
                  <a:pt x="644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29"/>
          <p:cNvSpPr/>
          <p:nvPr/>
        </p:nvSpPr>
        <p:spPr>
          <a:xfrm>
            <a:off x="3056913" y="2336861"/>
            <a:ext cx="1257222" cy="67193"/>
          </a:xfrm>
          <a:custGeom>
            <a:avLst/>
            <a:gdLst/>
            <a:ahLst/>
            <a:cxnLst/>
            <a:rect l="l" t="t" r="r" b="b"/>
            <a:pathLst>
              <a:path w="84067" h="4493" extrusionOk="0">
                <a:moveTo>
                  <a:pt x="1" y="1"/>
                </a:moveTo>
                <a:lnTo>
                  <a:pt x="1" y="4493"/>
                </a:lnTo>
                <a:lnTo>
                  <a:pt x="84067" y="4493"/>
                </a:lnTo>
                <a:lnTo>
                  <a:pt x="840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29"/>
          <p:cNvSpPr/>
          <p:nvPr/>
        </p:nvSpPr>
        <p:spPr>
          <a:xfrm>
            <a:off x="3056913" y="2483556"/>
            <a:ext cx="1257222" cy="67193"/>
          </a:xfrm>
          <a:custGeom>
            <a:avLst/>
            <a:gdLst/>
            <a:ahLst/>
            <a:cxnLst/>
            <a:rect l="l" t="t" r="r" b="b"/>
            <a:pathLst>
              <a:path w="84067" h="4493" extrusionOk="0">
                <a:moveTo>
                  <a:pt x="1" y="1"/>
                </a:moveTo>
                <a:lnTo>
                  <a:pt x="1" y="4493"/>
                </a:lnTo>
                <a:lnTo>
                  <a:pt x="84067" y="4493"/>
                </a:lnTo>
                <a:lnTo>
                  <a:pt x="840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29"/>
          <p:cNvSpPr/>
          <p:nvPr/>
        </p:nvSpPr>
        <p:spPr>
          <a:xfrm>
            <a:off x="3056913" y="2630251"/>
            <a:ext cx="1257222" cy="67208"/>
          </a:xfrm>
          <a:custGeom>
            <a:avLst/>
            <a:gdLst/>
            <a:ahLst/>
            <a:cxnLst/>
            <a:rect l="l" t="t" r="r" b="b"/>
            <a:pathLst>
              <a:path w="84067" h="4494" extrusionOk="0">
                <a:moveTo>
                  <a:pt x="1" y="1"/>
                </a:moveTo>
                <a:lnTo>
                  <a:pt x="1" y="4493"/>
                </a:lnTo>
                <a:lnTo>
                  <a:pt x="84067" y="4493"/>
                </a:lnTo>
                <a:lnTo>
                  <a:pt x="840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9"/>
          <p:cNvSpPr/>
          <p:nvPr/>
        </p:nvSpPr>
        <p:spPr>
          <a:xfrm>
            <a:off x="3056913" y="2776960"/>
            <a:ext cx="699236" cy="67193"/>
          </a:xfrm>
          <a:custGeom>
            <a:avLst/>
            <a:gdLst/>
            <a:ahLst/>
            <a:cxnLst/>
            <a:rect l="l" t="t" r="r" b="b"/>
            <a:pathLst>
              <a:path w="46756" h="4493" extrusionOk="0">
                <a:moveTo>
                  <a:pt x="1" y="0"/>
                </a:moveTo>
                <a:lnTo>
                  <a:pt x="1" y="4492"/>
                </a:lnTo>
                <a:lnTo>
                  <a:pt x="46755" y="4492"/>
                </a:lnTo>
                <a:lnTo>
                  <a:pt x="467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9"/>
          <p:cNvSpPr/>
          <p:nvPr/>
        </p:nvSpPr>
        <p:spPr>
          <a:xfrm>
            <a:off x="3839771" y="2785186"/>
            <a:ext cx="124770" cy="117920"/>
          </a:xfrm>
          <a:custGeom>
            <a:avLst/>
            <a:gdLst/>
            <a:ahLst/>
            <a:cxnLst/>
            <a:rect l="l" t="t" r="r" b="b"/>
            <a:pathLst>
              <a:path w="8343" h="7885" extrusionOk="0">
                <a:moveTo>
                  <a:pt x="4217" y="0"/>
                </a:moveTo>
                <a:lnTo>
                  <a:pt x="2934" y="2567"/>
                </a:lnTo>
                <a:lnTo>
                  <a:pt x="0" y="3025"/>
                </a:lnTo>
                <a:lnTo>
                  <a:pt x="2109" y="5042"/>
                </a:lnTo>
                <a:lnTo>
                  <a:pt x="1650" y="7884"/>
                </a:lnTo>
                <a:lnTo>
                  <a:pt x="4217" y="6509"/>
                </a:lnTo>
                <a:lnTo>
                  <a:pt x="6692" y="7884"/>
                </a:lnTo>
                <a:lnTo>
                  <a:pt x="6234" y="5042"/>
                </a:lnTo>
                <a:lnTo>
                  <a:pt x="8343" y="3025"/>
                </a:lnTo>
                <a:lnTo>
                  <a:pt x="5501" y="2567"/>
                </a:lnTo>
                <a:lnTo>
                  <a:pt x="42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9"/>
          <p:cNvSpPr/>
          <p:nvPr/>
        </p:nvSpPr>
        <p:spPr>
          <a:xfrm>
            <a:off x="4002917" y="2785186"/>
            <a:ext cx="123409" cy="117920"/>
          </a:xfrm>
          <a:custGeom>
            <a:avLst/>
            <a:gdLst/>
            <a:ahLst/>
            <a:cxnLst/>
            <a:rect l="l" t="t" r="r" b="b"/>
            <a:pathLst>
              <a:path w="8252" h="7885" extrusionOk="0">
                <a:moveTo>
                  <a:pt x="4126" y="0"/>
                </a:moveTo>
                <a:lnTo>
                  <a:pt x="2842" y="2567"/>
                </a:lnTo>
                <a:lnTo>
                  <a:pt x="1" y="3025"/>
                </a:lnTo>
                <a:lnTo>
                  <a:pt x="2109" y="5042"/>
                </a:lnTo>
                <a:lnTo>
                  <a:pt x="1559" y="7884"/>
                </a:lnTo>
                <a:lnTo>
                  <a:pt x="1559" y="7884"/>
                </a:lnTo>
                <a:lnTo>
                  <a:pt x="4126" y="6509"/>
                </a:lnTo>
                <a:lnTo>
                  <a:pt x="6693" y="7884"/>
                </a:lnTo>
                <a:lnTo>
                  <a:pt x="6234" y="5042"/>
                </a:lnTo>
                <a:lnTo>
                  <a:pt x="8251" y="3025"/>
                </a:lnTo>
                <a:lnTo>
                  <a:pt x="5409" y="2567"/>
                </a:lnTo>
                <a:lnTo>
                  <a:pt x="412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9"/>
          <p:cNvSpPr/>
          <p:nvPr/>
        </p:nvSpPr>
        <p:spPr>
          <a:xfrm>
            <a:off x="4166063" y="2785186"/>
            <a:ext cx="123409" cy="117920"/>
          </a:xfrm>
          <a:custGeom>
            <a:avLst/>
            <a:gdLst/>
            <a:ahLst/>
            <a:cxnLst/>
            <a:rect l="l" t="t" r="r" b="b"/>
            <a:pathLst>
              <a:path w="8252" h="7885" extrusionOk="0">
                <a:moveTo>
                  <a:pt x="4126" y="0"/>
                </a:moveTo>
                <a:lnTo>
                  <a:pt x="2843" y="2567"/>
                </a:lnTo>
                <a:lnTo>
                  <a:pt x="1" y="3025"/>
                </a:lnTo>
                <a:lnTo>
                  <a:pt x="2018" y="5042"/>
                </a:lnTo>
                <a:lnTo>
                  <a:pt x="1559" y="7884"/>
                </a:lnTo>
                <a:lnTo>
                  <a:pt x="4126" y="6509"/>
                </a:lnTo>
                <a:lnTo>
                  <a:pt x="6693" y="7884"/>
                </a:lnTo>
                <a:lnTo>
                  <a:pt x="6143" y="5042"/>
                </a:lnTo>
                <a:lnTo>
                  <a:pt x="8252" y="3025"/>
                </a:lnTo>
                <a:lnTo>
                  <a:pt x="5410" y="2567"/>
                </a:lnTo>
                <a:lnTo>
                  <a:pt x="412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29"/>
          <p:cNvSpPr/>
          <p:nvPr/>
        </p:nvSpPr>
        <p:spPr>
          <a:xfrm>
            <a:off x="3960415" y="1473129"/>
            <a:ext cx="65817" cy="55498"/>
          </a:xfrm>
          <a:custGeom>
            <a:avLst/>
            <a:gdLst/>
            <a:ahLst/>
            <a:cxnLst/>
            <a:rect l="l" t="t" r="r" b="b"/>
            <a:pathLst>
              <a:path w="4401" h="3711" extrusionOk="0">
                <a:moveTo>
                  <a:pt x="2567" y="1"/>
                </a:moveTo>
                <a:cubicBezTo>
                  <a:pt x="917" y="1"/>
                  <a:pt x="1" y="2018"/>
                  <a:pt x="1192" y="3209"/>
                </a:cubicBezTo>
                <a:cubicBezTo>
                  <a:pt x="1566" y="3555"/>
                  <a:pt x="2022" y="3710"/>
                  <a:pt x="2470" y="3710"/>
                </a:cubicBezTo>
                <a:cubicBezTo>
                  <a:pt x="3451" y="3710"/>
                  <a:pt x="4401" y="2966"/>
                  <a:pt x="4401" y="1834"/>
                </a:cubicBezTo>
                <a:cubicBezTo>
                  <a:pt x="4401" y="826"/>
                  <a:pt x="3576" y="1"/>
                  <a:pt x="25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29"/>
          <p:cNvSpPr/>
          <p:nvPr/>
        </p:nvSpPr>
        <p:spPr>
          <a:xfrm>
            <a:off x="4082434" y="1473129"/>
            <a:ext cx="64456" cy="55498"/>
          </a:xfrm>
          <a:custGeom>
            <a:avLst/>
            <a:gdLst/>
            <a:ahLst/>
            <a:cxnLst/>
            <a:rect l="l" t="t" r="r" b="b"/>
            <a:pathLst>
              <a:path w="4310" h="3711" extrusionOk="0">
                <a:moveTo>
                  <a:pt x="2476" y="1"/>
                </a:moveTo>
                <a:cubicBezTo>
                  <a:pt x="826" y="1"/>
                  <a:pt x="1" y="2018"/>
                  <a:pt x="1192" y="3209"/>
                </a:cubicBezTo>
                <a:cubicBezTo>
                  <a:pt x="1566" y="3555"/>
                  <a:pt x="2013" y="3710"/>
                  <a:pt x="2449" y="3710"/>
                </a:cubicBezTo>
                <a:cubicBezTo>
                  <a:pt x="3403" y="3710"/>
                  <a:pt x="4309" y="2966"/>
                  <a:pt x="4309" y="1834"/>
                </a:cubicBezTo>
                <a:cubicBezTo>
                  <a:pt x="4309" y="826"/>
                  <a:pt x="3484" y="1"/>
                  <a:pt x="24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9"/>
          <p:cNvSpPr/>
          <p:nvPr/>
        </p:nvSpPr>
        <p:spPr>
          <a:xfrm>
            <a:off x="4204453" y="1473129"/>
            <a:ext cx="64456" cy="55498"/>
          </a:xfrm>
          <a:custGeom>
            <a:avLst/>
            <a:gdLst/>
            <a:ahLst/>
            <a:cxnLst/>
            <a:rect l="l" t="t" r="r" b="b"/>
            <a:pathLst>
              <a:path w="4310" h="3711" extrusionOk="0">
                <a:moveTo>
                  <a:pt x="2476" y="1"/>
                </a:moveTo>
                <a:cubicBezTo>
                  <a:pt x="826" y="1"/>
                  <a:pt x="1" y="2018"/>
                  <a:pt x="1101" y="3209"/>
                </a:cubicBezTo>
                <a:cubicBezTo>
                  <a:pt x="1475" y="3555"/>
                  <a:pt x="1930" y="3710"/>
                  <a:pt x="2379" y="3710"/>
                </a:cubicBezTo>
                <a:cubicBezTo>
                  <a:pt x="3360" y="3710"/>
                  <a:pt x="4309" y="2966"/>
                  <a:pt x="4309" y="1834"/>
                </a:cubicBezTo>
                <a:cubicBezTo>
                  <a:pt x="4309" y="826"/>
                  <a:pt x="3484" y="1"/>
                  <a:pt x="24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9"/>
          <p:cNvSpPr/>
          <p:nvPr/>
        </p:nvSpPr>
        <p:spPr>
          <a:xfrm>
            <a:off x="1578968" y="1784345"/>
            <a:ext cx="471636" cy="473012"/>
          </a:xfrm>
          <a:custGeom>
            <a:avLst/>
            <a:gdLst/>
            <a:ahLst/>
            <a:cxnLst/>
            <a:rect l="l" t="t" r="r" b="b"/>
            <a:pathLst>
              <a:path w="31537" h="31629" extrusionOk="0">
                <a:moveTo>
                  <a:pt x="1" y="1"/>
                </a:moveTo>
                <a:lnTo>
                  <a:pt x="1" y="31629"/>
                </a:lnTo>
                <a:lnTo>
                  <a:pt x="31537" y="31629"/>
                </a:lnTo>
                <a:lnTo>
                  <a:pt x="3153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9"/>
          <p:cNvSpPr/>
          <p:nvPr/>
        </p:nvSpPr>
        <p:spPr>
          <a:xfrm>
            <a:off x="1578968" y="2347839"/>
            <a:ext cx="471636" cy="135732"/>
          </a:xfrm>
          <a:custGeom>
            <a:avLst/>
            <a:gdLst/>
            <a:ahLst/>
            <a:cxnLst/>
            <a:rect l="l" t="t" r="r" b="b"/>
            <a:pathLst>
              <a:path w="31537" h="9076" extrusionOk="0">
                <a:moveTo>
                  <a:pt x="1" y="0"/>
                </a:moveTo>
                <a:lnTo>
                  <a:pt x="1" y="9076"/>
                </a:lnTo>
                <a:lnTo>
                  <a:pt x="31537" y="9076"/>
                </a:lnTo>
                <a:lnTo>
                  <a:pt x="3153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9"/>
          <p:cNvSpPr/>
          <p:nvPr/>
        </p:nvSpPr>
        <p:spPr>
          <a:xfrm>
            <a:off x="1578968" y="2550735"/>
            <a:ext cx="471636" cy="50742"/>
          </a:xfrm>
          <a:custGeom>
            <a:avLst/>
            <a:gdLst/>
            <a:ahLst/>
            <a:cxnLst/>
            <a:rect l="l" t="t" r="r" b="b"/>
            <a:pathLst>
              <a:path w="31537" h="3393" extrusionOk="0">
                <a:moveTo>
                  <a:pt x="1" y="1"/>
                </a:moveTo>
                <a:lnTo>
                  <a:pt x="1" y="3393"/>
                </a:lnTo>
                <a:lnTo>
                  <a:pt x="31537" y="3393"/>
                </a:lnTo>
                <a:lnTo>
                  <a:pt x="31537"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9"/>
          <p:cNvSpPr/>
          <p:nvPr/>
        </p:nvSpPr>
        <p:spPr>
          <a:xfrm>
            <a:off x="1578968" y="2663167"/>
            <a:ext cx="471636" cy="50742"/>
          </a:xfrm>
          <a:custGeom>
            <a:avLst/>
            <a:gdLst/>
            <a:ahLst/>
            <a:cxnLst/>
            <a:rect l="l" t="t" r="r" b="b"/>
            <a:pathLst>
              <a:path w="31537" h="3393" extrusionOk="0">
                <a:moveTo>
                  <a:pt x="1" y="0"/>
                </a:moveTo>
                <a:lnTo>
                  <a:pt x="1" y="3392"/>
                </a:lnTo>
                <a:lnTo>
                  <a:pt x="31537" y="3392"/>
                </a:lnTo>
                <a:lnTo>
                  <a:pt x="31537"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9"/>
          <p:cNvSpPr/>
          <p:nvPr/>
        </p:nvSpPr>
        <p:spPr>
          <a:xfrm>
            <a:off x="1578968" y="2776960"/>
            <a:ext cx="471636" cy="50742"/>
          </a:xfrm>
          <a:custGeom>
            <a:avLst/>
            <a:gdLst/>
            <a:ahLst/>
            <a:cxnLst/>
            <a:rect l="l" t="t" r="r" b="b"/>
            <a:pathLst>
              <a:path w="31537" h="3393" extrusionOk="0">
                <a:moveTo>
                  <a:pt x="1" y="0"/>
                </a:moveTo>
                <a:lnTo>
                  <a:pt x="1" y="3392"/>
                </a:lnTo>
                <a:lnTo>
                  <a:pt x="31537" y="3392"/>
                </a:lnTo>
                <a:lnTo>
                  <a:pt x="31537"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9"/>
          <p:cNvSpPr/>
          <p:nvPr/>
        </p:nvSpPr>
        <p:spPr>
          <a:xfrm>
            <a:off x="1578968" y="2889378"/>
            <a:ext cx="471636" cy="50742"/>
          </a:xfrm>
          <a:custGeom>
            <a:avLst/>
            <a:gdLst/>
            <a:ahLst/>
            <a:cxnLst/>
            <a:rect l="l" t="t" r="r" b="b"/>
            <a:pathLst>
              <a:path w="31537" h="3393" extrusionOk="0">
                <a:moveTo>
                  <a:pt x="1" y="0"/>
                </a:moveTo>
                <a:lnTo>
                  <a:pt x="1" y="3392"/>
                </a:lnTo>
                <a:lnTo>
                  <a:pt x="31537" y="3392"/>
                </a:lnTo>
                <a:lnTo>
                  <a:pt x="31537"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9"/>
          <p:cNvSpPr/>
          <p:nvPr/>
        </p:nvSpPr>
        <p:spPr>
          <a:xfrm>
            <a:off x="2179478" y="1784345"/>
            <a:ext cx="765023" cy="473012"/>
          </a:xfrm>
          <a:custGeom>
            <a:avLst/>
            <a:gdLst/>
            <a:ahLst/>
            <a:cxnLst/>
            <a:rect l="l" t="t" r="r" b="b"/>
            <a:pathLst>
              <a:path w="51155" h="31629" extrusionOk="0">
                <a:moveTo>
                  <a:pt x="0" y="1"/>
                </a:moveTo>
                <a:lnTo>
                  <a:pt x="0" y="31629"/>
                </a:lnTo>
                <a:lnTo>
                  <a:pt x="51155" y="31629"/>
                </a:lnTo>
                <a:lnTo>
                  <a:pt x="51155"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29"/>
          <p:cNvSpPr/>
          <p:nvPr/>
        </p:nvSpPr>
        <p:spPr>
          <a:xfrm>
            <a:off x="2179478" y="2347839"/>
            <a:ext cx="765023" cy="135732"/>
          </a:xfrm>
          <a:custGeom>
            <a:avLst/>
            <a:gdLst/>
            <a:ahLst/>
            <a:cxnLst/>
            <a:rect l="l" t="t" r="r" b="b"/>
            <a:pathLst>
              <a:path w="51155" h="9076" extrusionOk="0">
                <a:moveTo>
                  <a:pt x="0" y="0"/>
                </a:moveTo>
                <a:lnTo>
                  <a:pt x="0" y="9076"/>
                </a:lnTo>
                <a:lnTo>
                  <a:pt x="51155" y="9076"/>
                </a:lnTo>
                <a:lnTo>
                  <a:pt x="511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9"/>
          <p:cNvSpPr/>
          <p:nvPr/>
        </p:nvSpPr>
        <p:spPr>
          <a:xfrm>
            <a:off x="2179478" y="2550735"/>
            <a:ext cx="765023" cy="50742"/>
          </a:xfrm>
          <a:custGeom>
            <a:avLst/>
            <a:gdLst/>
            <a:ahLst/>
            <a:cxnLst/>
            <a:rect l="l" t="t" r="r" b="b"/>
            <a:pathLst>
              <a:path w="51155" h="3393" extrusionOk="0">
                <a:moveTo>
                  <a:pt x="0" y="1"/>
                </a:moveTo>
                <a:lnTo>
                  <a:pt x="0" y="3393"/>
                </a:lnTo>
                <a:lnTo>
                  <a:pt x="51155" y="3393"/>
                </a:lnTo>
                <a:lnTo>
                  <a:pt x="51155"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9"/>
          <p:cNvSpPr/>
          <p:nvPr/>
        </p:nvSpPr>
        <p:spPr>
          <a:xfrm>
            <a:off x="2179478" y="2663167"/>
            <a:ext cx="765023" cy="50742"/>
          </a:xfrm>
          <a:custGeom>
            <a:avLst/>
            <a:gdLst/>
            <a:ahLst/>
            <a:cxnLst/>
            <a:rect l="l" t="t" r="r" b="b"/>
            <a:pathLst>
              <a:path w="51155" h="3393" extrusionOk="0">
                <a:moveTo>
                  <a:pt x="0" y="0"/>
                </a:moveTo>
                <a:lnTo>
                  <a:pt x="0" y="3392"/>
                </a:lnTo>
                <a:lnTo>
                  <a:pt x="51155" y="3392"/>
                </a:lnTo>
                <a:lnTo>
                  <a:pt x="51155"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29"/>
          <p:cNvSpPr/>
          <p:nvPr/>
        </p:nvSpPr>
        <p:spPr>
          <a:xfrm>
            <a:off x="2179478" y="2776960"/>
            <a:ext cx="765023" cy="50742"/>
          </a:xfrm>
          <a:custGeom>
            <a:avLst/>
            <a:gdLst/>
            <a:ahLst/>
            <a:cxnLst/>
            <a:rect l="l" t="t" r="r" b="b"/>
            <a:pathLst>
              <a:path w="51155" h="3393" extrusionOk="0">
                <a:moveTo>
                  <a:pt x="0" y="0"/>
                </a:moveTo>
                <a:lnTo>
                  <a:pt x="0" y="3392"/>
                </a:lnTo>
                <a:lnTo>
                  <a:pt x="51155" y="3392"/>
                </a:lnTo>
                <a:lnTo>
                  <a:pt x="51155"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29"/>
          <p:cNvSpPr/>
          <p:nvPr/>
        </p:nvSpPr>
        <p:spPr>
          <a:xfrm>
            <a:off x="2179478" y="2889378"/>
            <a:ext cx="471636" cy="50742"/>
          </a:xfrm>
          <a:custGeom>
            <a:avLst/>
            <a:gdLst/>
            <a:ahLst/>
            <a:cxnLst/>
            <a:rect l="l" t="t" r="r" b="b"/>
            <a:pathLst>
              <a:path w="31537" h="3393" extrusionOk="0">
                <a:moveTo>
                  <a:pt x="0" y="0"/>
                </a:moveTo>
                <a:lnTo>
                  <a:pt x="0" y="3392"/>
                </a:lnTo>
                <a:lnTo>
                  <a:pt x="31536" y="3392"/>
                </a:lnTo>
                <a:lnTo>
                  <a:pt x="31536"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29"/>
          <p:cNvSpPr/>
          <p:nvPr/>
        </p:nvSpPr>
        <p:spPr>
          <a:xfrm>
            <a:off x="975721" y="2775585"/>
            <a:ext cx="2085295" cy="1140678"/>
          </a:xfrm>
          <a:custGeom>
            <a:avLst/>
            <a:gdLst/>
            <a:ahLst/>
            <a:cxnLst/>
            <a:rect l="l" t="t" r="r" b="b"/>
            <a:pathLst>
              <a:path w="139438" h="76274" extrusionOk="0">
                <a:moveTo>
                  <a:pt x="5776" y="0"/>
                </a:moveTo>
                <a:cubicBezTo>
                  <a:pt x="2568" y="0"/>
                  <a:pt x="1" y="2659"/>
                  <a:pt x="1" y="5868"/>
                </a:cubicBezTo>
                <a:lnTo>
                  <a:pt x="1" y="76274"/>
                </a:lnTo>
                <a:lnTo>
                  <a:pt x="139438" y="76274"/>
                </a:lnTo>
                <a:lnTo>
                  <a:pt x="139438" y="5868"/>
                </a:lnTo>
                <a:cubicBezTo>
                  <a:pt x="139346" y="2659"/>
                  <a:pt x="136871" y="92"/>
                  <a:pt x="1336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9"/>
          <p:cNvSpPr/>
          <p:nvPr/>
        </p:nvSpPr>
        <p:spPr>
          <a:xfrm>
            <a:off x="1030562" y="2839951"/>
            <a:ext cx="1975630" cy="1076311"/>
          </a:xfrm>
          <a:custGeom>
            <a:avLst/>
            <a:gdLst/>
            <a:ahLst/>
            <a:cxnLst/>
            <a:rect l="l" t="t" r="r" b="b"/>
            <a:pathLst>
              <a:path w="132105" h="71970" extrusionOk="0">
                <a:moveTo>
                  <a:pt x="2686" y="1"/>
                </a:moveTo>
                <a:cubicBezTo>
                  <a:pt x="1199" y="1"/>
                  <a:pt x="1" y="1250"/>
                  <a:pt x="1" y="2755"/>
                </a:cubicBezTo>
                <a:lnTo>
                  <a:pt x="1" y="71970"/>
                </a:lnTo>
                <a:lnTo>
                  <a:pt x="132104" y="71970"/>
                </a:lnTo>
                <a:lnTo>
                  <a:pt x="132104" y="2755"/>
                </a:lnTo>
                <a:cubicBezTo>
                  <a:pt x="132104" y="1197"/>
                  <a:pt x="130821" y="5"/>
                  <a:pt x="129354" y="5"/>
                </a:cubicBezTo>
                <a:lnTo>
                  <a:pt x="2843" y="5"/>
                </a:lnTo>
                <a:cubicBezTo>
                  <a:pt x="2790" y="2"/>
                  <a:pt x="2738" y="1"/>
                  <a:pt x="2686"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9"/>
          <p:cNvSpPr/>
          <p:nvPr/>
        </p:nvSpPr>
        <p:spPr>
          <a:xfrm>
            <a:off x="781050" y="3916256"/>
            <a:ext cx="2474649" cy="174136"/>
          </a:xfrm>
          <a:custGeom>
            <a:avLst/>
            <a:gdLst/>
            <a:ahLst/>
            <a:cxnLst/>
            <a:rect l="l" t="t" r="r" b="b"/>
            <a:pathLst>
              <a:path w="165473" h="11644" extrusionOk="0">
                <a:moveTo>
                  <a:pt x="0" y="1"/>
                </a:moveTo>
                <a:lnTo>
                  <a:pt x="0" y="4859"/>
                </a:lnTo>
                <a:cubicBezTo>
                  <a:pt x="0" y="8618"/>
                  <a:pt x="3025" y="11643"/>
                  <a:pt x="6784" y="11643"/>
                </a:cubicBezTo>
                <a:lnTo>
                  <a:pt x="158689" y="11643"/>
                </a:lnTo>
                <a:cubicBezTo>
                  <a:pt x="162448" y="11643"/>
                  <a:pt x="165473" y="8618"/>
                  <a:pt x="165473" y="4859"/>
                </a:cubicBezTo>
                <a:lnTo>
                  <a:pt x="1654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9"/>
          <p:cNvSpPr/>
          <p:nvPr/>
        </p:nvSpPr>
        <p:spPr>
          <a:xfrm>
            <a:off x="1786000" y="3892945"/>
            <a:ext cx="464786" cy="79524"/>
          </a:xfrm>
          <a:custGeom>
            <a:avLst/>
            <a:gdLst/>
            <a:ahLst/>
            <a:cxnLst/>
            <a:rect l="l" t="t" r="r" b="b"/>
            <a:pathLst>
              <a:path w="31079" h="3760" extrusionOk="0">
                <a:moveTo>
                  <a:pt x="1" y="1"/>
                </a:moveTo>
                <a:lnTo>
                  <a:pt x="1" y="3759"/>
                </a:lnTo>
                <a:lnTo>
                  <a:pt x="31078" y="3759"/>
                </a:lnTo>
                <a:lnTo>
                  <a:pt x="31078"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9"/>
          <p:cNvSpPr/>
          <p:nvPr/>
        </p:nvSpPr>
        <p:spPr>
          <a:xfrm>
            <a:off x="781050" y="3916256"/>
            <a:ext cx="2474649" cy="174136"/>
          </a:xfrm>
          <a:custGeom>
            <a:avLst/>
            <a:gdLst/>
            <a:ahLst/>
            <a:cxnLst/>
            <a:rect l="l" t="t" r="r" b="b"/>
            <a:pathLst>
              <a:path w="165473" h="11644" extrusionOk="0">
                <a:moveTo>
                  <a:pt x="0" y="1"/>
                </a:moveTo>
                <a:lnTo>
                  <a:pt x="0" y="2384"/>
                </a:lnTo>
                <a:cubicBezTo>
                  <a:pt x="0" y="7518"/>
                  <a:pt x="4125" y="11643"/>
                  <a:pt x="9259" y="11643"/>
                </a:cubicBezTo>
                <a:lnTo>
                  <a:pt x="156214" y="11643"/>
                </a:lnTo>
                <a:cubicBezTo>
                  <a:pt x="161347" y="11643"/>
                  <a:pt x="165473" y="7518"/>
                  <a:pt x="165473" y="2384"/>
                </a:cubicBezTo>
                <a:lnTo>
                  <a:pt x="165473" y="1"/>
                </a:lnTo>
                <a:lnTo>
                  <a:pt x="165381" y="1"/>
                </a:lnTo>
                <a:cubicBezTo>
                  <a:pt x="164556" y="4401"/>
                  <a:pt x="160706" y="7701"/>
                  <a:pt x="156214" y="7701"/>
                </a:cubicBezTo>
                <a:lnTo>
                  <a:pt x="9259" y="7701"/>
                </a:lnTo>
                <a:cubicBezTo>
                  <a:pt x="4767" y="7701"/>
                  <a:pt x="825" y="4401"/>
                  <a:pt x="92"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29"/>
          <p:cNvSpPr/>
          <p:nvPr/>
        </p:nvSpPr>
        <p:spPr>
          <a:xfrm>
            <a:off x="1030562" y="2839951"/>
            <a:ext cx="1975630" cy="80966"/>
          </a:xfrm>
          <a:custGeom>
            <a:avLst/>
            <a:gdLst/>
            <a:ahLst/>
            <a:cxnLst/>
            <a:rect l="l" t="t" r="r" b="b"/>
            <a:pathLst>
              <a:path w="132105" h="5414" extrusionOk="0">
                <a:moveTo>
                  <a:pt x="2686" y="1"/>
                </a:moveTo>
                <a:cubicBezTo>
                  <a:pt x="1199" y="1"/>
                  <a:pt x="1" y="1250"/>
                  <a:pt x="1" y="2755"/>
                </a:cubicBezTo>
                <a:lnTo>
                  <a:pt x="1" y="5414"/>
                </a:lnTo>
                <a:lnTo>
                  <a:pt x="132104" y="5414"/>
                </a:lnTo>
                <a:lnTo>
                  <a:pt x="132104" y="2755"/>
                </a:lnTo>
                <a:cubicBezTo>
                  <a:pt x="132104" y="1197"/>
                  <a:pt x="130821" y="5"/>
                  <a:pt x="129354" y="5"/>
                </a:cubicBezTo>
                <a:lnTo>
                  <a:pt x="2843" y="5"/>
                </a:lnTo>
                <a:cubicBezTo>
                  <a:pt x="2790" y="2"/>
                  <a:pt x="2738" y="1"/>
                  <a:pt x="26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29"/>
          <p:cNvSpPr/>
          <p:nvPr/>
        </p:nvSpPr>
        <p:spPr>
          <a:xfrm>
            <a:off x="1030562" y="2920903"/>
            <a:ext cx="1975630" cy="80907"/>
          </a:xfrm>
          <a:custGeom>
            <a:avLst/>
            <a:gdLst/>
            <a:ahLst/>
            <a:cxnLst/>
            <a:rect l="l" t="t" r="r" b="b"/>
            <a:pathLst>
              <a:path w="132105" h="5410" extrusionOk="0">
                <a:moveTo>
                  <a:pt x="1" y="1"/>
                </a:moveTo>
                <a:lnTo>
                  <a:pt x="1" y="5410"/>
                </a:lnTo>
                <a:lnTo>
                  <a:pt x="132104" y="5410"/>
                </a:lnTo>
                <a:lnTo>
                  <a:pt x="13210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29"/>
          <p:cNvSpPr/>
          <p:nvPr/>
        </p:nvSpPr>
        <p:spPr>
          <a:xfrm>
            <a:off x="2636015" y="2920903"/>
            <a:ext cx="370196" cy="80907"/>
          </a:xfrm>
          <a:custGeom>
            <a:avLst/>
            <a:gdLst/>
            <a:ahLst/>
            <a:cxnLst/>
            <a:rect l="l" t="t" r="r" b="b"/>
            <a:pathLst>
              <a:path w="24754" h="5410" extrusionOk="0">
                <a:moveTo>
                  <a:pt x="1" y="1"/>
                </a:moveTo>
                <a:lnTo>
                  <a:pt x="1" y="5410"/>
                </a:lnTo>
                <a:lnTo>
                  <a:pt x="24753" y="5410"/>
                </a:lnTo>
                <a:lnTo>
                  <a:pt x="24753"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29"/>
          <p:cNvSpPr/>
          <p:nvPr/>
        </p:nvSpPr>
        <p:spPr>
          <a:xfrm>
            <a:off x="2360451" y="2920903"/>
            <a:ext cx="275576" cy="80907"/>
          </a:xfrm>
          <a:custGeom>
            <a:avLst/>
            <a:gdLst/>
            <a:ahLst/>
            <a:cxnLst/>
            <a:rect l="l" t="t" r="r" b="b"/>
            <a:pathLst>
              <a:path w="18427" h="5410" extrusionOk="0">
                <a:moveTo>
                  <a:pt x="0" y="1"/>
                </a:moveTo>
                <a:lnTo>
                  <a:pt x="0" y="5410"/>
                </a:lnTo>
                <a:lnTo>
                  <a:pt x="18427" y="5410"/>
                </a:lnTo>
                <a:lnTo>
                  <a:pt x="18427"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9"/>
          <p:cNvSpPr/>
          <p:nvPr/>
        </p:nvSpPr>
        <p:spPr>
          <a:xfrm>
            <a:off x="2093097" y="3071726"/>
            <a:ext cx="850027" cy="213886"/>
          </a:xfrm>
          <a:custGeom>
            <a:avLst/>
            <a:gdLst/>
            <a:ahLst/>
            <a:cxnLst/>
            <a:rect l="l" t="t" r="r" b="b"/>
            <a:pathLst>
              <a:path w="56839" h="14302" extrusionOk="0">
                <a:moveTo>
                  <a:pt x="1" y="0"/>
                </a:moveTo>
                <a:lnTo>
                  <a:pt x="1" y="14301"/>
                </a:lnTo>
                <a:lnTo>
                  <a:pt x="56839" y="14301"/>
                </a:lnTo>
                <a:lnTo>
                  <a:pt x="5683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9"/>
          <p:cNvSpPr/>
          <p:nvPr/>
        </p:nvSpPr>
        <p:spPr>
          <a:xfrm>
            <a:off x="2093097" y="3345928"/>
            <a:ext cx="651245" cy="45254"/>
          </a:xfrm>
          <a:custGeom>
            <a:avLst/>
            <a:gdLst/>
            <a:ahLst/>
            <a:cxnLst/>
            <a:rect l="l" t="t" r="r" b="b"/>
            <a:pathLst>
              <a:path w="43547" h="3026" extrusionOk="0">
                <a:moveTo>
                  <a:pt x="1" y="0"/>
                </a:moveTo>
                <a:lnTo>
                  <a:pt x="1" y="3025"/>
                </a:lnTo>
                <a:lnTo>
                  <a:pt x="43546" y="3025"/>
                </a:lnTo>
                <a:lnTo>
                  <a:pt x="4354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9"/>
          <p:cNvSpPr/>
          <p:nvPr/>
        </p:nvSpPr>
        <p:spPr>
          <a:xfrm>
            <a:off x="2093097" y="3444631"/>
            <a:ext cx="850027" cy="45254"/>
          </a:xfrm>
          <a:custGeom>
            <a:avLst/>
            <a:gdLst/>
            <a:ahLst/>
            <a:cxnLst/>
            <a:rect l="l" t="t" r="r" b="b"/>
            <a:pathLst>
              <a:path w="56839" h="3026" extrusionOk="0">
                <a:moveTo>
                  <a:pt x="1" y="1"/>
                </a:moveTo>
                <a:lnTo>
                  <a:pt x="1" y="3026"/>
                </a:lnTo>
                <a:lnTo>
                  <a:pt x="56839" y="3026"/>
                </a:lnTo>
                <a:lnTo>
                  <a:pt x="568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29"/>
          <p:cNvSpPr/>
          <p:nvPr/>
        </p:nvSpPr>
        <p:spPr>
          <a:xfrm>
            <a:off x="2093097" y="3543350"/>
            <a:ext cx="850027" cy="46630"/>
          </a:xfrm>
          <a:custGeom>
            <a:avLst/>
            <a:gdLst/>
            <a:ahLst/>
            <a:cxnLst/>
            <a:rect l="l" t="t" r="r" b="b"/>
            <a:pathLst>
              <a:path w="56839" h="3118" extrusionOk="0">
                <a:moveTo>
                  <a:pt x="1" y="0"/>
                </a:moveTo>
                <a:lnTo>
                  <a:pt x="1" y="3117"/>
                </a:lnTo>
                <a:lnTo>
                  <a:pt x="56839" y="3117"/>
                </a:lnTo>
                <a:lnTo>
                  <a:pt x="568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29"/>
          <p:cNvSpPr/>
          <p:nvPr/>
        </p:nvSpPr>
        <p:spPr>
          <a:xfrm>
            <a:off x="2093097" y="3643430"/>
            <a:ext cx="850027" cy="45254"/>
          </a:xfrm>
          <a:custGeom>
            <a:avLst/>
            <a:gdLst/>
            <a:ahLst/>
            <a:cxnLst/>
            <a:rect l="l" t="t" r="r" b="b"/>
            <a:pathLst>
              <a:path w="56839" h="3026" extrusionOk="0">
                <a:moveTo>
                  <a:pt x="1" y="0"/>
                </a:moveTo>
                <a:lnTo>
                  <a:pt x="1" y="3026"/>
                </a:lnTo>
                <a:lnTo>
                  <a:pt x="56839" y="3026"/>
                </a:lnTo>
                <a:lnTo>
                  <a:pt x="568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9"/>
          <p:cNvSpPr/>
          <p:nvPr/>
        </p:nvSpPr>
        <p:spPr>
          <a:xfrm>
            <a:off x="2093097" y="3742148"/>
            <a:ext cx="473012" cy="45254"/>
          </a:xfrm>
          <a:custGeom>
            <a:avLst/>
            <a:gdLst/>
            <a:ahLst/>
            <a:cxnLst/>
            <a:rect l="l" t="t" r="r" b="b"/>
            <a:pathLst>
              <a:path w="31629" h="3026" extrusionOk="0">
                <a:moveTo>
                  <a:pt x="1" y="0"/>
                </a:moveTo>
                <a:lnTo>
                  <a:pt x="1" y="3025"/>
                </a:lnTo>
                <a:lnTo>
                  <a:pt x="31628" y="3025"/>
                </a:lnTo>
                <a:lnTo>
                  <a:pt x="3162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9"/>
          <p:cNvSpPr/>
          <p:nvPr/>
        </p:nvSpPr>
        <p:spPr>
          <a:xfrm>
            <a:off x="2622316" y="3747622"/>
            <a:ext cx="83643" cy="79531"/>
          </a:xfrm>
          <a:custGeom>
            <a:avLst/>
            <a:gdLst/>
            <a:ahLst/>
            <a:cxnLst/>
            <a:rect l="l" t="t" r="r" b="b"/>
            <a:pathLst>
              <a:path w="5593" h="5318" extrusionOk="0">
                <a:moveTo>
                  <a:pt x="2842" y="1"/>
                </a:moveTo>
                <a:lnTo>
                  <a:pt x="1925" y="1743"/>
                </a:lnTo>
                <a:lnTo>
                  <a:pt x="0" y="2018"/>
                </a:lnTo>
                <a:lnTo>
                  <a:pt x="1467" y="3393"/>
                </a:lnTo>
                <a:lnTo>
                  <a:pt x="1100" y="5318"/>
                </a:lnTo>
                <a:lnTo>
                  <a:pt x="1100" y="5318"/>
                </a:lnTo>
                <a:lnTo>
                  <a:pt x="2842" y="4401"/>
                </a:lnTo>
                <a:lnTo>
                  <a:pt x="4584" y="5318"/>
                </a:lnTo>
                <a:lnTo>
                  <a:pt x="4217" y="3393"/>
                </a:lnTo>
                <a:lnTo>
                  <a:pt x="5592" y="2018"/>
                </a:lnTo>
                <a:lnTo>
                  <a:pt x="3667" y="1743"/>
                </a:lnTo>
                <a:lnTo>
                  <a:pt x="284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29"/>
          <p:cNvSpPr/>
          <p:nvPr/>
        </p:nvSpPr>
        <p:spPr>
          <a:xfrm>
            <a:off x="2731997" y="3747622"/>
            <a:ext cx="83643" cy="79531"/>
          </a:xfrm>
          <a:custGeom>
            <a:avLst/>
            <a:gdLst/>
            <a:ahLst/>
            <a:cxnLst/>
            <a:rect l="l" t="t" r="r" b="b"/>
            <a:pathLst>
              <a:path w="5593" h="5318" extrusionOk="0">
                <a:moveTo>
                  <a:pt x="2842" y="1"/>
                </a:moveTo>
                <a:lnTo>
                  <a:pt x="2017" y="1743"/>
                </a:lnTo>
                <a:lnTo>
                  <a:pt x="0" y="2018"/>
                </a:lnTo>
                <a:lnTo>
                  <a:pt x="1467" y="3393"/>
                </a:lnTo>
                <a:lnTo>
                  <a:pt x="1100" y="5318"/>
                </a:lnTo>
                <a:lnTo>
                  <a:pt x="2842" y="4401"/>
                </a:lnTo>
                <a:lnTo>
                  <a:pt x="4584" y="5318"/>
                </a:lnTo>
                <a:lnTo>
                  <a:pt x="4217" y="3393"/>
                </a:lnTo>
                <a:lnTo>
                  <a:pt x="5592" y="2018"/>
                </a:lnTo>
                <a:lnTo>
                  <a:pt x="3667" y="1743"/>
                </a:lnTo>
                <a:lnTo>
                  <a:pt x="284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29"/>
          <p:cNvSpPr/>
          <p:nvPr/>
        </p:nvSpPr>
        <p:spPr>
          <a:xfrm>
            <a:off x="2843039" y="3747622"/>
            <a:ext cx="83643" cy="79531"/>
          </a:xfrm>
          <a:custGeom>
            <a:avLst/>
            <a:gdLst/>
            <a:ahLst/>
            <a:cxnLst/>
            <a:rect l="l" t="t" r="r" b="b"/>
            <a:pathLst>
              <a:path w="5593" h="5318" extrusionOk="0">
                <a:moveTo>
                  <a:pt x="2751" y="1"/>
                </a:moveTo>
                <a:lnTo>
                  <a:pt x="1926" y="1743"/>
                </a:lnTo>
                <a:lnTo>
                  <a:pt x="1" y="2018"/>
                </a:lnTo>
                <a:lnTo>
                  <a:pt x="1376" y="3393"/>
                </a:lnTo>
                <a:lnTo>
                  <a:pt x="1009" y="5318"/>
                </a:lnTo>
                <a:lnTo>
                  <a:pt x="2751" y="4401"/>
                </a:lnTo>
                <a:lnTo>
                  <a:pt x="4493" y="5318"/>
                </a:lnTo>
                <a:lnTo>
                  <a:pt x="4126" y="3393"/>
                </a:lnTo>
                <a:lnTo>
                  <a:pt x="5593" y="2018"/>
                </a:lnTo>
                <a:lnTo>
                  <a:pt x="3668" y="1743"/>
                </a:lnTo>
                <a:lnTo>
                  <a:pt x="275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29"/>
          <p:cNvSpPr/>
          <p:nvPr/>
        </p:nvSpPr>
        <p:spPr>
          <a:xfrm>
            <a:off x="2704569" y="2861950"/>
            <a:ext cx="43893" cy="37447"/>
          </a:xfrm>
          <a:custGeom>
            <a:avLst/>
            <a:gdLst/>
            <a:ahLst/>
            <a:cxnLst/>
            <a:rect l="l" t="t" r="r" b="b"/>
            <a:pathLst>
              <a:path w="2935" h="2504" extrusionOk="0">
                <a:moveTo>
                  <a:pt x="1651" y="1"/>
                </a:moveTo>
                <a:cubicBezTo>
                  <a:pt x="551" y="1"/>
                  <a:pt x="1" y="1284"/>
                  <a:pt x="734" y="2109"/>
                </a:cubicBezTo>
                <a:cubicBezTo>
                  <a:pt x="1005" y="2381"/>
                  <a:pt x="1336" y="2503"/>
                  <a:pt x="1658" y="2503"/>
                </a:cubicBezTo>
                <a:cubicBezTo>
                  <a:pt x="2315" y="2503"/>
                  <a:pt x="2934" y="1993"/>
                  <a:pt x="2934" y="1193"/>
                </a:cubicBezTo>
                <a:cubicBezTo>
                  <a:pt x="2934" y="551"/>
                  <a:pt x="2384" y="1"/>
                  <a:pt x="16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9"/>
          <p:cNvSpPr/>
          <p:nvPr/>
        </p:nvSpPr>
        <p:spPr>
          <a:xfrm>
            <a:off x="2785462" y="2861950"/>
            <a:ext cx="45254" cy="37447"/>
          </a:xfrm>
          <a:custGeom>
            <a:avLst/>
            <a:gdLst/>
            <a:ahLst/>
            <a:cxnLst/>
            <a:rect l="l" t="t" r="r" b="b"/>
            <a:pathLst>
              <a:path w="3026" h="2504" extrusionOk="0">
                <a:moveTo>
                  <a:pt x="1742" y="1"/>
                </a:moveTo>
                <a:cubicBezTo>
                  <a:pt x="642" y="1"/>
                  <a:pt x="0" y="1376"/>
                  <a:pt x="825" y="2109"/>
                </a:cubicBezTo>
                <a:cubicBezTo>
                  <a:pt x="1097" y="2381"/>
                  <a:pt x="1428" y="2503"/>
                  <a:pt x="1749" y="2503"/>
                </a:cubicBezTo>
                <a:cubicBezTo>
                  <a:pt x="2406" y="2503"/>
                  <a:pt x="3026" y="1993"/>
                  <a:pt x="3026" y="1193"/>
                </a:cubicBezTo>
                <a:cubicBezTo>
                  <a:pt x="3026" y="551"/>
                  <a:pt x="2384" y="1"/>
                  <a:pt x="174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9"/>
          <p:cNvSpPr/>
          <p:nvPr/>
        </p:nvSpPr>
        <p:spPr>
          <a:xfrm>
            <a:off x="2869091" y="2861950"/>
            <a:ext cx="42517" cy="37447"/>
          </a:xfrm>
          <a:custGeom>
            <a:avLst/>
            <a:gdLst/>
            <a:ahLst/>
            <a:cxnLst/>
            <a:rect l="l" t="t" r="r" b="b"/>
            <a:pathLst>
              <a:path w="2843" h="2504" extrusionOk="0">
                <a:moveTo>
                  <a:pt x="1651" y="1"/>
                </a:moveTo>
                <a:cubicBezTo>
                  <a:pt x="551" y="1"/>
                  <a:pt x="1" y="1284"/>
                  <a:pt x="734" y="2109"/>
                </a:cubicBezTo>
                <a:cubicBezTo>
                  <a:pt x="1005" y="2381"/>
                  <a:pt x="1326" y="2503"/>
                  <a:pt x="1635" y="2503"/>
                </a:cubicBezTo>
                <a:cubicBezTo>
                  <a:pt x="2264" y="2503"/>
                  <a:pt x="2842" y="1993"/>
                  <a:pt x="2842" y="1193"/>
                </a:cubicBezTo>
                <a:cubicBezTo>
                  <a:pt x="2842" y="551"/>
                  <a:pt x="2292" y="1"/>
                  <a:pt x="16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9"/>
          <p:cNvSpPr/>
          <p:nvPr/>
        </p:nvSpPr>
        <p:spPr>
          <a:xfrm>
            <a:off x="1095004" y="3071726"/>
            <a:ext cx="319454" cy="319454"/>
          </a:xfrm>
          <a:custGeom>
            <a:avLst/>
            <a:gdLst/>
            <a:ahLst/>
            <a:cxnLst/>
            <a:rect l="l" t="t" r="r" b="b"/>
            <a:pathLst>
              <a:path w="21361" h="21361" extrusionOk="0">
                <a:moveTo>
                  <a:pt x="1" y="0"/>
                </a:moveTo>
                <a:lnTo>
                  <a:pt x="1" y="21360"/>
                </a:lnTo>
                <a:lnTo>
                  <a:pt x="21361" y="21360"/>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9"/>
          <p:cNvSpPr/>
          <p:nvPr/>
        </p:nvSpPr>
        <p:spPr>
          <a:xfrm>
            <a:off x="1095004" y="3451496"/>
            <a:ext cx="319454" cy="91869"/>
          </a:xfrm>
          <a:custGeom>
            <a:avLst/>
            <a:gdLst/>
            <a:ahLst/>
            <a:cxnLst/>
            <a:rect l="l" t="t" r="r" b="b"/>
            <a:pathLst>
              <a:path w="21361" h="6143" extrusionOk="0">
                <a:moveTo>
                  <a:pt x="1" y="0"/>
                </a:moveTo>
                <a:lnTo>
                  <a:pt x="1" y="6142"/>
                </a:lnTo>
                <a:lnTo>
                  <a:pt x="21361" y="614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9"/>
          <p:cNvSpPr/>
          <p:nvPr/>
        </p:nvSpPr>
        <p:spPr>
          <a:xfrm>
            <a:off x="1095004" y="3589965"/>
            <a:ext cx="319454" cy="34292"/>
          </a:xfrm>
          <a:custGeom>
            <a:avLst/>
            <a:gdLst/>
            <a:ahLst/>
            <a:cxnLst/>
            <a:rect l="l" t="t" r="r" b="b"/>
            <a:pathLst>
              <a:path w="21361" h="2293" extrusionOk="0">
                <a:moveTo>
                  <a:pt x="1" y="0"/>
                </a:moveTo>
                <a:lnTo>
                  <a:pt x="1" y="2292"/>
                </a:lnTo>
                <a:lnTo>
                  <a:pt x="21361" y="229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29"/>
          <p:cNvSpPr/>
          <p:nvPr/>
        </p:nvSpPr>
        <p:spPr>
          <a:xfrm>
            <a:off x="1095004" y="3665369"/>
            <a:ext cx="319454" cy="34292"/>
          </a:xfrm>
          <a:custGeom>
            <a:avLst/>
            <a:gdLst/>
            <a:ahLst/>
            <a:cxnLst/>
            <a:rect l="l" t="t" r="r" b="b"/>
            <a:pathLst>
              <a:path w="21361" h="2293" extrusionOk="0">
                <a:moveTo>
                  <a:pt x="1" y="0"/>
                </a:moveTo>
                <a:lnTo>
                  <a:pt x="1" y="2292"/>
                </a:lnTo>
                <a:lnTo>
                  <a:pt x="21361" y="229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29"/>
          <p:cNvSpPr/>
          <p:nvPr/>
        </p:nvSpPr>
        <p:spPr>
          <a:xfrm>
            <a:off x="1095004" y="3742148"/>
            <a:ext cx="319454" cy="34277"/>
          </a:xfrm>
          <a:custGeom>
            <a:avLst/>
            <a:gdLst/>
            <a:ahLst/>
            <a:cxnLst/>
            <a:rect l="l" t="t" r="r" b="b"/>
            <a:pathLst>
              <a:path w="21361" h="2292" extrusionOk="0">
                <a:moveTo>
                  <a:pt x="1" y="0"/>
                </a:moveTo>
                <a:lnTo>
                  <a:pt x="1" y="2292"/>
                </a:lnTo>
                <a:lnTo>
                  <a:pt x="21361" y="2292"/>
                </a:lnTo>
                <a:lnTo>
                  <a:pt x="2136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29"/>
          <p:cNvSpPr/>
          <p:nvPr/>
        </p:nvSpPr>
        <p:spPr>
          <a:xfrm>
            <a:off x="1095004" y="3817552"/>
            <a:ext cx="319454" cy="34277"/>
          </a:xfrm>
          <a:custGeom>
            <a:avLst/>
            <a:gdLst/>
            <a:ahLst/>
            <a:cxnLst/>
            <a:rect l="l" t="t" r="r" b="b"/>
            <a:pathLst>
              <a:path w="21361" h="2292" extrusionOk="0">
                <a:moveTo>
                  <a:pt x="1" y="0"/>
                </a:moveTo>
                <a:lnTo>
                  <a:pt x="1" y="2292"/>
                </a:lnTo>
                <a:lnTo>
                  <a:pt x="21361" y="229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9"/>
          <p:cNvSpPr/>
          <p:nvPr/>
        </p:nvSpPr>
        <p:spPr>
          <a:xfrm>
            <a:off x="1500827" y="3071726"/>
            <a:ext cx="516875" cy="319454"/>
          </a:xfrm>
          <a:custGeom>
            <a:avLst/>
            <a:gdLst/>
            <a:ahLst/>
            <a:cxnLst/>
            <a:rect l="l" t="t" r="r" b="b"/>
            <a:pathLst>
              <a:path w="34562" h="21361" extrusionOk="0">
                <a:moveTo>
                  <a:pt x="0" y="0"/>
                </a:moveTo>
                <a:lnTo>
                  <a:pt x="0" y="21360"/>
                </a:lnTo>
                <a:lnTo>
                  <a:pt x="34562" y="21360"/>
                </a:lnTo>
                <a:lnTo>
                  <a:pt x="3456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9"/>
          <p:cNvSpPr/>
          <p:nvPr/>
        </p:nvSpPr>
        <p:spPr>
          <a:xfrm>
            <a:off x="1500827" y="3451496"/>
            <a:ext cx="516875" cy="91869"/>
          </a:xfrm>
          <a:custGeom>
            <a:avLst/>
            <a:gdLst/>
            <a:ahLst/>
            <a:cxnLst/>
            <a:rect l="l" t="t" r="r" b="b"/>
            <a:pathLst>
              <a:path w="34562" h="6143" extrusionOk="0">
                <a:moveTo>
                  <a:pt x="0" y="0"/>
                </a:moveTo>
                <a:lnTo>
                  <a:pt x="0" y="6142"/>
                </a:lnTo>
                <a:lnTo>
                  <a:pt x="34562" y="6142"/>
                </a:lnTo>
                <a:lnTo>
                  <a:pt x="3456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9"/>
          <p:cNvSpPr/>
          <p:nvPr/>
        </p:nvSpPr>
        <p:spPr>
          <a:xfrm>
            <a:off x="1500827" y="3589965"/>
            <a:ext cx="516875" cy="34292"/>
          </a:xfrm>
          <a:custGeom>
            <a:avLst/>
            <a:gdLst/>
            <a:ahLst/>
            <a:cxnLst/>
            <a:rect l="l" t="t" r="r" b="b"/>
            <a:pathLst>
              <a:path w="34562" h="2293" extrusionOk="0">
                <a:moveTo>
                  <a:pt x="0" y="0"/>
                </a:moveTo>
                <a:lnTo>
                  <a:pt x="0" y="2292"/>
                </a:lnTo>
                <a:lnTo>
                  <a:pt x="34562" y="2292"/>
                </a:lnTo>
                <a:lnTo>
                  <a:pt x="345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9"/>
          <p:cNvSpPr/>
          <p:nvPr/>
        </p:nvSpPr>
        <p:spPr>
          <a:xfrm>
            <a:off x="1500827" y="3665369"/>
            <a:ext cx="516875" cy="34292"/>
          </a:xfrm>
          <a:custGeom>
            <a:avLst/>
            <a:gdLst/>
            <a:ahLst/>
            <a:cxnLst/>
            <a:rect l="l" t="t" r="r" b="b"/>
            <a:pathLst>
              <a:path w="34562" h="2293" extrusionOk="0">
                <a:moveTo>
                  <a:pt x="0" y="0"/>
                </a:moveTo>
                <a:lnTo>
                  <a:pt x="0" y="2292"/>
                </a:lnTo>
                <a:lnTo>
                  <a:pt x="34562" y="2292"/>
                </a:lnTo>
                <a:lnTo>
                  <a:pt x="345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9"/>
          <p:cNvSpPr/>
          <p:nvPr/>
        </p:nvSpPr>
        <p:spPr>
          <a:xfrm>
            <a:off x="1500827" y="3742148"/>
            <a:ext cx="516875" cy="34277"/>
          </a:xfrm>
          <a:custGeom>
            <a:avLst/>
            <a:gdLst/>
            <a:ahLst/>
            <a:cxnLst/>
            <a:rect l="l" t="t" r="r" b="b"/>
            <a:pathLst>
              <a:path w="34562" h="2292" extrusionOk="0">
                <a:moveTo>
                  <a:pt x="0" y="0"/>
                </a:moveTo>
                <a:lnTo>
                  <a:pt x="0" y="2292"/>
                </a:lnTo>
                <a:lnTo>
                  <a:pt x="34562" y="2292"/>
                </a:lnTo>
                <a:lnTo>
                  <a:pt x="345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9"/>
          <p:cNvSpPr/>
          <p:nvPr/>
        </p:nvSpPr>
        <p:spPr>
          <a:xfrm>
            <a:off x="1500827" y="3817552"/>
            <a:ext cx="319454" cy="34277"/>
          </a:xfrm>
          <a:custGeom>
            <a:avLst/>
            <a:gdLst/>
            <a:ahLst/>
            <a:cxnLst/>
            <a:rect l="l" t="t" r="r" b="b"/>
            <a:pathLst>
              <a:path w="21361" h="2292" extrusionOk="0">
                <a:moveTo>
                  <a:pt x="0" y="0"/>
                </a:moveTo>
                <a:lnTo>
                  <a:pt x="0" y="2292"/>
                </a:lnTo>
                <a:lnTo>
                  <a:pt x="21360" y="2292"/>
                </a:lnTo>
                <a:lnTo>
                  <a:pt x="213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29"/>
          <p:cNvSpPr/>
          <p:nvPr/>
        </p:nvSpPr>
        <p:spPr>
          <a:xfrm>
            <a:off x="3299591" y="3340439"/>
            <a:ext cx="1243508" cy="749948"/>
          </a:xfrm>
          <a:custGeom>
            <a:avLst/>
            <a:gdLst/>
            <a:ahLst/>
            <a:cxnLst/>
            <a:rect l="l" t="t" r="r" b="b"/>
            <a:pathLst>
              <a:path w="83150" h="50147" extrusionOk="0">
                <a:moveTo>
                  <a:pt x="2201" y="0"/>
                </a:moveTo>
                <a:cubicBezTo>
                  <a:pt x="917" y="0"/>
                  <a:pt x="0" y="917"/>
                  <a:pt x="0" y="2201"/>
                </a:cubicBezTo>
                <a:lnTo>
                  <a:pt x="0" y="47946"/>
                </a:lnTo>
                <a:cubicBezTo>
                  <a:pt x="0" y="49138"/>
                  <a:pt x="917" y="50146"/>
                  <a:pt x="2201" y="50146"/>
                </a:cubicBezTo>
                <a:lnTo>
                  <a:pt x="80949" y="50146"/>
                </a:lnTo>
                <a:cubicBezTo>
                  <a:pt x="82233" y="50146"/>
                  <a:pt x="83149" y="49138"/>
                  <a:pt x="83149" y="47946"/>
                </a:cubicBezTo>
                <a:lnTo>
                  <a:pt x="83149" y="2201"/>
                </a:lnTo>
                <a:cubicBezTo>
                  <a:pt x="83149" y="917"/>
                  <a:pt x="82233" y="0"/>
                  <a:pt x="809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29"/>
          <p:cNvSpPr/>
          <p:nvPr/>
        </p:nvSpPr>
        <p:spPr>
          <a:xfrm>
            <a:off x="3332492" y="3377453"/>
            <a:ext cx="1126979" cy="674545"/>
          </a:xfrm>
          <a:custGeom>
            <a:avLst/>
            <a:gdLst/>
            <a:ahLst/>
            <a:cxnLst/>
            <a:rect l="l" t="t" r="r" b="b"/>
            <a:pathLst>
              <a:path w="75358" h="45105" extrusionOk="0">
                <a:moveTo>
                  <a:pt x="1742" y="1"/>
                </a:moveTo>
                <a:cubicBezTo>
                  <a:pt x="734" y="1"/>
                  <a:pt x="1" y="826"/>
                  <a:pt x="1" y="1834"/>
                </a:cubicBezTo>
                <a:lnTo>
                  <a:pt x="1" y="43363"/>
                </a:lnTo>
                <a:cubicBezTo>
                  <a:pt x="1" y="44279"/>
                  <a:pt x="734" y="45104"/>
                  <a:pt x="1742" y="45104"/>
                </a:cubicBezTo>
                <a:lnTo>
                  <a:pt x="75357" y="45104"/>
                </a:lnTo>
                <a:lnTo>
                  <a:pt x="75357"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29"/>
          <p:cNvSpPr/>
          <p:nvPr/>
        </p:nvSpPr>
        <p:spPr>
          <a:xfrm>
            <a:off x="4466330" y="3688331"/>
            <a:ext cx="61719" cy="52791"/>
          </a:xfrm>
          <a:custGeom>
            <a:avLst/>
            <a:gdLst/>
            <a:ahLst/>
            <a:cxnLst/>
            <a:rect l="l" t="t" r="r" b="b"/>
            <a:pathLst>
              <a:path w="4127" h="3530" extrusionOk="0">
                <a:moveTo>
                  <a:pt x="2293" y="1"/>
                </a:moveTo>
                <a:cubicBezTo>
                  <a:pt x="734" y="1"/>
                  <a:pt x="1" y="1926"/>
                  <a:pt x="1101" y="3026"/>
                </a:cubicBezTo>
                <a:cubicBezTo>
                  <a:pt x="1449" y="3374"/>
                  <a:pt x="1872" y="3530"/>
                  <a:pt x="2289" y="3530"/>
                </a:cubicBezTo>
                <a:cubicBezTo>
                  <a:pt x="3188" y="3530"/>
                  <a:pt x="4064" y="2807"/>
                  <a:pt x="4126" y="1743"/>
                </a:cubicBezTo>
                <a:cubicBezTo>
                  <a:pt x="4126" y="826"/>
                  <a:pt x="3301" y="1"/>
                  <a:pt x="2293"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29"/>
          <p:cNvSpPr/>
          <p:nvPr/>
        </p:nvSpPr>
        <p:spPr>
          <a:xfrm>
            <a:off x="3332492" y="3377453"/>
            <a:ext cx="1126979" cy="57592"/>
          </a:xfrm>
          <a:custGeom>
            <a:avLst/>
            <a:gdLst/>
            <a:ahLst/>
            <a:cxnLst/>
            <a:rect l="l" t="t" r="r" b="b"/>
            <a:pathLst>
              <a:path w="75358" h="3851" extrusionOk="0">
                <a:moveTo>
                  <a:pt x="1742" y="1"/>
                </a:moveTo>
                <a:cubicBezTo>
                  <a:pt x="734" y="1"/>
                  <a:pt x="1" y="826"/>
                  <a:pt x="1" y="1834"/>
                </a:cubicBezTo>
                <a:lnTo>
                  <a:pt x="1" y="3851"/>
                </a:lnTo>
                <a:lnTo>
                  <a:pt x="75357" y="3851"/>
                </a:lnTo>
                <a:lnTo>
                  <a:pt x="75357"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29"/>
          <p:cNvSpPr/>
          <p:nvPr/>
        </p:nvSpPr>
        <p:spPr>
          <a:xfrm>
            <a:off x="4283970" y="3392543"/>
            <a:ext cx="27442" cy="23629"/>
          </a:xfrm>
          <a:custGeom>
            <a:avLst/>
            <a:gdLst/>
            <a:ahLst/>
            <a:cxnLst/>
            <a:rect l="l" t="t" r="r" b="b"/>
            <a:pathLst>
              <a:path w="1835" h="1580" extrusionOk="0">
                <a:moveTo>
                  <a:pt x="1101" y="0"/>
                </a:moveTo>
                <a:cubicBezTo>
                  <a:pt x="368" y="0"/>
                  <a:pt x="1" y="917"/>
                  <a:pt x="459" y="1375"/>
                </a:cubicBezTo>
                <a:cubicBezTo>
                  <a:pt x="630" y="1517"/>
                  <a:pt x="826" y="1580"/>
                  <a:pt x="1017" y="1580"/>
                </a:cubicBezTo>
                <a:cubicBezTo>
                  <a:pt x="1441" y="1580"/>
                  <a:pt x="1834" y="1268"/>
                  <a:pt x="1834" y="825"/>
                </a:cubicBezTo>
                <a:cubicBezTo>
                  <a:pt x="1834" y="367"/>
                  <a:pt x="1468" y="0"/>
                  <a:pt x="11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9"/>
          <p:cNvSpPr/>
          <p:nvPr/>
        </p:nvSpPr>
        <p:spPr>
          <a:xfrm>
            <a:off x="4341562" y="3392543"/>
            <a:ext cx="27427" cy="23629"/>
          </a:xfrm>
          <a:custGeom>
            <a:avLst/>
            <a:gdLst/>
            <a:ahLst/>
            <a:cxnLst/>
            <a:rect l="l" t="t" r="r" b="b"/>
            <a:pathLst>
              <a:path w="1834" h="1580" extrusionOk="0">
                <a:moveTo>
                  <a:pt x="1100" y="0"/>
                </a:moveTo>
                <a:cubicBezTo>
                  <a:pt x="367" y="0"/>
                  <a:pt x="0" y="917"/>
                  <a:pt x="459" y="1375"/>
                </a:cubicBezTo>
                <a:cubicBezTo>
                  <a:pt x="629" y="1517"/>
                  <a:pt x="826" y="1580"/>
                  <a:pt x="1016" y="1580"/>
                </a:cubicBezTo>
                <a:cubicBezTo>
                  <a:pt x="1441" y="1580"/>
                  <a:pt x="1834" y="1268"/>
                  <a:pt x="1834" y="825"/>
                </a:cubicBezTo>
                <a:cubicBezTo>
                  <a:pt x="1834" y="367"/>
                  <a:pt x="1467" y="0"/>
                  <a:pt x="1100"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9"/>
          <p:cNvSpPr/>
          <p:nvPr/>
        </p:nvSpPr>
        <p:spPr>
          <a:xfrm>
            <a:off x="4400515" y="3392543"/>
            <a:ext cx="27427" cy="23629"/>
          </a:xfrm>
          <a:custGeom>
            <a:avLst/>
            <a:gdLst/>
            <a:ahLst/>
            <a:cxnLst/>
            <a:rect l="l" t="t" r="r" b="b"/>
            <a:pathLst>
              <a:path w="1834" h="1580" extrusionOk="0">
                <a:moveTo>
                  <a:pt x="1009" y="0"/>
                </a:moveTo>
                <a:cubicBezTo>
                  <a:pt x="367" y="0"/>
                  <a:pt x="0" y="917"/>
                  <a:pt x="459" y="1375"/>
                </a:cubicBezTo>
                <a:cubicBezTo>
                  <a:pt x="629" y="1517"/>
                  <a:pt x="826" y="1580"/>
                  <a:pt x="1016" y="1580"/>
                </a:cubicBezTo>
                <a:cubicBezTo>
                  <a:pt x="1441" y="1580"/>
                  <a:pt x="1834" y="1268"/>
                  <a:pt x="1834" y="825"/>
                </a:cubicBezTo>
                <a:cubicBezTo>
                  <a:pt x="1834" y="367"/>
                  <a:pt x="1467" y="0"/>
                  <a:pt x="10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9"/>
          <p:cNvSpPr/>
          <p:nvPr/>
        </p:nvSpPr>
        <p:spPr>
          <a:xfrm>
            <a:off x="3332492" y="3435030"/>
            <a:ext cx="1126979" cy="46630"/>
          </a:xfrm>
          <a:custGeom>
            <a:avLst/>
            <a:gdLst/>
            <a:ahLst/>
            <a:cxnLst/>
            <a:rect l="l" t="t" r="r" b="b"/>
            <a:pathLst>
              <a:path w="75358" h="3118" extrusionOk="0">
                <a:moveTo>
                  <a:pt x="1" y="1"/>
                </a:moveTo>
                <a:lnTo>
                  <a:pt x="1" y="3118"/>
                </a:lnTo>
                <a:lnTo>
                  <a:pt x="75357" y="3118"/>
                </a:lnTo>
                <a:lnTo>
                  <a:pt x="7535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9"/>
          <p:cNvSpPr/>
          <p:nvPr/>
        </p:nvSpPr>
        <p:spPr>
          <a:xfrm>
            <a:off x="4248332" y="3435030"/>
            <a:ext cx="211150" cy="46630"/>
          </a:xfrm>
          <a:custGeom>
            <a:avLst/>
            <a:gdLst/>
            <a:ahLst/>
            <a:cxnLst/>
            <a:rect l="l" t="t" r="r" b="b"/>
            <a:pathLst>
              <a:path w="14119" h="3118" extrusionOk="0">
                <a:moveTo>
                  <a:pt x="0" y="1"/>
                </a:moveTo>
                <a:lnTo>
                  <a:pt x="0" y="3118"/>
                </a:lnTo>
                <a:lnTo>
                  <a:pt x="14118" y="3118"/>
                </a:lnTo>
                <a:lnTo>
                  <a:pt x="14118"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29"/>
          <p:cNvSpPr/>
          <p:nvPr/>
        </p:nvSpPr>
        <p:spPr>
          <a:xfrm>
            <a:off x="4090659" y="3435030"/>
            <a:ext cx="157686" cy="46630"/>
          </a:xfrm>
          <a:custGeom>
            <a:avLst/>
            <a:gdLst/>
            <a:ahLst/>
            <a:cxnLst/>
            <a:rect l="l" t="t" r="r" b="b"/>
            <a:pathLst>
              <a:path w="10544" h="3118" extrusionOk="0">
                <a:moveTo>
                  <a:pt x="1" y="1"/>
                </a:moveTo>
                <a:lnTo>
                  <a:pt x="1" y="3118"/>
                </a:lnTo>
                <a:lnTo>
                  <a:pt x="10543" y="3118"/>
                </a:lnTo>
                <a:lnTo>
                  <a:pt x="1054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29"/>
          <p:cNvSpPr/>
          <p:nvPr/>
        </p:nvSpPr>
        <p:spPr>
          <a:xfrm>
            <a:off x="3938475" y="3521411"/>
            <a:ext cx="485350" cy="122033"/>
          </a:xfrm>
          <a:custGeom>
            <a:avLst/>
            <a:gdLst/>
            <a:ahLst/>
            <a:cxnLst/>
            <a:rect l="l" t="t" r="r" b="b"/>
            <a:pathLst>
              <a:path w="32454" h="8160" extrusionOk="0">
                <a:moveTo>
                  <a:pt x="1" y="0"/>
                </a:moveTo>
                <a:lnTo>
                  <a:pt x="1" y="8159"/>
                </a:lnTo>
                <a:lnTo>
                  <a:pt x="32454" y="8159"/>
                </a:lnTo>
                <a:lnTo>
                  <a:pt x="3245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29"/>
          <p:cNvSpPr/>
          <p:nvPr/>
        </p:nvSpPr>
        <p:spPr>
          <a:xfrm>
            <a:off x="3938475" y="3677707"/>
            <a:ext cx="371557" cy="26067"/>
          </a:xfrm>
          <a:custGeom>
            <a:avLst/>
            <a:gdLst/>
            <a:ahLst/>
            <a:cxnLst/>
            <a:rect l="l" t="t" r="r" b="b"/>
            <a:pathLst>
              <a:path w="24845" h="1743" extrusionOk="0">
                <a:moveTo>
                  <a:pt x="1" y="0"/>
                </a:moveTo>
                <a:lnTo>
                  <a:pt x="1" y="1742"/>
                </a:lnTo>
                <a:lnTo>
                  <a:pt x="24845" y="1742"/>
                </a:lnTo>
                <a:lnTo>
                  <a:pt x="2484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29"/>
          <p:cNvSpPr/>
          <p:nvPr/>
        </p:nvSpPr>
        <p:spPr>
          <a:xfrm>
            <a:off x="3938475" y="3733908"/>
            <a:ext cx="485350" cy="26067"/>
          </a:xfrm>
          <a:custGeom>
            <a:avLst/>
            <a:gdLst/>
            <a:ahLst/>
            <a:cxnLst/>
            <a:rect l="l" t="t" r="r" b="b"/>
            <a:pathLst>
              <a:path w="32454" h="1743" extrusionOk="0">
                <a:moveTo>
                  <a:pt x="1" y="1"/>
                </a:moveTo>
                <a:lnTo>
                  <a:pt x="1" y="1743"/>
                </a:lnTo>
                <a:lnTo>
                  <a:pt x="32454" y="1743"/>
                </a:lnTo>
                <a:lnTo>
                  <a:pt x="3245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29"/>
          <p:cNvSpPr/>
          <p:nvPr/>
        </p:nvSpPr>
        <p:spPr>
          <a:xfrm>
            <a:off x="3938475" y="3790124"/>
            <a:ext cx="485350" cy="26067"/>
          </a:xfrm>
          <a:custGeom>
            <a:avLst/>
            <a:gdLst/>
            <a:ahLst/>
            <a:cxnLst/>
            <a:rect l="l" t="t" r="r" b="b"/>
            <a:pathLst>
              <a:path w="32454" h="1743" extrusionOk="0">
                <a:moveTo>
                  <a:pt x="1" y="1"/>
                </a:moveTo>
                <a:lnTo>
                  <a:pt x="1" y="1742"/>
                </a:lnTo>
                <a:lnTo>
                  <a:pt x="32454" y="1742"/>
                </a:lnTo>
                <a:lnTo>
                  <a:pt x="324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29"/>
          <p:cNvSpPr/>
          <p:nvPr/>
        </p:nvSpPr>
        <p:spPr>
          <a:xfrm>
            <a:off x="3938475" y="3847702"/>
            <a:ext cx="485350" cy="24706"/>
          </a:xfrm>
          <a:custGeom>
            <a:avLst/>
            <a:gdLst/>
            <a:ahLst/>
            <a:cxnLst/>
            <a:rect l="l" t="t" r="r" b="b"/>
            <a:pathLst>
              <a:path w="32454" h="1652" extrusionOk="0">
                <a:moveTo>
                  <a:pt x="1" y="1"/>
                </a:moveTo>
                <a:lnTo>
                  <a:pt x="1" y="1651"/>
                </a:lnTo>
                <a:lnTo>
                  <a:pt x="32454" y="1651"/>
                </a:lnTo>
                <a:lnTo>
                  <a:pt x="324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29"/>
          <p:cNvSpPr/>
          <p:nvPr/>
        </p:nvSpPr>
        <p:spPr>
          <a:xfrm>
            <a:off x="3938475" y="3903918"/>
            <a:ext cx="270102" cy="26067"/>
          </a:xfrm>
          <a:custGeom>
            <a:avLst/>
            <a:gdLst/>
            <a:ahLst/>
            <a:cxnLst/>
            <a:rect l="l" t="t" r="r" b="b"/>
            <a:pathLst>
              <a:path w="18061" h="1743" extrusionOk="0">
                <a:moveTo>
                  <a:pt x="1" y="1"/>
                </a:moveTo>
                <a:lnTo>
                  <a:pt x="1" y="1742"/>
                </a:lnTo>
                <a:lnTo>
                  <a:pt x="18061" y="1742"/>
                </a:lnTo>
                <a:lnTo>
                  <a:pt x="1806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29"/>
          <p:cNvSpPr/>
          <p:nvPr/>
        </p:nvSpPr>
        <p:spPr>
          <a:xfrm>
            <a:off x="4240106" y="3906655"/>
            <a:ext cx="47991" cy="45269"/>
          </a:xfrm>
          <a:custGeom>
            <a:avLst/>
            <a:gdLst/>
            <a:ahLst/>
            <a:cxnLst/>
            <a:rect l="l" t="t" r="r" b="b"/>
            <a:pathLst>
              <a:path w="3209" h="3027" extrusionOk="0">
                <a:moveTo>
                  <a:pt x="1650" y="1"/>
                </a:moveTo>
                <a:lnTo>
                  <a:pt x="1100" y="1009"/>
                </a:lnTo>
                <a:lnTo>
                  <a:pt x="0" y="1193"/>
                </a:lnTo>
                <a:lnTo>
                  <a:pt x="825" y="1926"/>
                </a:lnTo>
                <a:lnTo>
                  <a:pt x="642" y="3026"/>
                </a:lnTo>
                <a:lnTo>
                  <a:pt x="1650" y="2476"/>
                </a:lnTo>
                <a:lnTo>
                  <a:pt x="2659" y="3026"/>
                </a:lnTo>
                <a:lnTo>
                  <a:pt x="2475" y="1926"/>
                </a:lnTo>
                <a:lnTo>
                  <a:pt x="3209" y="1193"/>
                </a:lnTo>
                <a:lnTo>
                  <a:pt x="2109" y="1009"/>
                </a:lnTo>
                <a:lnTo>
                  <a:pt x="165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29"/>
          <p:cNvSpPr/>
          <p:nvPr/>
        </p:nvSpPr>
        <p:spPr>
          <a:xfrm>
            <a:off x="4303172" y="3906655"/>
            <a:ext cx="47991" cy="45269"/>
          </a:xfrm>
          <a:custGeom>
            <a:avLst/>
            <a:gdLst/>
            <a:ahLst/>
            <a:cxnLst/>
            <a:rect l="l" t="t" r="r" b="b"/>
            <a:pathLst>
              <a:path w="3209" h="3027" extrusionOk="0">
                <a:moveTo>
                  <a:pt x="1650" y="1"/>
                </a:moveTo>
                <a:lnTo>
                  <a:pt x="1100" y="1009"/>
                </a:lnTo>
                <a:lnTo>
                  <a:pt x="0" y="1193"/>
                </a:lnTo>
                <a:lnTo>
                  <a:pt x="825" y="1926"/>
                </a:lnTo>
                <a:lnTo>
                  <a:pt x="642" y="3026"/>
                </a:lnTo>
                <a:lnTo>
                  <a:pt x="1650" y="2476"/>
                </a:lnTo>
                <a:lnTo>
                  <a:pt x="2567" y="3026"/>
                </a:lnTo>
                <a:lnTo>
                  <a:pt x="2384" y="1926"/>
                </a:lnTo>
                <a:lnTo>
                  <a:pt x="3209" y="1193"/>
                </a:lnTo>
                <a:lnTo>
                  <a:pt x="2109" y="1009"/>
                </a:lnTo>
                <a:lnTo>
                  <a:pt x="165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29"/>
          <p:cNvSpPr/>
          <p:nvPr/>
        </p:nvSpPr>
        <p:spPr>
          <a:xfrm>
            <a:off x="4366238" y="3903905"/>
            <a:ext cx="47991" cy="45269"/>
          </a:xfrm>
          <a:custGeom>
            <a:avLst/>
            <a:gdLst/>
            <a:ahLst/>
            <a:cxnLst/>
            <a:rect l="l" t="t" r="r" b="b"/>
            <a:pathLst>
              <a:path w="3209" h="3027" extrusionOk="0">
                <a:moveTo>
                  <a:pt x="1559" y="1"/>
                </a:moveTo>
                <a:lnTo>
                  <a:pt x="1100" y="1009"/>
                </a:lnTo>
                <a:lnTo>
                  <a:pt x="0" y="1193"/>
                </a:lnTo>
                <a:lnTo>
                  <a:pt x="825" y="1926"/>
                </a:lnTo>
                <a:lnTo>
                  <a:pt x="642" y="3026"/>
                </a:lnTo>
                <a:lnTo>
                  <a:pt x="642" y="3026"/>
                </a:lnTo>
                <a:lnTo>
                  <a:pt x="1559" y="2476"/>
                </a:lnTo>
                <a:lnTo>
                  <a:pt x="2567" y="3026"/>
                </a:lnTo>
                <a:lnTo>
                  <a:pt x="2384" y="1926"/>
                </a:lnTo>
                <a:lnTo>
                  <a:pt x="3209" y="1193"/>
                </a:lnTo>
                <a:lnTo>
                  <a:pt x="2109" y="1009"/>
                </a:lnTo>
                <a:lnTo>
                  <a:pt x="155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29"/>
          <p:cNvSpPr/>
          <p:nvPr/>
        </p:nvSpPr>
        <p:spPr>
          <a:xfrm>
            <a:off x="3368145" y="3521411"/>
            <a:ext cx="182346" cy="182361"/>
          </a:xfrm>
          <a:custGeom>
            <a:avLst/>
            <a:gdLst/>
            <a:ahLst/>
            <a:cxnLst/>
            <a:rect l="l" t="t" r="r" b="b"/>
            <a:pathLst>
              <a:path w="12193" h="12194" extrusionOk="0">
                <a:moveTo>
                  <a:pt x="0" y="0"/>
                </a:moveTo>
                <a:lnTo>
                  <a:pt x="0" y="12193"/>
                </a:lnTo>
                <a:lnTo>
                  <a:pt x="12193" y="12193"/>
                </a:lnTo>
                <a:lnTo>
                  <a:pt x="121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29"/>
          <p:cNvSpPr/>
          <p:nvPr/>
        </p:nvSpPr>
        <p:spPr>
          <a:xfrm>
            <a:off x="3368145" y="3738036"/>
            <a:ext cx="182346" cy="52103"/>
          </a:xfrm>
          <a:custGeom>
            <a:avLst/>
            <a:gdLst/>
            <a:ahLst/>
            <a:cxnLst/>
            <a:rect l="l" t="t" r="r" b="b"/>
            <a:pathLst>
              <a:path w="12193" h="3484" extrusionOk="0">
                <a:moveTo>
                  <a:pt x="0" y="0"/>
                </a:moveTo>
                <a:lnTo>
                  <a:pt x="0" y="3484"/>
                </a:lnTo>
                <a:lnTo>
                  <a:pt x="12193" y="3484"/>
                </a:lnTo>
                <a:lnTo>
                  <a:pt x="1219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29"/>
          <p:cNvSpPr/>
          <p:nvPr/>
        </p:nvSpPr>
        <p:spPr>
          <a:xfrm>
            <a:off x="3368145" y="3816176"/>
            <a:ext cx="182346" cy="19202"/>
          </a:xfrm>
          <a:custGeom>
            <a:avLst/>
            <a:gdLst/>
            <a:ahLst/>
            <a:cxnLst/>
            <a:rect l="l" t="t" r="r" b="b"/>
            <a:pathLst>
              <a:path w="12193" h="1284" extrusionOk="0">
                <a:moveTo>
                  <a:pt x="0" y="0"/>
                </a:moveTo>
                <a:lnTo>
                  <a:pt x="0" y="1284"/>
                </a:lnTo>
                <a:lnTo>
                  <a:pt x="12193" y="1284"/>
                </a:lnTo>
                <a:lnTo>
                  <a:pt x="121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29"/>
          <p:cNvSpPr/>
          <p:nvPr/>
        </p:nvSpPr>
        <p:spPr>
          <a:xfrm>
            <a:off x="3368145" y="3860054"/>
            <a:ext cx="182346" cy="19202"/>
          </a:xfrm>
          <a:custGeom>
            <a:avLst/>
            <a:gdLst/>
            <a:ahLst/>
            <a:cxnLst/>
            <a:rect l="l" t="t" r="r" b="b"/>
            <a:pathLst>
              <a:path w="12193" h="1284" extrusionOk="0">
                <a:moveTo>
                  <a:pt x="0" y="0"/>
                </a:moveTo>
                <a:lnTo>
                  <a:pt x="0" y="1283"/>
                </a:lnTo>
                <a:lnTo>
                  <a:pt x="12193" y="1283"/>
                </a:lnTo>
                <a:lnTo>
                  <a:pt x="121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29"/>
          <p:cNvSpPr/>
          <p:nvPr/>
        </p:nvSpPr>
        <p:spPr>
          <a:xfrm>
            <a:off x="3368145" y="3903918"/>
            <a:ext cx="182346" cy="19217"/>
          </a:xfrm>
          <a:custGeom>
            <a:avLst/>
            <a:gdLst/>
            <a:ahLst/>
            <a:cxnLst/>
            <a:rect l="l" t="t" r="r" b="b"/>
            <a:pathLst>
              <a:path w="12193" h="1285" extrusionOk="0">
                <a:moveTo>
                  <a:pt x="0" y="1"/>
                </a:moveTo>
                <a:lnTo>
                  <a:pt x="0" y="1284"/>
                </a:lnTo>
                <a:lnTo>
                  <a:pt x="12193" y="1284"/>
                </a:lnTo>
                <a:lnTo>
                  <a:pt x="121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29"/>
          <p:cNvSpPr/>
          <p:nvPr/>
        </p:nvSpPr>
        <p:spPr>
          <a:xfrm>
            <a:off x="3368145" y="3946420"/>
            <a:ext cx="182346" cy="20578"/>
          </a:xfrm>
          <a:custGeom>
            <a:avLst/>
            <a:gdLst/>
            <a:ahLst/>
            <a:cxnLst/>
            <a:rect l="l" t="t" r="r" b="b"/>
            <a:pathLst>
              <a:path w="12193" h="1376" extrusionOk="0">
                <a:moveTo>
                  <a:pt x="0" y="1"/>
                </a:moveTo>
                <a:lnTo>
                  <a:pt x="0" y="1376"/>
                </a:lnTo>
                <a:lnTo>
                  <a:pt x="12193" y="1376"/>
                </a:lnTo>
                <a:lnTo>
                  <a:pt x="121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29"/>
          <p:cNvSpPr/>
          <p:nvPr/>
        </p:nvSpPr>
        <p:spPr>
          <a:xfrm>
            <a:off x="3599846" y="3521411"/>
            <a:ext cx="296139" cy="182361"/>
          </a:xfrm>
          <a:custGeom>
            <a:avLst/>
            <a:gdLst/>
            <a:ahLst/>
            <a:cxnLst/>
            <a:rect l="l" t="t" r="r" b="b"/>
            <a:pathLst>
              <a:path w="19802" h="12194" extrusionOk="0">
                <a:moveTo>
                  <a:pt x="0" y="0"/>
                </a:moveTo>
                <a:lnTo>
                  <a:pt x="0" y="12193"/>
                </a:lnTo>
                <a:lnTo>
                  <a:pt x="19802" y="12193"/>
                </a:lnTo>
                <a:lnTo>
                  <a:pt x="198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29"/>
          <p:cNvSpPr/>
          <p:nvPr/>
        </p:nvSpPr>
        <p:spPr>
          <a:xfrm>
            <a:off x="3599846" y="3738036"/>
            <a:ext cx="296139" cy="52103"/>
          </a:xfrm>
          <a:custGeom>
            <a:avLst/>
            <a:gdLst/>
            <a:ahLst/>
            <a:cxnLst/>
            <a:rect l="l" t="t" r="r" b="b"/>
            <a:pathLst>
              <a:path w="19802" h="3484" extrusionOk="0">
                <a:moveTo>
                  <a:pt x="0" y="0"/>
                </a:moveTo>
                <a:lnTo>
                  <a:pt x="0" y="3484"/>
                </a:lnTo>
                <a:lnTo>
                  <a:pt x="19802" y="3484"/>
                </a:lnTo>
                <a:lnTo>
                  <a:pt x="1980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29"/>
          <p:cNvSpPr/>
          <p:nvPr/>
        </p:nvSpPr>
        <p:spPr>
          <a:xfrm>
            <a:off x="3599846" y="3816176"/>
            <a:ext cx="296139" cy="19202"/>
          </a:xfrm>
          <a:custGeom>
            <a:avLst/>
            <a:gdLst/>
            <a:ahLst/>
            <a:cxnLst/>
            <a:rect l="l" t="t" r="r" b="b"/>
            <a:pathLst>
              <a:path w="19802" h="1284" extrusionOk="0">
                <a:moveTo>
                  <a:pt x="0" y="0"/>
                </a:moveTo>
                <a:lnTo>
                  <a:pt x="0" y="1284"/>
                </a:lnTo>
                <a:lnTo>
                  <a:pt x="19802" y="1284"/>
                </a:lnTo>
                <a:lnTo>
                  <a:pt x="198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29"/>
          <p:cNvSpPr/>
          <p:nvPr/>
        </p:nvSpPr>
        <p:spPr>
          <a:xfrm>
            <a:off x="3599846" y="3860054"/>
            <a:ext cx="296139" cy="19202"/>
          </a:xfrm>
          <a:custGeom>
            <a:avLst/>
            <a:gdLst/>
            <a:ahLst/>
            <a:cxnLst/>
            <a:rect l="l" t="t" r="r" b="b"/>
            <a:pathLst>
              <a:path w="19802" h="1284" extrusionOk="0">
                <a:moveTo>
                  <a:pt x="0" y="0"/>
                </a:moveTo>
                <a:lnTo>
                  <a:pt x="0" y="1283"/>
                </a:lnTo>
                <a:lnTo>
                  <a:pt x="19802" y="1283"/>
                </a:lnTo>
                <a:lnTo>
                  <a:pt x="1980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29"/>
          <p:cNvSpPr/>
          <p:nvPr/>
        </p:nvSpPr>
        <p:spPr>
          <a:xfrm>
            <a:off x="3599846" y="3903918"/>
            <a:ext cx="296139" cy="19217"/>
          </a:xfrm>
          <a:custGeom>
            <a:avLst/>
            <a:gdLst/>
            <a:ahLst/>
            <a:cxnLst/>
            <a:rect l="l" t="t" r="r" b="b"/>
            <a:pathLst>
              <a:path w="19802" h="1285" extrusionOk="0">
                <a:moveTo>
                  <a:pt x="0" y="1"/>
                </a:moveTo>
                <a:lnTo>
                  <a:pt x="0" y="1284"/>
                </a:lnTo>
                <a:lnTo>
                  <a:pt x="19802" y="1284"/>
                </a:lnTo>
                <a:lnTo>
                  <a:pt x="1980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29"/>
          <p:cNvSpPr/>
          <p:nvPr/>
        </p:nvSpPr>
        <p:spPr>
          <a:xfrm>
            <a:off x="3599846" y="3946420"/>
            <a:ext cx="182346" cy="20578"/>
          </a:xfrm>
          <a:custGeom>
            <a:avLst/>
            <a:gdLst/>
            <a:ahLst/>
            <a:cxnLst/>
            <a:rect l="l" t="t" r="r" b="b"/>
            <a:pathLst>
              <a:path w="12193" h="1376" extrusionOk="0">
                <a:moveTo>
                  <a:pt x="0" y="1"/>
                </a:moveTo>
                <a:lnTo>
                  <a:pt x="0" y="1376"/>
                </a:lnTo>
                <a:lnTo>
                  <a:pt x="12193" y="1376"/>
                </a:lnTo>
                <a:lnTo>
                  <a:pt x="121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29"/>
          <p:cNvSpPr txBox="1">
            <a:spLocks noGrp="1"/>
          </p:cNvSpPr>
          <p:nvPr>
            <p:ph type="ctrTitle"/>
          </p:nvPr>
        </p:nvSpPr>
        <p:spPr>
          <a:xfrm>
            <a:off x="5393881" y="1887075"/>
            <a:ext cx="2076000" cy="381013"/>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sz="1200" b="1" dirty="0">
                <a:solidFill>
                  <a:srgbClr val="0E2A47"/>
                </a:solidFill>
                <a:latin typeface="Avenir Next LT Pro" panose="020B0504020202020204" pitchFamily="34" charset="0"/>
              </a:rPr>
              <a:t>Pool’s</a:t>
            </a:r>
            <a:endParaRPr sz="1200" b="1" dirty="0">
              <a:solidFill>
                <a:srgbClr val="0E2A47"/>
              </a:solidFill>
              <a:latin typeface="Avenir Next LT Pro" panose="020B0504020202020204" pitchFamily="34" charset="0"/>
            </a:endParaRPr>
          </a:p>
        </p:txBody>
      </p:sp>
      <p:sp>
        <p:nvSpPr>
          <p:cNvPr id="557" name="Google Shape;557;p29"/>
          <p:cNvSpPr txBox="1">
            <a:spLocks noGrp="1"/>
          </p:cNvSpPr>
          <p:nvPr>
            <p:ph type="ctrTitle" idx="2"/>
          </p:nvPr>
        </p:nvSpPr>
        <p:spPr>
          <a:xfrm>
            <a:off x="5393881" y="3291202"/>
            <a:ext cx="2076000" cy="370729"/>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sz="1200" b="1" dirty="0">
                <a:solidFill>
                  <a:srgbClr val="0E2A47"/>
                </a:solidFill>
                <a:latin typeface="Avenir Next LT Pro" panose="020B0504020202020204" pitchFamily="34" charset="0"/>
              </a:rPr>
              <a:t>Resultados</a:t>
            </a:r>
            <a:endParaRPr b="1" dirty="0">
              <a:solidFill>
                <a:srgbClr val="0E2A47"/>
              </a:solidFill>
              <a:latin typeface="Avenir Next LT Pro" panose="020B0504020202020204" pitchFamily="34" charset="0"/>
            </a:endParaRPr>
          </a:p>
        </p:txBody>
      </p:sp>
      <p:sp>
        <p:nvSpPr>
          <p:cNvPr id="558" name="Google Shape;558;p29"/>
          <p:cNvSpPr txBox="1">
            <a:spLocks noGrp="1"/>
          </p:cNvSpPr>
          <p:nvPr>
            <p:ph type="ctrTitle" idx="3"/>
          </p:nvPr>
        </p:nvSpPr>
        <p:spPr>
          <a:xfrm>
            <a:off x="5393881" y="2578562"/>
            <a:ext cx="2076000" cy="381013"/>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sz="1200" b="1" dirty="0">
                <a:solidFill>
                  <a:srgbClr val="0E2A47"/>
                </a:solidFill>
                <a:latin typeface="Avenir Next LT Pro" panose="020B0504020202020204" pitchFamily="34" charset="0"/>
              </a:rPr>
              <a:t>Relay Agent</a:t>
            </a:r>
            <a:endParaRPr b="1" dirty="0">
              <a:solidFill>
                <a:srgbClr val="0E2A47"/>
              </a:solidFill>
              <a:latin typeface="Avenir Next LT Pro" panose="020B0504020202020204" pitchFamily="34" charset="0"/>
            </a:endParaRPr>
          </a:p>
        </p:txBody>
      </p:sp>
      <p:sp>
        <p:nvSpPr>
          <p:cNvPr id="134" name="Google Shape;450;p29">
            <a:extLst>
              <a:ext uri="{FF2B5EF4-FFF2-40B4-BE49-F238E27FC236}">
                <a16:creationId xmlns:a16="http://schemas.microsoft.com/office/drawing/2014/main" id="{8957330C-3FB3-0829-C4A7-55EADEAE3390}"/>
              </a:ext>
            </a:extLst>
          </p:cNvPr>
          <p:cNvSpPr/>
          <p:nvPr/>
        </p:nvSpPr>
        <p:spPr>
          <a:xfrm>
            <a:off x="7903950" y="1854756"/>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451;p29">
            <a:extLst>
              <a:ext uri="{FF2B5EF4-FFF2-40B4-BE49-F238E27FC236}">
                <a16:creationId xmlns:a16="http://schemas.microsoft.com/office/drawing/2014/main" id="{D4DD6663-9850-97E8-94B2-FEC65C6B16B5}"/>
              </a:ext>
            </a:extLst>
          </p:cNvPr>
          <p:cNvSpPr/>
          <p:nvPr/>
        </p:nvSpPr>
        <p:spPr>
          <a:xfrm>
            <a:off x="7903950" y="2557125"/>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6" name="Google Shape;6305;p53">
            <a:extLst>
              <a:ext uri="{FF2B5EF4-FFF2-40B4-BE49-F238E27FC236}">
                <a16:creationId xmlns:a16="http://schemas.microsoft.com/office/drawing/2014/main" id="{3D057B74-4FD6-C702-3609-9CFD8FE48B83}"/>
              </a:ext>
            </a:extLst>
          </p:cNvPr>
          <p:cNvGrpSpPr/>
          <p:nvPr/>
        </p:nvGrpSpPr>
        <p:grpSpPr>
          <a:xfrm>
            <a:off x="8020927" y="1935052"/>
            <a:ext cx="189946" cy="263309"/>
            <a:chOff x="-38860325" y="3221750"/>
            <a:chExt cx="228425" cy="316650"/>
          </a:xfrm>
          <a:solidFill>
            <a:srgbClr val="0E2A47"/>
          </a:solidFill>
        </p:grpSpPr>
        <p:sp>
          <p:nvSpPr>
            <p:cNvPr id="137" name="Google Shape;6306;p53">
              <a:extLst>
                <a:ext uri="{FF2B5EF4-FFF2-40B4-BE49-F238E27FC236}">
                  <a16:creationId xmlns:a16="http://schemas.microsoft.com/office/drawing/2014/main" id="{B261BA95-EB75-9ED2-ADDB-2E333AAA2A28}"/>
                </a:ext>
              </a:extLst>
            </p:cNvPr>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6307;p53">
              <a:extLst>
                <a:ext uri="{FF2B5EF4-FFF2-40B4-BE49-F238E27FC236}">
                  <a16:creationId xmlns:a16="http://schemas.microsoft.com/office/drawing/2014/main" id="{8126C3B1-BCA9-9213-1EA8-939004E16058}"/>
                </a:ext>
              </a:extLst>
            </p:cNvPr>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6308;p53">
              <a:extLst>
                <a:ext uri="{FF2B5EF4-FFF2-40B4-BE49-F238E27FC236}">
                  <a16:creationId xmlns:a16="http://schemas.microsoft.com/office/drawing/2014/main" id="{0BA725A5-94BF-E587-5B0A-223105E25F9D}"/>
                </a:ext>
              </a:extLst>
            </p:cNvPr>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6309;p53">
              <a:extLst>
                <a:ext uri="{FF2B5EF4-FFF2-40B4-BE49-F238E27FC236}">
                  <a16:creationId xmlns:a16="http://schemas.microsoft.com/office/drawing/2014/main" id="{5864B904-F835-06C2-B52D-5A08B72B0EF5}"/>
                </a:ext>
              </a:extLst>
            </p:cNvPr>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1" name="Google Shape;454;p29">
            <a:extLst>
              <a:ext uri="{FF2B5EF4-FFF2-40B4-BE49-F238E27FC236}">
                <a16:creationId xmlns:a16="http://schemas.microsoft.com/office/drawing/2014/main" id="{D7951252-24AD-DBC8-0D83-90807EA3E241}"/>
              </a:ext>
            </a:extLst>
          </p:cNvPr>
          <p:cNvSpPr/>
          <p:nvPr/>
        </p:nvSpPr>
        <p:spPr>
          <a:xfrm>
            <a:off x="7903950" y="3259481"/>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2" name="Google Shape;1012;p37">
            <a:extLst>
              <a:ext uri="{FF2B5EF4-FFF2-40B4-BE49-F238E27FC236}">
                <a16:creationId xmlns:a16="http://schemas.microsoft.com/office/drawing/2014/main" id="{B390D007-530A-E1A5-7A32-82DC21E41DA5}"/>
              </a:ext>
            </a:extLst>
          </p:cNvPr>
          <p:cNvGrpSpPr/>
          <p:nvPr/>
        </p:nvGrpSpPr>
        <p:grpSpPr>
          <a:xfrm>
            <a:off x="7998097" y="2621717"/>
            <a:ext cx="235606" cy="294716"/>
            <a:chOff x="2905736" y="2888729"/>
            <a:chExt cx="235606" cy="294716"/>
          </a:xfrm>
          <a:solidFill>
            <a:srgbClr val="0E2A47"/>
          </a:solidFill>
        </p:grpSpPr>
        <p:sp>
          <p:nvSpPr>
            <p:cNvPr id="143" name="Google Shape;1013;p37">
              <a:extLst>
                <a:ext uri="{FF2B5EF4-FFF2-40B4-BE49-F238E27FC236}">
                  <a16:creationId xmlns:a16="http://schemas.microsoft.com/office/drawing/2014/main" id="{2E756206-6C78-179C-7EB0-A86F04EEEDFE}"/>
                </a:ext>
              </a:extLst>
            </p:cNvPr>
            <p:cNvSpPr/>
            <p:nvPr/>
          </p:nvSpPr>
          <p:spPr>
            <a:xfrm>
              <a:off x="2956513" y="2888729"/>
              <a:ext cx="184830" cy="184830"/>
            </a:xfrm>
            <a:custGeom>
              <a:avLst/>
              <a:gdLst/>
              <a:ahLst/>
              <a:cxnLst/>
              <a:rect l="l" t="t" r="r" b="b"/>
              <a:pathLst>
                <a:path w="11579" h="11579" extrusionOk="0">
                  <a:moveTo>
                    <a:pt x="5761" y="1819"/>
                  </a:moveTo>
                  <a:cubicBezTo>
                    <a:pt x="7989" y="1819"/>
                    <a:pt x="10085" y="3763"/>
                    <a:pt x="9649" y="6415"/>
                  </a:cubicBezTo>
                  <a:cubicBezTo>
                    <a:pt x="9388" y="8084"/>
                    <a:pt x="8084" y="9388"/>
                    <a:pt x="6468" y="9701"/>
                  </a:cubicBezTo>
                  <a:cubicBezTo>
                    <a:pt x="6229" y="9740"/>
                    <a:pt x="5996" y="9759"/>
                    <a:pt x="5769" y="9759"/>
                  </a:cubicBezTo>
                  <a:cubicBezTo>
                    <a:pt x="2380" y="9759"/>
                    <a:pt x="431" y="5567"/>
                    <a:pt x="2973" y="3025"/>
                  </a:cubicBezTo>
                  <a:cubicBezTo>
                    <a:pt x="3796" y="2187"/>
                    <a:pt x="4791" y="1819"/>
                    <a:pt x="5761" y="1819"/>
                  </a:cubicBezTo>
                  <a:close/>
                  <a:moveTo>
                    <a:pt x="4799" y="0"/>
                  </a:moveTo>
                  <a:cubicBezTo>
                    <a:pt x="4642" y="0"/>
                    <a:pt x="4486" y="157"/>
                    <a:pt x="4486" y="313"/>
                  </a:cubicBezTo>
                  <a:lnTo>
                    <a:pt x="4486" y="626"/>
                  </a:lnTo>
                  <a:cubicBezTo>
                    <a:pt x="4486" y="731"/>
                    <a:pt x="4381" y="835"/>
                    <a:pt x="4277" y="887"/>
                  </a:cubicBezTo>
                  <a:cubicBezTo>
                    <a:pt x="3964" y="991"/>
                    <a:pt x="3651" y="1096"/>
                    <a:pt x="3390" y="1252"/>
                  </a:cubicBezTo>
                  <a:cubicBezTo>
                    <a:pt x="3326" y="1274"/>
                    <a:pt x="3270" y="1286"/>
                    <a:pt x="3219" y="1286"/>
                  </a:cubicBezTo>
                  <a:cubicBezTo>
                    <a:pt x="3148" y="1286"/>
                    <a:pt x="3086" y="1261"/>
                    <a:pt x="3025" y="1200"/>
                  </a:cubicBezTo>
                  <a:lnTo>
                    <a:pt x="2817" y="991"/>
                  </a:lnTo>
                  <a:cubicBezTo>
                    <a:pt x="2765" y="939"/>
                    <a:pt x="2686" y="913"/>
                    <a:pt x="2608" y="913"/>
                  </a:cubicBezTo>
                  <a:cubicBezTo>
                    <a:pt x="2530" y="913"/>
                    <a:pt x="2452" y="939"/>
                    <a:pt x="2400" y="991"/>
                  </a:cubicBezTo>
                  <a:lnTo>
                    <a:pt x="991" y="2399"/>
                  </a:lnTo>
                  <a:cubicBezTo>
                    <a:pt x="887" y="2504"/>
                    <a:pt x="887" y="2712"/>
                    <a:pt x="991" y="2817"/>
                  </a:cubicBezTo>
                  <a:lnTo>
                    <a:pt x="1200" y="3025"/>
                  </a:lnTo>
                  <a:cubicBezTo>
                    <a:pt x="1304" y="3130"/>
                    <a:pt x="1304" y="3286"/>
                    <a:pt x="1252" y="3390"/>
                  </a:cubicBezTo>
                  <a:cubicBezTo>
                    <a:pt x="1096" y="3703"/>
                    <a:pt x="991" y="3964"/>
                    <a:pt x="887" y="4277"/>
                  </a:cubicBezTo>
                  <a:cubicBezTo>
                    <a:pt x="835" y="4433"/>
                    <a:pt x="731" y="4486"/>
                    <a:pt x="574" y="4538"/>
                  </a:cubicBezTo>
                  <a:lnTo>
                    <a:pt x="313" y="4538"/>
                  </a:lnTo>
                  <a:cubicBezTo>
                    <a:pt x="105" y="4538"/>
                    <a:pt x="0" y="4642"/>
                    <a:pt x="0" y="4799"/>
                  </a:cubicBezTo>
                  <a:lnTo>
                    <a:pt x="0" y="6780"/>
                  </a:lnTo>
                  <a:cubicBezTo>
                    <a:pt x="0" y="6937"/>
                    <a:pt x="105" y="7093"/>
                    <a:pt x="313" y="7093"/>
                  </a:cubicBezTo>
                  <a:lnTo>
                    <a:pt x="574" y="7093"/>
                  </a:lnTo>
                  <a:cubicBezTo>
                    <a:pt x="731" y="7093"/>
                    <a:pt x="835" y="7198"/>
                    <a:pt x="887" y="7302"/>
                  </a:cubicBezTo>
                  <a:cubicBezTo>
                    <a:pt x="991" y="7615"/>
                    <a:pt x="1096" y="7928"/>
                    <a:pt x="1252" y="8188"/>
                  </a:cubicBezTo>
                  <a:cubicBezTo>
                    <a:pt x="1304" y="8293"/>
                    <a:pt x="1304" y="8449"/>
                    <a:pt x="1200" y="8554"/>
                  </a:cubicBezTo>
                  <a:lnTo>
                    <a:pt x="991" y="8762"/>
                  </a:lnTo>
                  <a:cubicBezTo>
                    <a:pt x="887" y="8866"/>
                    <a:pt x="887" y="9075"/>
                    <a:pt x="991" y="9179"/>
                  </a:cubicBezTo>
                  <a:lnTo>
                    <a:pt x="2400" y="10588"/>
                  </a:lnTo>
                  <a:cubicBezTo>
                    <a:pt x="2452" y="10640"/>
                    <a:pt x="2517" y="10666"/>
                    <a:pt x="2589" y="10666"/>
                  </a:cubicBezTo>
                  <a:cubicBezTo>
                    <a:pt x="2660" y="10666"/>
                    <a:pt x="2739" y="10640"/>
                    <a:pt x="2817" y="10588"/>
                  </a:cubicBezTo>
                  <a:lnTo>
                    <a:pt x="3025" y="10379"/>
                  </a:lnTo>
                  <a:cubicBezTo>
                    <a:pt x="3086" y="10318"/>
                    <a:pt x="3165" y="10293"/>
                    <a:pt x="3241" y="10293"/>
                  </a:cubicBezTo>
                  <a:cubicBezTo>
                    <a:pt x="3295" y="10293"/>
                    <a:pt x="3347" y="10305"/>
                    <a:pt x="3390" y="10327"/>
                  </a:cubicBezTo>
                  <a:cubicBezTo>
                    <a:pt x="3651" y="10483"/>
                    <a:pt x="3964" y="10588"/>
                    <a:pt x="4277" y="10692"/>
                  </a:cubicBezTo>
                  <a:cubicBezTo>
                    <a:pt x="4381" y="10744"/>
                    <a:pt x="4486" y="10848"/>
                    <a:pt x="4486" y="11005"/>
                  </a:cubicBezTo>
                  <a:lnTo>
                    <a:pt x="4486" y="11318"/>
                  </a:lnTo>
                  <a:cubicBezTo>
                    <a:pt x="4486" y="11474"/>
                    <a:pt x="4642" y="11578"/>
                    <a:pt x="4799" y="11578"/>
                  </a:cubicBezTo>
                  <a:lnTo>
                    <a:pt x="6780" y="11578"/>
                  </a:lnTo>
                  <a:cubicBezTo>
                    <a:pt x="6937" y="11578"/>
                    <a:pt x="7041" y="11474"/>
                    <a:pt x="7041" y="11318"/>
                  </a:cubicBezTo>
                  <a:lnTo>
                    <a:pt x="7041" y="10953"/>
                  </a:lnTo>
                  <a:cubicBezTo>
                    <a:pt x="7041" y="10796"/>
                    <a:pt x="7146" y="10692"/>
                    <a:pt x="7302" y="10640"/>
                  </a:cubicBezTo>
                  <a:cubicBezTo>
                    <a:pt x="7615" y="10588"/>
                    <a:pt x="7876" y="10431"/>
                    <a:pt x="8189" y="10327"/>
                  </a:cubicBezTo>
                  <a:cubicBezTo>
                    <a:pt x="8233" y="10283"/>
                    <a:pt x="8286" y="10267"/>
                    <a:pt x="8341" y="10267"/>
                  </a:cubicBezTo>
                  <a:cubicBezTo>
                    <a:pt x="8416" y="10267"/>
                    <a:pt x="8493" y="10297"/>
                    <a:pt x="8554" y="10327"/>
                  </a:cubicBezTo>
                  <a:lnTo>
                    <a:pt x="8762" y="10588"/>
                  </a:lnTo>
                  <a:cubicBezTo>
                    <a:pt x="8814" y="10640"/>
                    <a:pt x="8893" y="10666"/>
                    <a:pt x="8971" y="10666"/>
                  </a:cubicBezTo>
                  <a:cubicBezTo>
                    <a:pt x="9049" y="10666"/>
                    <a:pt x="9127" y="10640"/>
                    <a:pt x="9180" y="10588"/>
                  </a:cubicBezTo>
                  <a:lnTo>
                    <a:pt x="10588" y="9179"/>
                  </a:lnTo>
                  <a:cubicBezTo>
                    <a:pt x="10692" y="9075"/>
                    <a:pt x="10692" y="8866"/>
                    <a:pt x="10588" y="8762"/>
                  </a:cubicBezTo>
                  <a:lnTo>
                    <a:pt x="10379" y="8554"/>
                  </a:lnTo>
                  <a:cubicBezTo>
                    <a:pt x="10275" y="8449"/>
                    <a:pt x="10275" y="8293"/>
                    <a:pt x="10327" y="8188"/>
                  </a:cubicBezTo>
                  <a:cubicBezTo>
                    <a:pt x="10483" y="7928"/>
                    <a:pt x="10588" y="7615"/>
                    <a:pt x="10692" y="7302"/>
                  </a:cubicBezTo>
                  <a:cubicBezTo>
                    <a:pt x="10744" y="7198"/>
                    <a:pt x="10848" y="7093"/>
                    <a:pt x="10953" y="7093"/>
                  </a:cubicBezTo>
                  <a:lnTo>
                    <a:pt x="11266" y="7093"/>
                  </a:lnTo>
                  <a:cubicBezTo>
                    <a:pt x="11422" y="7093"/>
                    <a:pt x="11579" y="6937"/>
                    <a:pt x="11579" y="6780"/>
                  </a:cubicBezTo>
                  <a:lnTo>
                    <a:pt x="11579" y="4799"/>
                  </a:lnTo>
                  <a:cubicBezTo>
                    <a:pt x="11579" y="4642"/>
                    <a:pt x="11422" y="4538"/>
                    <a:pt x="11266" y="4538"/>
                  </a:cubicBezTo>
                  <a:lnTo>
                    <a:pt x="10953" y="4538"/>
                  </a:lnTo>
                  <a:cubicBezTo>
                    <a:pt x="10848" y="4486"/>
                    <a:pt x="10692" y="4433"/>
                    <a:pt x="10692" y="4277"/>
                  </a:cubicBezTo>
                  <a:cubicBezTo>
                    <a:pt x="10588" y="3964"/>
                    <a:pt x="10483" y="3703"/>
                    <a:pt x="10327" y="3390"/>
                  </a:cubicBezTo>
                  <a:cubicBezTo>
                    <a:pt x="10223" y="3286"/>
                    <a:pt x="10275" y="3130"/>
                    <a:pt x="10379" y="3025"/>
                  </a:cubicBezTo>
                  <a:lnTo>
                    <a:pt x="10588" y="2817"/>
                  </a:lnTo>
                  <a:cubicBezTo>
                    <a:pt x="10692" y="2712"/>
                    <a:pt x="10692" y="2504"/>
                    <a:pt x="10588" y="2399"/>
                  </a:cubicBezTo>
                  <a:lnTo>
                    <a:pt x="9180" y="991"/>
                  </a:lnTo>
                  <a:cubicBezTo>
                    <a:pt x="9127" y="939"/>
                    <a:pt x="9049" y="913"/>
                    <a:pt x="8971" y="913"/>
                  </a:cubicBezTo>
                  <a:cubicBezTo>
                    <a:pt x="8893" y="913"/>
                    <a:pt x="8814" y="939"/>
                    <a:pt x="8762" y="991"/>
                  </a:cubicBezTo>
                  <a:lnTo>
                    <a:pt x="8554" y="1200"/>
                  </a:lnTo>
                  <a:cubicBezTo>
                    <a:pt x="8489" y="1264"/>
                    <a:pt x="8405" y="1309"/>
                    <a:pt x="8325" y="1309"/>
                  </a:cubicBezTo>
                  <a:cubicBezTo>
                    <a:pt x="8276" y="1309"/>
                    <a:pt x="8228" y="1292"/>
                    <a:pt x="8189" y="1252"/>
                  </a:cubicBezTo>
                  <a:cubicBezTo>
                    <a:pt x="7876" y="1096"/>
                    <a:pt x="7615" y="991"/>
                    <a:pt x="7302" y="887"/>
                  </a:cubicBezTo>
                  <a:cubicBezTo>
                    <a:pt x="7146" y="835"/>
                    <a:pt x="7041" y="731"/>
                    <a:pt x="7041" y="626"/>
                  </a:cubicBezTo>
                  <a:lnTo>
                    <a:pt x="7041" y="313"/>
                  </a:lnTo>
                  <a:cubicBezTo>
                    <a:pt x="7041" y="157"/>
                    <a:pt x="6937" y="0"/>
                    <a:pt x="678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014;p37">
              <a:extLst>
                <a:ext uri="{FF2B5EF4-FFF2-40B4-BE49-F238E27FC236}">
                  <a16:creationId xmlns:a16="http://schemas.microsoft.com/office/drawing/2014/main" id="{C0FEBD5E-D7E4-7B1C-8A74-D6D93F29EAEC}"/>
                </a:ext>
              </a:extLst>
            </p:cNvPr>
            <p:cNvSpPr/>
            <p:nvPr/>
          </p:nvSpPr>
          <p:spPr>
            <a:xfrm>
              <a:off x="2978158" y="2928683"/>
              <a:ext cx="123231" cy="105400"/>
            </a:xfrm>
            <a:custGeom>
              <a:avLst/>
              <a:gdLst/>
              <a:ahLst/>
              <a:cxnLst/>
              <a:rect l="l" t="t" r="r" b="b"/>
              <a:pathLst>
                <a:path w="7720" h="6603" extrusionOk="0">
                  <a:moveTo>
                    <a:pt x="4434" y="1"/>
                  </a:moveTo>
                  <a:cubicBezTo>
                    <a:pt x="1513" y="1"/>
                    <a:pt x="0" y="3547"/>
                    <a:pt x="2087" y="5633"/>
                  </a:cubicBezTo>
                  <a:cubicBezTo>
                    <a:pt x="2757" y="6304"/>
                    <a:pt x="3578" y="6602"/>
                    <a:pt x="4383" y="6602"/>
                  </a:cubicBezTo>
                  <a:cubicBezTo>
                    <a:pt x="6085" y="6602"/>
                    <a:pt x="7719" y="5269"/>
                    <a:pt x="7719" y="3286"/>
                  </a:cubicBezTo>
                  <a:cubicBezTo>
                    <a:pt x="7719" y="1461"/>
                    <a:pt x="6259" y="1"/>
                    <a:pt x="443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015;p37">
              <a:extLst>
                <a:ext uri="{FF2B5EF4-FFF2-40B4-BE49-F238E27FC236}">
                  <a16:creationId xmlns:a16="http://schemas.microsoft.com/office/drawing/2014/main" id="{4E9B2A49-47E0-F528-C948-D822DFAE5763}"/>
                </a:ext>
              </a:extLst>
            </p:cNvPr>
            <p:cNvSpPr/>
            <p:nvPr/>
          </p:nvSpPr>
          <p:spPr>
            <a:xfrm>
              <a:off x="2905736" y="3051898"/>
              <a:ext cx="130717" cy="131547"/>
            </a:xfrm>
            <a:custGeom>
              <a:avLst/>
              <a:gdLst/>
              <a:ahLst/>
              <a:cxnLst/>
              <a:rect l="l" t="t" r="r" b="b"/>
              <a:pathLst>
                <a:path w="8189" h="8241" extrusionOk="0">
                  <a:moveTo>
                    <a:pt x="4122" y="1305"/>
                  </a:moveTo>
                  <a:cubicBezTo>
                    <a:pt x="5702" y="1305"/>
                    <a:pt x="7213" y="2692"/>
                    <a:pt x="6884" y="4590"/>
                  </a:cubicBezTo>
                  <a:cubicBezTo>
                    <a:pt x="6676" y="5737"/>
                    <a:pt x="5737" y="6624"/>
                    <a:pt x="4590" y="6833"/>
                  </a:cubicBezTo>
                  <a:cubicBezTo>
                    <a:pt x="4413" y="6864"/>
                    <a:pt x="4241" y="6879"/>
                    <a:pt x="4074" y="6879"/>
                  </a:cubicBezTo>
                  <a:cubicBezTo>
                    <a:pt x="1724" y="6879"/>
                    <a:pt x="389" y="3940"/>
                    <a:pt x="2191" y="2139"/>
                  </a:cubicBezTo>
                  <a:cubicBezTo>
                    <a:pt x="2754" y="1560"/>
                    <a:pt x="3444" y="1305"/>
                    <a:pt x="4122" y="1305"/>
                  </a:cubicBezTo>
                  <a:close/>
                  <a:moveTo>
                    <a:pt x="3442" y="0"/>
                  </a:moveTo>
                  <a:cubicBezTo>
                    <a:pt x="3338" y="0"/>
                    <a:pt x="3234" y="105"/>
                    <a:pt x="3234" y="209"/>
                  </a:cubicBezTo>
                  <a:lnTo>
                    <a:pt x="3234" y="418"/>
                  </a:lnTo>
                  <a:cubicBezTo>
                    <a:pt x="3234" y="522"/>
                    <a:pt x="3181" y="574"/>
                    <a:pt x="3077" y="626"/>
                  </a:cubicBezTo>
                  <a:cubicBezTo>
                    <a:pt x="2869" y="678"/>
                    <a:pt x="2608" y="783"/>
                    <a:pt x="2399" y="887"/>
                  </a:cubicBezTo>
                  <a:cubicBezTo>
                    <a:pt x="2373" y="913"/>
                    <a:pt x="2334" y="926"/>
                    <a:pt x="2295" y="926"/>
                  </a:cubicBezTo>
                  <a:cubicBezTo>
                    <a:pt x="2256" y="926"/>
                    <a:pt x="2217" y="913"/>
                    <a:pt x="2191" y="887"/>
                  </a:cubicBezTo>
                  <a:lnTo>
                    <a:pt x="2034" y="731"/>
                  </a:lnTo>
                  <a:cubicBezTo>
                    <a:pt x="1982" y="705"/>
                    <a:pt x="1930" y="691"/>
                    <a:pt x="1878" y="691"/>
                  </a:cubicBezTo>
                  <a:cubicBezTo>
                    <a:pt x="1825" y="691"/>
                    <a:pt x="1773" y="705"/>
                    <a:pt x="1721" y="731"/>
                  </a:cubicBezTo>
                  <a:lnTo>
                    <a:pt x="782" y="1722"/>
                  </a:lnTo>
                  <a:cubicBezTo>
                    <a:pt x="678" y="1774"/>
                    <a:pt x="678" y="1930"/>
                    <a:pt x="782" y="2034"/>
                  </a:cubicBezTo>
                  <a:lnTo>
                    <a:pt x="887" y="2139"/>
                  </a:lnTo>
                  <a:cubicBezTo>
                    <a:pt x="939" y="2243"/>
                    <a:pt x="939" y="2347"/>
                    <a:pt x="887" y="2400"/>
                  </a:cubicBezTo>
                  <a:cubicBezTo>
                    <a:pt x="782" y="2608"/>
                    <a:pt x="730" y="2817"/>
                    <a:pt x="626" y="3078"/>
                  </a:cubicBezTo>
                  <a:cubicBezTo>
                    <a:pt x="626" y="3130"/>
                    <a:pt x="522" y="3234"/>
                    <a:pt x="417" y="3234"/>
                  </a:cubicBezTo>
                  <a:lnTo>
                    <a:pt x="209" y="3234"/>
                  </a:lnTo>
                  <a:cubicBezTo>
                    <a:pt x="104" y="3234"/>
                    <a:pt x="0" y="3286"/>
                    <a:pt x="0" y="3443"/>
                  </a:cubicBezTo>
                  <a:lnTo>
                    <a:pt x="0" y="4799"/>
                  </a:lnTo>
                  <a:cubicBezTo>
                    <a:pt x="0" y="4955"/>
                    <a:pt x="104" y="5007"/>
                    <a:pt x="209" y="5007"/>
                  </a:cubicBezTo>
                  <a:lnTo>
                    <a:pt x="469" y="5007"/>
                  </a:lnTo>
                  <a:cubicBezTo>
                    <a:pt x="522" y="5007"/>
                    <a:pt x="626" y="5111"/>
                    <a:pt x="678" y="5164"/>
                  </a:cubicBezTo>
                  <a:cubicBezTo>
                    <a:pt x="730" y="5424"/>
                    <a:pt x="782" y="5633"/>
                    <a:pt x="939" y="5842"/>
                  </a:cubicBezTo>
                  <a:cubicBezTo>
                    <a:pt x="939" y="5894"/>
                    <a:pt x="939" y="5998"/>
                    <a:pt x="887" y="6102"/>
                  </a:cubicBezTo>
                  <a:lnTo>
                    <a:pt x="730" y="6259"/>
                  </a:lnTo>
                  <a:cubicBezTo>
                    <a:pt x="626" y="6311"/>
                    <a:pt x="626" y="6467"/>
                    <a:pt x="730" y="6520"/>
                  </a:cubicBezTo>
                  <a:lnTo>
                    <a:pt x="1721" y="7511"/>
                  </a:lnTo>
                  <a:cubicBezTo>
                    <a:pt x="1747" y="7563"/>
                    <a:pt x="1799" y="7589"/>
                    <a:pt x="1852" y="7589"/>
                  </a:cubicBezTo>
                  <a:cubicBezTo>
                    <a:pt x="1904" y="7589"/>
                    <a:pt x="1956" y="7563"/>
                    <a:pt x="1982" y="7511"/>
                  </a:cubicBezTo>
                  <a:lnTo>
                    <a:pt x="2138" y="7354"/>
                  </a:lnTo>
                  <a:cubicBezTo>
                    <a:pt x="2191" y="7328"/>
                    <a:pt x="2243" y="7315"/>
                    <a:pt x="2288" y="7315"/>
                  </a:cubicBezTo>
                  <a:cubicBezTo>
                    <a:pt x="2334" y="7315"/>
                    <a:pt x="2373" y="7328"/>
                    <a:pt x="2399" y="7354"/>
                  </a:cubicBezTo>
                  <a:cubicBezTo>
                    <a:pt x="2608" y="7458"/>
                    <a:pt x="2816" y="7563"/>
                    <a:pt x="3077" y="7615"/>
                  </a:cubicBezTo>
                  <a:cubicBezTo>
                    <a:pt x="3129" y="7615"/>
                    <a:pt x="3234" y="7719"/>
                    <a:pt x="3234" y="7823"/>
                  </a:cubicBezTo>
                  <a:lnTo>
                    <a:pt x="3234" y="8032"/>
                  </a:lnTo>
                  <a:cubicBezTo>
                    <a:pt x="3234" y="8136"/>
                    <a:pt x="3286" y="8241"/>
                    <a:pt x="3442" y="8241"/>
                  </a:cubicBezTo>
                  <a:lnTo>
                    <a:pt x="4798" y="8241"/>
                  </a:lnTo>
                  <a:cubicBezTo>
                    <a:pt x="4903" y="8241"/>
                    <a:pt x="5007" y="8136"/>
                    <a:pt x="5007" y="8032"/>
                  </a:cubicBezTo>
                  <a:lnTo>
                    <a:pt x="5007" y="7823"/>
                  </a:lnTo>
                  <a:cubicBezTo>
                    <a:pt x="5007" y="7719"/>
                    <a:pt x="5059" y="7615"/>
                    <a:pt x="5163" y="7615"/>
                  </a:cubicBezTo>
                  <a:cubicBezTo>
                    <a:pt x="5424" y="7563"/>
                    <a:pt x="5633" y="7458"/>
                    <a:pt x="5841" y="7354"/>
                  </a:cubicBezTo>
                  <a:cubicBezTo>
                    <a:pt x="5867" y="7328"/>
                    <a:pt x="5907" y="7315"/>
                    <a:pt x="5952" y="7315"/>
                  </a:cubicBezTo>
                  <a:cubicBezTo>
                    <a:pt x="5998" y="7315"/>
                    <a:pt x="6050" y="7328"/>
                    <a:pt x="6102" y="7354"/>
                  </a:cubicBezTo>
                  <a:lnTo>
                    <a:pt x="6259" y="7511"/>
                  </a:lnTo>
                  <a:cubicBezTo>
                    <a:pt x="6285" y="7563"/>
                    <a:pt x="6337" y="7589"/>
                    <a:pt x="6389" y="7589"/>
                  </a:cubicBezTo>
                  <a:cubicBezTo>
                    <a:pt x="6441" y="7589"/>
                    <a:pt x="6493" y="7563"/>
                    <a:pt x="6519" y="7511"/>
                  </a:cubicBezTo>
                  <a:lnTo>
                    <a:pt x="7510" y="6520"/>
                  </a:lnTo>
                  <a:cubicBezTo>
                    <a:pt x="7615" y="6467"/>
                    <a:pt x="7615" y="6311"/>
                    <a:pt x="7510" y="6259"/>
                  </a:cubicBezTo>
                  <a:lnTo>
                    <a:pt x="7354" y="6102"/>
                  </a:lnTo>
                  <a:cubicBezTo>
                    <a:pt x="7302" y="5998"/>
                    <a:pt x="7302" y="5894"/>
                    <a:pt x="7302" y="5842"/>
                  </a:cubicBezTo>
                  <a:cubicBezTo>
                    <a:pt x="7406" y="5633"/>
                    <a:pt x="7510" y="5424"/>
                    <a:pt x="7562" y="5164"/>
                  </a:cubicBezTo>
                  <a:cubicBezTo>
                    <a:pt x="7615" y="5059"/>
                    <a:pt x="7719" y="5007"/>
                    <a:pt x="7771" y="5007"/>
                  </a:cubicBezTo>
                  <a:lnTo>
                    <a:pt x="7980" y="5007"/>
                  </a:lnTo>
                  <a:cubicBezTo>
                    <a:pt x="8136" y="5007"/>
                    <a:pt x="8188" y="4903"/>
                    <a:pt x="8188" y="4799"/>
                  </a:cubicBezTo>
                  <a:lnTo>
                    <a:pt x="8188" y="3390"/>
                  </a:lnTo>
                  <a:cubicBezTo>
                    <a:pt x="8188" y="3286"/>
                    <a:pt x="8136" y="3182"/>
                    <a:pt x="7980" y="3182"/>
                  </a:cubicBezTo>
                  <a:lnTo>
                    <a:pt x="7771" y="3182"/>
                  </a:lnTo>
                  <a:cubicBezTo>
                    <a:pt x="7667" y="3182"/>
                    <a:pt x="7615" y="3130"/>
                    <a:pt x="7562" y="3025"/>
                  </a:cubicBezTo>
                  <a:cubicBezTo>
                    <a:pt x="7510" y="2817"/>
                    <a:pt x="7406" y="2608"/>
                    <a:pt x="7302" y="2400"/>
                  </a:cubicBezTo>
                  <a:cubicBezTo>
                    <a:pt x="7249" y="2295"/>
                    <a:pt x="7302" y="2191"/>
                    <a:pt x="7354" y="2139"/>
                  </a:cubicBezTo>
                  <a:lnTo>
                    <a:pt x="7510" y="1982"/>
                  </a:lnTo>
                  <a:cubicBezTo>
                    <a:pt x="7562" y="1930"/>
                    <a:pt x="7562" y="1774"/>
                    <a:pt x="7510" y="1669"/>
                  </a:cubicBezTo>
                  <a:lnTo>
                    <a:pt x="6519" y="731"/>
                  </a:lnTo>
                  <a:cubicBezTo>
                    <a:pt x="6467" y="678"/>
                    <a:pt x="6415" y="652"/>
                    <a:pt x="6363" y="652"/>
                  </a:cubicBezTo>
                  <a:cubicBezTo>
                    <a:pt x="6311" y="652"/>
                    <a:pt x="6259" y="678"/>
                    <a:pt x="6206" y="731"/>
                  </a:cubicBezTo>
                  <a:lnTo>
                    <a:pt x="6102" y="887"/>
                  </a:lnTo>
                  <a:cubicBezTo>
                    <a:pt x="6050" y="913"/>
                    <a:pt x="5998" y="926"/>
                    <a:pt x="5952" y="926"/>
                  </a:cubicBezTo>
                  <a:cubicBezTo>
                    <a:pt x="5907" y="926"/>
                    <a:pt x="5867" y="913"/>
                    <a:pt x="5841" y="887"/>
                  </a:cubicBezTo>
                  <a:cubicBezTo>
                    <a:pt x="5633" y="783"/>
                    <a:pt x="5372" y="678"/>
                    <a:pt x="5163" y="626"/>
                  </a:cubicBezTo>
                  <a:cubicBezTo>
                    <a:pt x="5059" y="574"/>
                    <a:pt x="5007" y="522"/>
                    <a:pt x="5007" y="418"/>
                  </a:cubicBezTo>
                  <a:lnTo>
                    <a:pt x="5007" y="209"/>
                  </a:lnTo>
                  <a:cubicBezTo>
                    <a:pt x="5007" y="105"/>
                    <a:pt x="4903" y="0"/>
                    <a:pt x="479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016;p37">
              <a:extLst>
                <a:ext uri="{FF2B5EF4-FFF2-40B4-BE49-F238E27FC236}">
                  <a16:creationId xmlns:a16="http://schemas.microsoft.com/office/drawing/2014/main" id="{B2E42BBA-6345-C857-B585-5FFAF0370278}"/>
                </a:ext>
              </a:extLst>
            </p:cNvPr>
            <p:cNvSpPr/>
            <p:nvPr/>
          </p:nvSpPr>
          <p:spPr>
            <a:xfrm>
              <a:off x="2923215" y="3081030"/>
              <a:ext cx="84936" cy="72550"/>
            </a:xfrm>
            <a:custGeom>
              <a:avLst/>
              <a:gdLst/>
              <a:ahLst/>
              <a:cxnLst/>
              <a:rect l="l" t="t" r="r" b="b"/>
              <a:pathLst>
                <a:path w="5321" h="4545" extrusionOk="0">
                  <a:moveTo>
                    <a:pt x="3025" y="1"/>
                  </a:moveTo>
                  <a:cubicBezTo>
                    <a:pt x="991" y="1"/>
                    <a:pt x="0" y="2452"/>
                    <a:pt x="1408" y="3860"/>
                  </a:cubicBezTo>
                  <a:cubicBezTo>
                    <a:pt x="1882" y="4334"/>
                    <a:pt x="2461" y="4544"/>
                    <a:pt x="3026" y="4544"/>
                  </a:cubicBezTo>
                  <a:cubicBezTo>
                    <a:pt x="4202" y="4544"/>
                    <a:pt x="5320" y="3634"/>
                    <a:pt x="5320" y="2296"/>
                  </a:cubicBezTo>
                  <a:cubicBezTo>
                    <a:pt x="5320" y="992"/>
                    <a:pt x="4277" y="1"/>
                    <a:pt x="302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 name="Google Shape;8729;p58">
            <a:extLst>
              <a:ext uri="{FF2B5EF4-FFF2-40B4-BE49-F238E27FC236}">
                <a16:creationId xmlns:a16="http://schemas.microsoft.com/office/drawing/2014/main" id="{41C248EC-4D03-FD5A-FB80-3D099B2E7149}"/>
              </a:ext>
            </a:extLst>
          </p:cNvPr>
          <p:cNvGrpSpPr/>
          <p:nvPr/>
        </p:nvGrpSpPr>
        <p:grpSpPr>
          <a:xfrm>
            <a:off x="7995218" y="3349430"/>
            <a:ext cx="241365" cy="244002"/>
            <a:chOff x="-2668225" y="3239075"/>
            <a:chExt cx="288300" cy="291450"/>
          </a:xfrm>
          <a:solidFill>
            <a:srgbClr val="0E2A47"/>
          </a:solidFill>
        </p:grpSpPr>
        <p:sp>
          <p:nvSpPr>
            <p:cNvPr id="148" name="Google Shape;8730;p58">
              <a:extLst>
                <a:ext uri="{FF2B5EF4-FFF2-40B4-BE49-F238E27FC236}">
                  <a16:creationId xmlns:a16="http://schemas.microsoft.com/office/drawing/2014/main" id="{366AF646-912E-C236-7F5F-0013A2362A3A}"/>
                </a:ext>
              </a:extLst>
            </p:cNvPr>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8731;p58">
              <a:extLst>
                <a:ext uri="{FF2B5EF4-FFF2-40B4-BE49-F238E27FC236}">
                  <a16:creationId xmlns:a16="http://schemas.microsoft.com/office/drawing/2014/main" id="{AF42B9D1-FB3C-04FD-D506-C05EBF5037C6}"/>
                </a:ext>
              </a:extLst>
            </p:cNvPr>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8732;p58">
              <a:extLst>
                <a:ext uri="{FF2B5EF4-FFF2-40B4-BE49-F238E27FC236}">
                  <a16:creationId xmlns:a16="http://schemas.microsoft.com/office/drawing/2014/main" id="{F9AD9C99-A7F5-7E22-4F6C-9CAD757C76C0}"/>
                </a:ext>
              </a:extLst>
            </p:cNvPr>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8733;p58">
              <a:extLst>
                <a:ext uri="{FF2B5EF4-FFF2-40B4-BE49-F238E27FC236}">
                  <a16:creationId xmlns:a16="http://schemas.microsoft.com/office/drawing/2014/main" id="{187D27B0-937F-BF2B-2FC2-FBC08F246F08}"/>
                </a:ext>
              </a:extLst>
            </p:cNvPr>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8734;p58">
              <a:extLst>
                <a:ext uri="{FF2B5EF4-FFF2-40B4-BE49-F238E27FC236}">
                  <a16:creationId xmlns:a16="http://schemas.microsoft.com/office/drawing/2014/main" id="{5149B27C-8662-503C-D71D-2A8595EB5A90}"/>
                </a:ext>
              </a:extLst>
            </p:cNvPr>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6154088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23"/>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3200" dirty="0">
                <a:latin typeface="Share Tech" panose="00000500000000000000" pitchFamily="2" charset="0"/>
              </a:rPr>
              <a:t>DHCP – Pool’s</a:t>
            </a:r>
            <a:endParaRPr dirty="0">
              <a:latin typeface="Share Tech" panose="00000500000000000000" pitchFamily="2" charset="0"/>
            </a:endParaRPr>
          </a:p>
        </p:txBody>
      </p:sp>
      <p:cxnSp>
        <p:nvCxnSpPr>
          <p:cNvPr id="257" name="Google Shape;257;p23"/>
          <p:cNvCxnSpPr/>
          <p:nvPr/>
        </p:nvCxnSpPr>
        <p:spPr>
          <a:xfrm>
            <a:off x="311700" y="1191700"/>
            <a:ext cx="8520600" cy="0"/>
          </a:xfrm>
          <a:prstGeom prst="straightConnector1">
            <a:avLst/>
          </a:prstGeom>
          <a:noFill/>
          <a:ln w="9525" cap="flat" cmpd="sng">
            <a:solidFill>
              <a:srgbClr val="48FFD5"/>
            </a:solidFill>
            <a:prstDash val="solid"/>
            <a:round/>
            <a:headEnd type="none" w="med" len="med"/>
            <a:tailEnd type="none" w="med" len="med"/>
          </a:ln>
        </p:spPr>
      </p:cxnSp>
      <p:sp>
        <p:nvSpPr>
          <p:cNvPr id="5" name="Google Shape;297;p26">
            <a:extLst>
              <a:ext uri="{FF2B5EF4-FFF2-40B4-BE49-F238E27FC236}">
                <a16:creationId xmlns:a16="http://schemas.microsoft.com/office/drawing/2014/main" id="{0E6F4C90-EBB8-D8C2-ED73-339A70448447}"/>
              </a:ext>
            </a:extLst>
          </p:cNvPr>
          <p:cNvSpPr txBox="1">
            <a:spLocks/>
          </p:cNvSpPr>
          <p:nvPr/>
        </p:nvSpPr>
        <p:spPr>
          <a:xfrm>
            <a:off x="311700" y="1251150"/>
            <a:ext cx="8520600" cy="43217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rgbClr val="48FFD5"/>
              </a:buClr>
              <a:buSzPts val="900"/>
              <a:buFont typeface="Roboto Light"/>
              <a:buNone/>
              <a:defRPr sz="900" b="0" i="0" u="none" strike="noStrike" cap="none">
                <a:solidFill>
                  <a:srgbClr val="48FFD5"/>
                </a:solidFill>
                <a:latin typeface="Roboto Light"/>
                <a:ea typeface="Roboto Light"/>
                <a:cs typeface="Roboto Light"/>
                <a:sym typeface="Roboto Light"/>
              </a:defRPr>
            </a:lvl1pPr>
            <a:lvl2pPr marL="914400" marR="0" lvl="1" indent="-317500" algn="ctr" rtl="0">
              <a:lnSpc>
                <a:spcPct val="100000"/>
              </a:lnSpc>
              <a:spcBef>
                <a:spcPts val="0"/>
              </a:spcBef>
              <a:spcAft>
                <a:spcPts val="0"/>
              </a:spcAft>
              <a:buClr>
                <a:srgbClr val="48FFD5"/>
              </a:buClr>
              <a:buSzPts val="900"/>
              <a:buFont typeface="Roboto Light"/>
              <a:buNone/>
              <a:defRPr sz="900" b="0" i="0" u="none" strike="noStrike" cap="none">
                <a:solidFill>
                  <a:srgbClr val="48FFD5"/>
                </a:solidFill>
                <a:latin typeface="Roboto Light"/>
                <a:ea typeface="Roboto Light"/>
                <a:cs typeface="Roboto Light"/>
                <a:sym typeface="Roboto Light"/>
              </a:defRPr>
            </a:lvl2pPr>
            <a:lvl3pPr marL="1371600" marR="0" lvl="2" indent="-317500" algn="ctr" rtl="0">
              <a:lnSpc>
                <a:spcPct val="100000"/>
              </a:lnSpc>
              <a:spcBef>
                <a:spcPts val="0"/>
              </a:spcBef>
              <a:spcAft>
                <a:spcPts val="0"/>
              </a:spcAft>
              <a:buClr>
                <a:srgbClr val="48FFD5"/>
              </a:buClr>
              <a:buSzPts val="900"/>
              <a:buFont typeface="Roboto Light"/>
              <a:buNone/>
              <a:defRPr sz="900" b="0" i="0" u="none" strike="noStrike" cap="none">
                <a:solidFill>
                  <a:srgbClr val="48FFD5"/>
                </a:solidFill>
                <a:latin typeface="Roboto Light"/>
                <a:ea typeface="Roboto Light"/>
                <a:cs typeface="Roboto Light"/>
                <a:sym typeface="Roboto Light"/>
              </a:defRPr>
            </a:lvl3pPr>
            <a:lvl4pPr marL="1828800" marR="0" lvl="3" indent="-317500" algn="ctr" rtl="0">
              <a:lnSpc>
                <a:spcPct val="100000"/>
              </a:lnSpc>
              <a:spcBef>
                <a:spcPts val="0"/>
              </a:spcBef>
              <a:spcAft>
                <a:spcPts val="0"/>
              </a:spcAft>
              <a:buClr>
                <a:srgbClr val="48FFD5"/>
              </a:buClr>
              <a:buSzPts val="900"/>
              <a:buFont typeface="Roboto Light"/>
              <a:buNone/>
              <a:defRPr sz="900" b="0" i="0" u="none" strike="noStrike" cap="none">
                <a:solidFill>
                  <a:srgbClr val="48FFD5"/>
                </a:solidFill>
                <a:latin typeface="Roboto Light"/>
                <a:ea typeface="Roboto Light"/>
                <a:cs typeface="Roboto Light"/>
                <a:sym typeface="Roboto Light"/>
              </a:defRPr>
            </a:lvl4pPr>
            <a:lvl5pPr marL="2286000" marR="0" lvl="4" indent="-317500" algn="ctr" rtl="0">
              <a:lnSpc>
                <a:spcPct val="100000"/>
              </a:lnSpc>
              <a:spcBef>
                <a:spcPts val="0"/>
              </a:spcBef>
              <a:spcAft>
                <a:spcPts val="0"/>
              </a:spcAft>
              <a:buClr>
                <a:srgbClr val="48FFD5"/>
              </a:buClr>
              <a:buSzPts val="900"/>
              <a:buFont typeface="Roboto Light"/>
              <a:buNone/>
              <a:defRPr sz="900" b="0" i="0" u="none" strike="noStrike" cap="none">
                <a:solidFill>
                  <a:srgbClr val="48FFD5"/>
                </a:solidFill>
                <a:latin typeface="Roboto Light"/>
                <a:ea typeface="Roboto Light"/>
                <a:cs typeface="Roboto Light"/>
                <a:sym typeface="Roboto Light"/>
              </a:defRPr>
            </a:lvl5pPr>
            <a:lvl6pPr marL="2743200" marR="0" lvl="5" indent="-317500" algn="ctr" rtl="0">
              <a:lnSpc>
                <a:spcPct val="100000"/>
              </a:lnSpc>
              <a:spcBef>
                <a:spcPts val="0"/>
              </a:spcBef>
              <a:spcAft>
                <a:spcPts val="0"/>
              </a:spcAft>
              <a:buClr>
                <a:srgbClr val="48FFD5"/>
              </a:buClr>
              <a:buSzPts val="900"/>
              <a:buFont typeface="Roboto Light"/>
              <a:buNone/>
              <a:defRPr sz="900" b="0" i="0" u="none" strike="noStrike" cap="none">
                <a:solidFill>
                  <a:srgbClr val="48FFD5"/>
                </a:solidFill>
                <a:latin typeface="Roboto Light"/>
                <a:ea typeface="Roboto Light"/>
                <a:cs typeface="Roboto Light"/>
                <a:sym typeface="Roboto Light"/>
              </a:defRPr>
            </a:lvl6pPr>
            <a:lvl7pPr marL="3200400" marR="0" lvl="6" indent="-317500" algn="ctr" rtl="0">
              <a:lnSpc>
                <a:spcPct val="100000"/>
              </a:lnSpc>
              <a:spcBef>
                <a:spcPts val="0"/>
              </a:spcBef>
              <a:spcAft>
                <a:spcPts val="0"/>
              </a:spcAft>
              <a:buClr>
                <a:srgbClr val="48FFD5"/>
              </a:buClr>
              <a:buSzPts val="900"/>
              <a:buFont typeface="Roboto Light"/>
              <a:buNone/>
              <a:defRPr sz="900" b="0" i="0" u="none" strike="noStrike" cap="none">
                <a:solidFill>
                  <a:srgbClr val="48FFD5"/>
                </a:solidFill>
                <a:latin typeface="Roboto Light"/>
                <a:ea typeface="Roboto Light"/>
                <a:cs typeface="Roboto Light"/>
                <a:sym typeface="Roboto Light"/>
              </a:defRPr>
            </a:lvl7pPr>
            <a:lvl8pPr marL="3657600" marR="0" lvl="7" indent="-317500" algn="ctr" rtl="0">
              <a:lnSpc>
                <a:spcPct val="100000"/>
              </a:lnSpc>
              <a:spcBef>
                <a:spcPts val="0"/>
              </a:spcBef>
              <a:spcAft>
                <a:spcPts val="0"/>
              </a:spcAft>
              <a:buClr>
                <a:srgbClr val="48FFD5"/>
              </a:buClr>
              <a:buSzPts val="900"/>
              <a:buFont typeface="Roboto Light"/>
              <a:buNone/>
              <a:defRPr sz="900" b="0" i="0" u="none" strike="noStrike" cap="none">
                <a:solidFill>
                  <a:srgbClr val="48FFD5"/>
                </a:solidFill>
                <a:latin typeface="Roboto Light"/>
                <a:ea typeface="Roboto Light"/>
                <a:cs typeface="Roboto Light"/>
                <a:sym typeface="Roboto Light"/>
              </a:defRPr>
            </a:lvl8pPr>
            <a:lvl9pPr marL="4114800" marR="0" lvl="8" indent="-317500" algn="ctr" rtl="0">
              <a:lnSpc>
                <a:spcPct val="100000"/>
              </a:lnSpc>
              <a:spcBef>
                <a:spcPts val="0"/>
              </a:spcBef>
              <a:spcAft>
                <a:spcPts val="0"/>
              </a:spcAft>
              <a:buClr>
                <a:srgbClr val="48FFD5"/>
              </a:buClr>
              <a:buSzPts val="900"/>
              <a:buFont typeface="Roboto Light"/>
              <a:buNone/>
              <a:defRPr sz="900" b="0" i="0" u="none" strike="noStrike" cap="none">
                <a:solidFill>
                  <a:srgbClr val="48FFD5"/>
                </a:solidFill>
                <a:latin typeface="Roboto Light"/>
                <a:ea typeface="Roboto Light"/>
                <a:cs typeface="Roboto Light"/>
                <a:sym typeface="Roboto Light"/>
              </a:defRPr>
            </a:lvl9pPr>
          </a:lstStyle>
          <a:p>
            <a:pPr marL="0" indent="0" algn="just"/>
            <a:endParaRPr lang="pt-PT" sz="1200" dirty="0">
              <a:solidFill>
                <a:schemeClr val="bg1"/>
              </a:solidFill>
              <a:latin typeface="Avenir Next LT Pro" panose="020B0504020202020204" pitchFamily="34" charset="0"/>
            </a:endParaRPr>
          </a:p>
        </p:txBody>
      </p:sp>
      <p:pic>
        <p:nvPicPr>
          <p:cNvPr id="6" name="Imagem 5">
            <a:extLst>
              <a:ext uri="{FF2B5EF4-FFF2-40B4-BE49-F238E27FC236}">
                <a16:creationId xmlns:a16="http://schemas.microsoft.com/office/drawing/2014/main" id="{CB1DA1BE-504D-00DC-0BE2-FD78B8DC691C}"/>
              </a:ext>
            </a:extLst>
          </p:cNvPr>
          <p:cNvPicPr>
            <a:picLocks noChangeAspect="1"/>
          </p:cNvPicPr>
          <p:nvPr/>
        </p:nvPicPr>
        <p:blipFill rotWithShape="1">
          <a:blip r:embed="rId3"/>
          <a:srcRect b="7525"/>
          <a:stretch/>
        </p:blipFill>
        <p:spPr>
          <a:xfrm>
            <a:off x="1831439" y="1406236"/>
            <a:ext cx="5481121" cy="3449781"/>
          </a:xfrm>
          <a:prstGeom prst="rect">
            <a:avLst/>
          </a:prstGeom>
        </p:spPr>
      </p:pic>
    </p:spTree>
    <p:extLst>
      <p:ext uri="{BB962C8B-B14F-4D97-AF65-F5344CB8AC3E}">
        <p14:creationId xmlns:p14="http://schemas.microsoft.com/office/powerpoint/2010/main" val="24369928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23"/>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3200" dirty="0">
                <a:latin typeface="Share Tech" panose="00000500000000000000" pitchFamily="2" charset="0"/>
              </a:rPr>
              <a:t>Objetivos</a:t>
            </a:r>
            <a:endParaRPr dirty="0">
              <a:latin typeface="Share Tech" panose="00000500000000000000" pitchFamily="2" charset="0"/>
            </a:endParaRPr>
          </a:p>
        </p:txBody>
      </p:sp>
      <p:cxnSp>
        <p:nvCxnSpPr>
          <p:cNvPr id="257" name="Google Shape;257;p23"/>
          <p:cNvCxnSpPr/>
          <p:nvPr/>
        </p:nvCxnSpPr>
        <p:spPr>
          <a:xfrm>
            <a:off x="311700" y="1191700"/>
            <a:ext cx="8520600" cy="0"/>
          </a:xfrm>
          <a:prstGeom prst="straightConnector1">
            <a:avLst/>
          </a:prstGeom>
          <a:noFill/>
          <a:ln w="9525" cap="flat" cmpd="sng">
            <a:solidFill>
              <a:srgbClr val="48FFD5"/>
            </a:solidFill>
            <a:prstDash val="solid"/>
            <a:round/>
            <a:headEnd type="none" w="med" len="med"/>
            <a:tailEnd type="none" w="med" len="med"/>
          </a:ln>
        </p:spPr>
      </p:cxnSp>
      <p:graphicFrame>
        <p:nvGraphicFramePr>
          <p:cNvPr id="25" name="Tabela 24">
            <a:extLst>
              <a:ext uri="{FF2B5EF4-FFF2-40B4-BE49-F238E27FC236}">
                <a16:creationId xmlns:a16="http://schemas.microsoft.com/office/drawing/2014/main" id="{01654C49-2690-FEE9-AD33-E6D75C872DE1}"/>
              </a:ext>
            </a:extLst>
          </p:cNvPr>
          <p:cNvGraphicFramePr>
            <a:graphicFrameLocks noGrp="1"/>
          </p:cNvGraphicFramePr>
          <p:nvPr>
            <p:extLst>
              <p:ext uri="{D42A27DB-BD31-4B8C-83A1-F6EECF244321}">
                <p14:modId xmlns:p14="http://schemas.microsoft.com/office/powerpoint/2010/main" val="864013328"/>
              </p:ext>
            </p:extLst>
          </p:nvPr>
        </p:nvGraphicFramePr>
        <p:xfrm>
          <a:off x="579654" y="1738851"/>
          <a:ext cx="7984692" cy="2632261"/>
        </p:xfrm>
        <a:graphic>
          <a:graphicData uri="http://schemas.openxmlformats.org/drawingml/2006/table">
            <a:tbl>
              <a:tblPr>
                <a:tableStyleId>{284E427A-3D55-4303-BF80-6455036E1DE7}</a:tableStyleId>
              </a:tblPr>
              <a:tblGrid>
                <a:gridCol w="2928422">
                  <a:extLst>
                    <a:ext uri="{9D8B030D-6E8A-4147-A177-3AD203B41FA5}">
                      <a16:colId xmlns:a16="http://schemas.microsoft.com/office/drawing/2014/main" val="1771294600"/>
                    </a:ext>
                  </a:extLst>
                </a:gridCol>
                <a:gridCol w="3033506">
                  <a:extLst>
                    <a:ext uri="{9D8B030D-6E8A-4147-A177-3AD203B41FA5}">
                      <a16:colId xmlns:a16="http://schemas.microsoft.com/office/drawing/2014/main" val="264740591"/>
                    </a:ext>
                  </a:extLst>
                </a:gridCol>
                <a:gridCol w="2022764">
                  <a:extLst>
                    <a:ext uri="{9D8B030D-6E8A-4147-A177-3AD203B41FA5}">
                      <a16:colId xmlns:a16="http://schemas.microsoft.com/office/drawing/2014/main" val="4261432871"/>
                    </a:ext>
                  </a:extLst>
                </a:gridCol>
              </a:tblGrid>
              <a:tr h="370481">
                <a:tc>
                  <a:txBody>
                    <a:bodyPr/>
                    <a:lstStyle/>
                    <a:p>
                      <a:pPr algn="ctr" fontAlgn="ctr"/>
                      <a:r>
                        <a:rPr lang="pt-PT" sz="1100" b="1" u="none" strike="noStrike" dirty="0">
                          <a:effectLst/>
                        </a:rPr>
                        <a:t>Implementação Essencial (IE)</a:t>
                      </a:r>
                      <a:endParaRPr lang="pt-PT" sz="11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ctr"/>
                      <a:r>
                        <a:rPr lang="pt-PT" sz="1100" b="1" u="none" strike="noStrike" dirty="0">
                          <a:effectLst/>
                        </a:rPr>
                        <a:t>Implementação Intermédia (II)</a:t>
                      </a:r>
                      <a:endParaRPr lang="pt-PT" sz="11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ctr"/>
                      <a:r>
                        <a:rPr lang="pt-PT" sz="1100" b="1" u="none" strike="noStrike" dirty="0">
                          <a:effectLst/>
                        </a:rPr>
                        <a:t>Implementação Avançada (IA)</a:t>
                      </a:r>
                      <a:endParaRPr lang="pt-PT" sz="1100" b="1"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768491115"/>
                  </a:ext>
                </a:extLst>
              </a:tr>
              <a:tr h="204686">
                <a:tc>
                  <a:txBody>
                    <a:bodyPr/>
                    <a:lstStyle/>
                    <a:p>
                      <a:pPr algn="ctr" fontAlgn="ctr"/>
                      <a:r>
                        <a:rPr lang="pt-PT" sz="1100" u="none" strike="noStrike" dirty="0" err="1">
                          <a:effectLst/>
                        </a:rPr>
                        <a:t>VLANs</a:t>
                      </a:r>
                      <a:endParaRPr lang="pt-PT" sz="11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ctr"/>
                      <a:r>
                        <a:rPr lang="pt-PT" sz="1100" u="none" strike="noStrike">
                          <a:effectLst/>
                        </a:rPr>
                        <a:t>Implementação de Port Security</a:t>
                      </a:r>
                      <a:endParaRPr lang="pt-PT"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pt-PT" sz="1100" u="none" strike="noStrike">
                          <a:effectLst/>
                        </a:rPr>
                        <a:t>LACP</a:t>
                      </a:r>
                      <a:endParaRPr lang="pt-PT" sz="11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638574837"/>
                  </a:ext>
                </a:extLst>
              </a:tr>
              <a:tr h="204686">
                <a:tc>
                  <a:txBody>
                    <a:bodyPr/>
                    <a:lstStyle/>
                    <a:p>
                      <a:pPr algn="ctr" fontAlgn="ctr"/>
                      <a:r>
                        <a:rPr lang="pt-PT" sz="1100" u="none" strike="noStrike" dirty="0">
                          <a:effectLst/>
                        </a:rPr>
                        <a:t>Endereçamento IPv4</a:t>
                      </a:r>
                      <a:endParaRPr lang="pt-PT" sz="11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ctr"/>
                      <a:r>
                        <a:rPr lang="pt-PT" sz="1100" u="none" strike="noStrike">
                          <a:effectLst/>
                        </a:rPr>
                        <a:t>Segurança VLANs</a:t>
                      </a:r>
                      <a:endParaRPr lang="pt-PT"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pt-PT" sz="1100" u="none" strike="noStrike">
                          <a:effectLst/>
                        </a:rPr>
                        <a:t>VTP</a:t>
                      </a:r>
                      <a:endParaRPr lang="pt-PT" sz="11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51311569"/>
                  </a:ext>
                </a:extLst>
              </a:tr>
              <a:tr h="204686">
                <a:tc>
                  <a:txBody>
                    <a:bodyPr/>
                    <a:lstStyle/>
                    <a:p>
                      <a:pPr algn="ctr" fontAlgn="ctr"/>
                      <a:r>
                        <a:rPr lang="pt-PT" sz="1100" u="none" strike="noStrike" dirty="0">
                          <a:effectLst/>
                        </a:rPr>
                        <a:t>Topologia física e lógica</a:t>
                      </a:r>
                      <a:endParaRPr lang="pt-PT" sz="11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ctr"/>
                      <a:r>
                        <a:rPr lang="pt-PT" sz="1100" u="none" strike="noStrike">
                          <a:effectLst/>
                        </a:rPr>
                        <a:t>Private VLAN</a:t>
                      </a:r>
                      <a:endParaRPr lang="pt-PT"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pt-PT" sz="1100" u="none" strike="noStrike">
                          <a:effectLst/>
                        </a:rPr>
                        <a:t>NAT/PAT</a:t>
                      </a:r>
                      <a:endParaRPr lang="pt-PT" sz="11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362802806"/>
                  </a:ext>
                </a:extLst>
              </a:tr>
              <a:tr h="204686">
                <a:tc>
                  <a:txBody>
                    <a:bodyPr/>
                    <a:lstStyle/>
                    <a:p>
                      <a:pPr algn="ctr" fontAlgn="ctr"/>
                      <a:r>
                        <a:rPr lang="pt-PT" sz="1100" u="none" strike="noStrike" dirty="0">
                          <a:effectLst/>
                        </a:rPr>
                        <a:t>Convidados = </a:t>
                      </a:r>
                      <a:r>
                        <a:rPr lang="pt-PT" sz="1100" u="none" strike="noStrike" dirty="0" err="1">
                          <a:effectLst/>
                        </a:rPr>
                        <a:t>Native</a:t>
                      </a:r>
                      <a:r>
                        <a:rPr lang="pt-PT" sz="1100" u="none" strike="noStrike" dirty="0">
                          <a:effectLst/>
                        </a:rPr>
                        <a:t> VLAN</a:t>
                      </a:r>
                      <a:endParaRPr lang="pt-PT" sz="11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ctr"/>
                      <a:r>
                        <a:rPr lang="pt-PT" sz="1100" u="none" strike="noStrike">
                          <a:effectLst/>
                        </a:rPr>
                        <a:t>Segurança STP</a:t>
                      </a:r>
                      <a:endParaRPr lang="pt-PT"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pt-PT" sz="1100" u="none" strike="noStrike">
                          <a:effectLst/>
                        </a:rPr>
                        <a:t>VRRP</a:t>
                      </a:r>
                      <a:endParaRPr lang="pt-PT" sz="11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635415212"/>
                  </a:ext>
                </a:extLst>
              </a:tr>
              <a:tr h="204686">
                <a:tc>
                  <a:txBody>
                    <a:bodyPr/>
                    <a:lstStyle/>
                    <a:p>
                      <a:pPr algn="ctr" fontAlgn="ctr"/>
                      <a:r>
                        <a:rPr lang="pt-PT" sz="1100" u="none" strike="noStrike" dirty="0">
                          <a:effectLst/>
                        </a:rPr>
                        <a:t>Redundância de L2 (STP)</a:t>
                      </a:r>
                      <a:endParaRPr lang="pt-PT" sz="11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ctr"/>
                      <a:r>
                        <a:rPr lang="pt-PT" sz="1100" u="none" strike="noStrike">
                          <a:effectLst/>
                        </a:rPr>
                        <a:t>Redundância de L3 (routing edifícios &lt;-&gt; DC)</a:t>
                      </a:r>
                      <a:endParaRPr lang="pt-PT"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pt-PT" sz="1100" u="none" strike="noStrike" dirty="0">
                          <a:effectLst/>
                        </a:rPr>
                        <a:t>Servidor email</a:t>
                      </a:r>
                      <a:endParaRPr lang="pt-PT" sz="11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933343870"/>
                  </a:ext>
                </a:extLst>
              </a:tr>
              <a:tr h="204686">
                <a:tc>
                  <a:txBody>
                    <a:bodyPr/>
                    <a:lstStyle/>
                    <a:p>
                      <a:pPr algn="ctr" fontAlgn="ctr"/>
                      <a:r>
                        <a:rPr lang="pt-PT" sz="1100" u="none" strike="noStrike" dirty="0">
                          <a:effectLst/>
                        </a:rPr>
                        <a:t>Routing Estático</a:t>
                      </a:r>
                      <a:endParaRPr lang="pt-PT" sz="11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ctr"/>
                      <a:r>
                        <a:rPr lang="pt-PT" sz="1100" u="none" strike="noStrike">
                          <a:effectLst/>
                        </a:rPr>
                        <a:t>Servidor FTP</a:t>
                      </a:r>
                      <a:endParaRPr lang="pt-PT"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pt-PT" sz="1100" u="none" strike="noStrike">
                          <a:effectLst/>
                        </a:rPr>
                        <a:t> </a:t>
                      </a:r>
                      <a:endParaRPr lang="pt-PT" sz="11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446781569"/>
                  </a:ext>
                </a:extLst>
              </a:tr>
              <a:tr h="204686">
                <a:tc>
                  <a:txBody>
                    <a:bodyPr/>
                    <a:lstStyle/>
                    <a:p>
                      <a:pPr algn="ctr" fontAlgn="ctr"/>
                      <a:r>
                        <a:rPr lang="pt-PT" sz="1100" u="none" strike="noStrike" dirty="0">
                          <a:effectLst/>
                        </a:rPr>
                        <a:t>Router-</a:t>
                      </a:r>
                      <a:r>
                        <a:rPr lang="pt-PT" sz="1100" u="none" strike="noStrike" dirty="0" err="1">
                          <a:effectLst/>
                        </a:rPr>
                        <a:t>on</a:t>
                      </a:r>
                      <a:r>
                        <a:rPr lang="pt-PT" sz="1100" u="none" strike="noStrike" dirty="0">
                          <a:effectLst/>
                        </a:rPr>
                        <a:t>-a-stick</a:t>
                      </a:r>
                      <a:endParaRPr lang="pt-PT" sz="11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ctr"/>
                      <a:r>
                        <a:rPr lang="pt-PT" sz="1100" u="none" strike="noStrike">
                          <a:effectLst/>
                        </a:rPr>
                        <a:t>Servidores HTTP/HTTPS</a:t>
                      </a:r>
                      <a:endParaRPr lang="pt-PT"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pt-PT" sz="1100" u="none" strike="noStrike">
                          <a:effectLst/>
                        </a:rPr>
                        <a:t> </a:t>
                      </a:r>
                      <a:endParaRPr lang="pt-PT" sz="11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23552717"/>
                  </a:ext>
                </a:extLst>
              </a:tr>
              <a:tr h="204686">
                <a:tc>
                  <a:txBody>
                    <a:bodyPr/>
                    <a:lstStyle/>
                    <a:p>
                      <a:pPr algn="ctr" fontAlgn="ctr"/>
                      <a:r>
                        <a:rPr lang="pt-PT" sz="1100" u="none" strike="noStrike">
                          <a:effectLst/>
                        </a:rPr>
                        <a:t>Rede de gestão dos equipamentos de rede</a:t>
                      </a:r>
                      <a:endParaRPr lang="pt-PT"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pt-PT" sz="1100" u="none" strike="noStrike" dirty="0">
                          <a:effectLst/>
                        </a:rPr>
                        <a:t>Servidor TFTP para backup de configurações</a:t>
                      </a:r>
                      <a:endParaRPr lang="pt-PT" sz="11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ctr"/>
                      <a:r>
                        <a:rPr lang="pt-PT" sz="1100" u="none" strike="noStrike">
                          <a:effectLst/>
                        </a:rPr>
                        <a:t> </a:t>
                      </a:r>
                      <a:endParaRPr lang="pt-PT" sz="11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4240211408"/>
                  </a:ext>
                </a:extLst>
              </a:tr>
              <a:tr h="204686">
                <a:tc>
                  <a:txBody>
                    <a:bodyPr/>
                    <a:lstStyle/>
                    <a:p>
                      <a:pPr algn="ctr" fontAlgn="ctr"/>
                      <a:r>
                        <a:rPr lang="pt-PT" sz="1100" u="none" strike="noStrike">
                          <a:effectLst/>
                        </a:rPr>
                        <a:t>Políticas de controlo de acesso</a:t>
                      </a:r>
                      <a:endParaRPr lang="pt-PT"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pt-PT" sz="1100" u="none" strike="noStrike" dirty="0">
                          <a:effectLst/>
                        </a:rPr>
                        <a:t> </a:t>
                      </a:r>
                      <a:endParaRPr lang="pt-PT" sz="11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ctr"/>
                      <a:r>
                        <a:rPr lang="pt-PT" sz="1100" u="none" strike="noStrike">
                          <a:effectLst/>
                        </a:rPr>
                        <a:t> </a:t>
                      </a:r>
                      <a:endParaRPr lang="pt-PT" sz="11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759371779"/>
                  </a:ext>
                </a:extLst>
              </a:tr>
              <a:tr h="204686">
                <a:tc>
                  <a:txBody>
                    <a:bodyPr/>
                    <a:lstStyle/>
                    <a:p>
                      <a:pPr algn="ctr" fontAlgn="ctr"/>
                      <a:r>
                        <a:rPr lang="pt-PT" sz="1100" u="none" strike="noStrike">
                          <a:effectLst/>
                        </a:rPr>
                        <a:t>Servidor DHCP</a:t>
                      </a:r>
                      <a:endParaRPr lang="pt-PT"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pt-PT" sz="1100" u="none" strike="noStrike" dirty="0">
                          <a:effectLst/>
                        </a:rPr>
                        <a:t> </a:t>
                      </a:r>
                      <a:endParaRPr lang="pt-PT" sz="11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ctr"/>
                      <a:r>
                        <a:rPr lang="pt-PT" sz="1100" u="none" strike="noStrike" dirty="0">
                          <a:effectLst/>
                        </a:rPr>
                        <a:t> </a:t>
                      </a:r>
                      <a:endParaRPr lang="pt-PT" sz="11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630357770"/>
                  </a:ext>
                </a:extLst>
              </a:tr>
              <a:tr h="214920">
                <a:tc>
                  <a:txBody>
                    <a:bodyPr/>
                    <a:lstStyle/>
                    <a:p>
                      <a:pPr algn="ctr" fontAlgn="ctr"/>
                      <a:r>
                        <a:rPr lang="pt-PT" sz="1100" u="none" strike="noStrike">
                          <a:effectLst/>
                        </a:rPr>
                        <a:t>Servidor DNS</a:t>
                      </a:r>
                      <a:endParaRPr lang="pt-PT"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pt-PT" sz="1100" u="none" strike="noStrike">
                          <a:effectLst/>
                        </a:rPr>
                        <a:t> </a:t>
                      </a:r>
                      <a:endParaRPr lang="pt-PT"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pt-PT" sz="1100" u="none" strike="noStrike" dirty="0">
                          <a:effectLst/>
                        </a:rPr>
                        <a:t> </a:t>
                      </a:r>
                      <a:endParaRPr lang="pt-PT" sz="11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633878469"/>
                  </a:ext>
                </a:extLst>
              </a:tr>
            </a:tbl>
          </a:graphicData>
        </a:graphic>
      </p:graphicFrame>
    </p:spTree>
    <p:extLst>
      <p:ext uri="{BB962C8B-B14F-4D97-AF65-F5344CB8AC3E}">
        <p14:creationId xmlns:p14="http://schemas.microsoft.com/office/powerpoint/2010/main" val="233204619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23"/>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3200" dirty="0">
                <a:latin typeface="Share Tech" panose="00000500000000000000" pitchFamily="2" charset="0"/>
              </a:rPr>
              <a:t>DHCP – Relay Agent</a:t>
            </a:r>
            <a:endParaRPr dirty="0">
              <a:latin typeface="Share Tech" panose="00000500000000000000" pitchFamily="2" charset="0"/>
            </a:endParaRPr>
          </a:p>
        </p:txBody>
      </p:sp>
      <p:cxnSp>
        <p:nvCxnSpPr>
          <p:cNvPr id="257" name="Google Shape;257;p23"/>
          <p:cNvCxnSpPr/>
          <p:nvPr/>
        </p:nvCxnSpPr>
        <p:spPr>
          <a:xfrm>
            <a:off x="311700" y="1191700"/>
            <a:ext cx="8520600" cy="0"/>
          </a:xfrm>
          <a:prstGeom prst="straightConnector1">
            <a:avLst/>
          </a:prstGeom>
          <a:noFill/>
          <a:ln w="9525" cap="flat" cmpd="sng">
            <a:solidFill>
              <a:srgbClr val="48FFD5"/>
            </a:solidFill>
            <a:prstDash val="solid"/>
            <a:round/>
            <a:headEnd type="none" w="med" len="med"/>
            <a:tailEnd type="none" w="med" len="med"/>
          </a:ln>
        </p:spPr>
      </p:cxnSp>
      <p:sp>
        <p:nvSpPr>
          <p:cNvPr id="58" name="Google Shape;297;p26">
            <a:extLst>
              <a:ext uri="{FF2B5EF4-FFF2-40B4-BE49-F238E27FC236}">
                <a16:creationId xmlns:a16="http://schemas.microsoft.com/office/drawing/2014/main" id="{0877C3B5-9A20-32CC-2B64-2E0B8B8D3D07}"/>
              </a:ext>
            </a:extLst>
          </p:cNvPr>
          <p:cNvSpPr txBox="1">
            <a:spLocks noGrp="1"/>
          </p:cNvSpPr>
          <p:nvPr>
            <p:ph type="subTitle" idx="1"/>
          </p:nvPr>
        </p:nvSpPr>
        <p:spPr>
          <a:xfrm>
            <a:off x="311700" y="1378527"/>
            <a:ext cx="8520600" cy="3573913"/>
          </a:xfrm>
          <a:prstGeom prst="rect">
            <a:avLst/>
          </a:prstGeom>
        </p:spPr>
        <p:txBody>
          <a:bodyPr spcFirstLastPara="1" wrap="square" lIns="91425" tIns="91425" rIns="91425" bIns="91425" anchor="t" anchorCtr="0">
            <a:noAutofit/>
          </a:bodyPr>
          <a:lstStyle/>
          <a:p>
            <a:pPr marL="0" indent="0" algn="just"/>
            <a:r>
              <a:rPr lang="pt-PT" sz="1200" dirty="0">
                <a:solidFill>
                  <a:schemeClr val="bg1"/>
                </a:solidFill>
                <a:latin typeface="Avenir Next LT Pro" panose="020B0504020202020204" pitchFamily="34" charset="0"/>
              </a:rPr>
              <a:t>O </a:t>
            </a:r>
            <a:r>
              <a:rPr lang="pt-PT" sz="1200" dirty="0" err="1">
                <a:solidFill>
                  <a:schemeClr val="bg1"/>
                </a:solidFill>
                <a:latin typeface="Avenir Next LT Pro" panose="020B0504020202020204" pitchFamily="34" charset="0"/>
              </a:rPr>
              <a:t>Helper</a:t>
            </a:r>
            <a:r>
              <a:rPr lang="pt-PT" sz="1200" dirty="0">
                <a:solidFill>
                  <a:schemeClr val="bg1"/>
                </a:solidFill>
                <a:latin typeface="Avenir Next LT Pro" panose="020B0504020202020204" pitchFamily="34" charset="0"/>
              </a:rPr>
              <a:t> Address serve para tornar o router um DHCP </a:t>
            </a:r>
            <a:r>
              <a:rPr lang="pt-PT" sz="1200" dirty="0" err="1">
                <a:solidFill>
                  <a:schemeClr val="bg1"/>
                </a:solidFill>
                <a:latin typeface="Avenir Next LT Pro" panose="020B0504020202020204" pitchFamily="34" charset="0"/>
              </a:rPr>
              <a:t>relay</a:t>
            </a:r>
            <a:r>
              <a:rPr lang="pt-PT" sz="1200" dirty="0">
                <a:solidFill>
                  <a:schemeClr val="bg1"/>
                </a:solidFill>
                <a:latin typeface="Avenir Next LT Pro" panose="020B0504020202020204" pitchFamily="34" charset="0"/>
              </a:rPr>
              <a:t>, ou seja, permite que o router saiba para onde tem de encaminhar os </a:t>
            </a:r>
            <a:r>
              <a:rPr lang="pt-PT" sz="1200" dirty="0" err="1">
                <a:solidFill>
                  <a:schemeClr val="bg1"/>
                </a:solidFill>
                <a:latin typeface="Avenir Next LT Pro" panose="020B0504020202020204" pitchFamily="34" charset="0"/>
              </a:rPr>
              <a:t>request’s</a:t>
            </a:r>
            <a:r>
              <a:rPr lang="pt-PT" sz="1200" dirty="0">
                <a:solidFill>
                  <a:schemeClr val="bg1"/>
                </a:solidFill>
                <a:latin typeface="Avenir Next LT Pro" panose="020B0504020202020204" pitchFamily="34" charset="0"/>
              </a:rPr>
              <a:t> dos DHCP </a:t>
            </a:r>
            <a:r>
              <a:rPr lang="pt-PT" sz="1200" dirty="0" err="1">
                <a:solidFill>
                  <a:schemeClr val="bg1"/>
                </a:solidFill>
                <a:latin typeface="Avenir Next LT Pro" panose="020B0504020202020204" pitchFamily="34" charset="0"/>
              </a:rPr>
              <a:t>cliente’s</a:t>
            </a:r>
            <a:r>
              <a:rPr lang="pt-PT" sz="1200" dirty="0">
                <a:solidFill>
                  <a:schemeClr val="bg1"/>
                </a:solidFill>
                <a:latin typeface="Avenir Next LT Pro" panose="020B0504020202020204" pitchFamily="34" charset="0"/>
              </a:rPr>
              <a:t>. Para isso tivemos de executar o comando “ip </a:t>
            </a:r>
            <a:r>
              <a:rPr lang="pt-PT" sz="1200" dirty="0" err="1">
                <a:solidFill>
                  <a:schemeClr val="bg1"/>
                </a:solidFill>
                <a:latin typeface="Avenir Next LT Pro" panose="020B0504020202020204" pitchFamily="34" charset="0"/>
              </a:rPr>
              <a:t>helper-address</a:t>
            </a:r>
            <a:r>
              <a:rPr lang="pt-PT" sz="1200" dirty="0">
                <a:solidFill>
                  <a:schemeClr val="bg1"/>
                </a:solidFill>
                <a:latin typeface="Avenir Next LT Pro" panose="020B0504020202020204" pitchFamily="34" charset="0"/>
              </a:rPr>
              <a:t> &lt;ip&gt;” nas interfaces logicas dos routers 2 e 3. No router 1 nas interfaces ligam aos </a:t>
            </a:r>
            <a:r>
              <a:rPr lang="pt-PT" sz="1200" dirty="0" err="1">
                <a:solidFill>
                  <a:schemeClr val="bg1"/>
                </a:solidFill>
                <a:latin typeface="Avenir Next LT Pro" panose="020B0504020202020204" pitchFamily="34" charset="0"/>
              </a:rPr>
              <a:t>router’s</a:t>
            </a:r>
            <a:r>
              <a:rPr lang="pt-PT" sz="1200" dirty="0">
                <a:solidFill>
                  <a:schemeClr val="bg1"/>
                </a:solidFill>
                <a:latin typeface="Avenir Next LT Pro" panose="020B0504020202020204" pitchFamily="34" charset="0"/>
              </a:rPr>
              <a:t> referidos anteriormente.</a:t>
            </a:r>
          </a:p>
          <a:p>
            <a:pPr marL="0" indent="0"/>
            <a:endParaRPr lang="pt-PT" sz="1200" dirty="0">
              <a:solidFill>
                <a:schemeClr val="bg1"/>
              </a:solidFill>
              <a:latin typeface="Avenir Next LT Pro" panose="020B0504020202020204" pitchFamily="34" charset="0"/>
            </a:endParaRPr>
          </a:p>
          <a:p>
            <a:pPr marL="0" indent="0"/>
            <a:endParaRPr lang="pt-PT" sz="1200" dirty="0">
              <a:solidFill>
                <a:schemeClr val="bg1"/>
              </a:solidFill>
              <a:latin typeface="Avenir Next LT Pro" panose="020B0504020202020204" pitchFamily="34" charset="0"/>
            </a:endParaRPr>
          </a:p>
        </p:txBody>
      </p:sp>
      <p:pic>
        <p:nvPicPr>
          <p:cNvPr id="3" name="Imagem 2">
            <a:extLst>
              <a:ext uri="{FF2B5EF4-FFF2-40B4-BE49-F238E27FC236}">
                <a16:creationId xmlns:a16="http://schemas.microsoft.com/office/drawing/2014/main" id="{27BA7B35-26A6-EA51-4BAE-6889B8752975}"/>
              </a:ext>
            </a:extLst>
          </p:cNvPr>
          <p:cNvPicPr>
            <a:picLocks noChangeAspect="1"/>
          </p:cNvPicPr>
          <p:nvPr/>
        </p:nvPicPr>
        <p:blipFill>
          <a:blip r:embed="rId3"/>
          <a:stretch>
            <a:fillRect/>
          </a:stretch>
        </p:blipFill>
        <p:spPr>
          <a:xfrm>
            <a:off x="3466501" y="2074158"/>
            <a:ext cx="2210998" cy="2878282"/>
          </a:xfrm>
          <a:prstGeom prst="rect">
            <a:avLst/>
          </a:prstGeom>
        </p:spPr>
      </p:pic>
    </p:spTree>
    <p:extLst>
      <p:ext uri="{BB962C8B-B14F-4D97-AF65-F5344CB8AC3E}">
        <p14:creationId xmlns:p14="http://schemas.microsoft.com/office/powerpoint/2010/main" val="375083444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23"/>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3200" dirty="0">
                <a:latin typeface="Share Tech" panose="00000500000000000000" pitchFamily="2" charset="0"/>
              </a:rPr>
              <a:t>DHCP – Resultados</a:t>
            </a:r>
            <a:endParaRPr dirty="0">
              <a:latin typeface="Share Tech" panose="00000500000000000000" pitchFamily="2" charset="0"/>
            </a:endParaRPr>
          </a:p>
        </p:txBody>
      </p:sp>
      <p:cxnSp>
        <p:nvCxnSpPr>
          <p:cNvPr id="257" name="Google Shape;257;p23"/>
          <p:cNvCxnSpPr/>
          <p:nvPr/>
        </p:nvCxnSpPr>
        <p:spPr>
          <a:xfrm>
            <a:off x="311700" y="1191700"/>
            <a:ext cx="8520600" cy="0"/>
          </a:xfrm>
          <a:prstGeom prst="straightConnector1">
            <a:avLst/>
          </a:prstGeom>
          <a:noFill/>
          <a:ln w="9525" cap="flat" cmpd="sng">
            <a:solidFill>
              <a:srgbClr val="48FFD5"/>
            </a:solidFill>
            <a:prstDash val="solid"/>
            <a:round/>
            <a:headEnd type="none" w="med" len="med"/>
            <a:tailEnd type="none" w="med" len="med"/>
          </a:ln>
        </p:spPr>
      </p:cxnSp>
      <p:sp>
        <p:nvSpPr>
          <p:cNvPr id="5" name="Google Shape;297;p26">
            <a:extLst>
              <a:ext uri="{FF2B5EF4-FFF2-40B4-BE49-F238E27FC236}">
                <a16:creationId xmlns:a16="http://schemas.microsoft.com/office/drawing/2014/main" id="{0E6F4C90-EBB8-D8C2-ED73-339A70448447}"/>
              </a:ext>
            </a:extLst>
          </p:cNvPr>
          <p:cNvSpPr txBox="1">
            <a:spLocks/>
          </p:cNvSpPr>
          <p:nvPr/>
        </p:nvSpPr>
        <p:spPr>
          <a:xfrm>
            <a:off x="311700" y="1251150"/>
            <a:ext cx="8520600" cy="43217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rgbClr val="48FFD5"/>
              </a:buClr>
              <a:buSzPts val="900"/>
              <a:buFont typeface="Roboto Light"/>
              <a:buNone/>
              <a:defRPr sz="900" b="0" i="0" u="none" strike="noStrike" cap="none">
                <a:solidFill>
                  <a:srgbClr val="48FFD5"/>
                </a:solidFill>
                <a:latin typeface="Roboto Light"/>
                <a:ea typeface="Roboto Light"/>
                <a:cs typeface="Roboto Light"/>
                <a:sym typeface="Roboto Light"/>
              </a:defRPr>
            </a:lvl1pPr>
            <a:lvl2pPr marL="914400" marR="0" lvl="1" indent="-317500" algn="ctr" rtl="0">
              <a:lnSpc>
                <a:spcPct val="100000"/>
              </a:lnSpc>
              <a:spcBef>
                <a:spcPts val="0"/>
              </a:spcBef>
              <a:spcAft>
                <a:spcPts val="0"/>
              </a:spcAft>
              <a:buClr>
                <a:srgbClr val="48FFD5"/>
              </a:buClr>
              <a:buSzPts val="900"/>
              <a:buFont typeface="Roboto Light"/>
              <a:buNone/>
              <a:defRPr sz="900" b="0" i="0" u="none" strike="noStrike" cap="none">
                <a:solidFill>
                  <a:srgbClr val="48FFD5"/>
                </a:solidFill>
                <a:latin typeface="Roboto Light"/>
                <a:ea typeface="Roboto Light"/>
                <a:cs typeface="Roboto Light"/>
                <a:sym typeface="Roboto Light"/>
              </a:defRPr>
            </a:lvl2pPr>
            <a:lvl3pPr marL="1371600" marR="0" lvl="2" indent="-317500" algn="ctr" rtl="0">
              <a:lnSpc>
                <a:spcPct val="100000"/>
              </a:lnSpc>
              <a:spcBef>
                <a:spcPts val="0"/>
              </a:spcBef>
              <a:spcAft>
                <a:spcPts val="0"/>
              </a:spcAft>
              <a:buClr>
                <a:srgbClr val="48FFD5"/>
              </a:buClr>
              <a:buSzPts val="900"/>
              <a:buFont typeface="Roboto Light"/>
              <a:buNone/>
              <a:defRPr sz="900" b="0" i="0" u="none" strike="noStrike" cap="none">
                <a:solidFill>
                  <a:srgbClr val="48FFD5"/>
                </a:solidFill>
                <a:latin typeface="Roboto Light"/>
                <a:ea typeface="Roboto Light"/>
                <a:cs typeface="Roboto Light"/>
                <a:sym typeface="Roboto Light"/>
              </a:defRPr>
            </a:lvl3pPr>
            <a:lvl4pPr marL="1828800" marR="0" lvl="3" indent="-317500" algn="ctr" rtl="0">
              <a:lnSpc>
                <a:spcPct val="100000"/>
              </a:lnSpc>
              <a:spcBef>
                <a:spcPts val="0"/>
              </a:spcBef>
              <a:spcAft>
                <a:spcPts val="0"/>
              </a:spcAft>
              <a:buClr>
                <a:srgbClr val="48FFD5"/>
              </a:buClr>
              <a:buSzPts val="900"/>
              <a:buFont typeface="Roboto Light"/>
              <a:buNone/>
              <a:defRPr sz="900" b="0" i="0" u="none" strike="noStrike" cap="none">
                <a:solidFill>
                  <a:srgbClr val="48FFD5"/>
                </a:solidFill>
                <a:latin typeface="Roboto Light"/>
                <a:ea typeface="Roboto Light"/>
                <a:cs typeface="Roboto Light"/>
                <a:sym typeface="Roboto Light"/>
              </a:defRPr>
            </a:lvl4pPr>
            <a:lvl5pPr marL="2286000" marR="0" lvl="4" indent="-317500" algn="ctr" rtl="0">
              <a:lnSpc>
                <a:spcPct val="100000"/>
              </a:lnSpc>
              <a:spcBef>
                <a:spcPts val="0"/>
              </a:spcBef>
              <a:spcAft>
                <a:spcPts val="0"/>
              </a:spcAft>
              <a:buClr>
                <a:srgbClr val="48FFD5"/>
              </a:buClr>
              <a:buSzPts val="900"/>
              <a:buFont typeface="Roboto Light"/>
              <a:buNone/>
              <a:defRPr sz="900" b="0" i="0" u="none" strike="noStrike" cap="none">
                <a:solidFill>
                  <a:srgbClr val="48FFD5"/>
                </a:solidFill>
                <a:latin typeface="Roboto Light"/>
                <a:ea typeface="Roboto Light"/>
                <a:cs typeface="Roboto Light"/>
                <a:sym typeface="Roboto Light"/>
              </a:defRPr>
            </a:lvl5pPr>
            <a:lvl6pPr marL="2743200" marR="0" lvl="5" indent="-317500" algn="ctr" rtl="0">
              <a:lnSpc>
                <a:spcPct val="100000"/>
              </a:lnSpc>
              <a:spcBef>
                <a:spcPts val="0"/>
              </a:spcBef>
              <a:spcAft>
                <a:spcPts val="0"/>
              </a:spcAft>
              <a:buClr>
                <a:srgbClr val="48FFD5"/>
              </a:buClr>
              <a:buSzPts val="900"/>
              <a:buFont typeface="Roboto Light"/>
              <a:buNone/>
              <a:defRPr sz="900" b="0" i="0" u="none" strike="noStrike" cap="none">
                <a:solidFill>
                  <a:srgbClr val="48FFD5"/>
                </a:solidFill>
                <a:latin typeface="Roboto Light"/>
                <a:ea typeface="Roboto Light"/>
                <a:cs typeface="Roboto Light"/>
                <a:sym typeface="Roboto Light"/>
              </a:defRPr>
            </a:lvl6pPr>
            <a:lvl7pPr marL="3200400" marR="0" lvl="6" indent="-317500" algn="ctr" rtl="0">
              <a:lnSpc>
                <a:spcPct val="100000"/>
              </a:lnSpc>
              <a:spcBef>
                <a:spcPts val="0"/>
              </a:spcBef>
              <a:spcAft>
                <a:spcPts val="0"/>
              </a:spcAft>
              <a:buClr>
                <a:srgbClr val="48FFD5"/>
              </a:buClr>
              <a:buSzPts val="900"/>
              <a:buFont typeface="Roboto Light"/>
              <a:buNone/>
              <a:defRPr sz="900" b="0" i="0" u="none" strike="noStrike" cap="none">
                <a:solidFill>
                  <a:srgbClr val="48FFD5"/>
                </a:solidFill>
                <a:latin typeface="Roboto Light"/>
                <a:ea typeface="Roboto Light"/>
                <a:cs typeface="Roboto Light"/>
                <a:sym typeface="Roboto Light"/>
              </a:defRPr>
            </a:lvl7pPr>
            <a:lvl8pPr marL="3657600" marR="0" lvl="7" indent="-317500" algn="ctr" rtl="0">
              <a:lnSpc>
                <a:spcPct val="100000"/>
              </a:lnSpc>
              <a:spcBef>
                <a:spcPts val="0"/>
              </a:spcBef>
              <a:spcAft>
                <a:spcPts val="0"/>
              </a:spcAft>
              <a:buClr>
                <a:srgbClr val="48FFD5"/>
              </a:buClr>
              <a:buSzPts val="900"/>
              <a:buFont typeface="Roboto Light"/>
              <a:buNone/>
              <a:defRPr sz="900" b="0" i="0" u="none" strike="noStrike" cap="none">
                <a:solidFill>
                  <a:srgbClr val="48FFD5"/>
                </a:solidFill>
                <a:latin typeface="Roboto Light"/>
                <a:ea typeface="Roboto Light"/>
                <a:cs typeface="Roboto Light"/>
                <a:sym typeface="Roboto Light"/>
              </a:defRPr>
            </a:lvl8pPr>
            <a:lvl9pPr marL="4114800" marR="0" lvl="8" indent="-317500" algn="ctr" rtl="0">
              <a:lnSpc>
                <a:spcPct val="100000"/>
              </a:lnSpc>
              <a:spcBef>
                <a:spcPts val="0"/>
              </a:spcBef>
              <a:spcAft>
                <a:spcPts val="0"/>
              </a:spcAft>
              <a:buClr>
                <a:srgbClr val="48FFD5"/>
              </a:buClr>
              <a:buSzPts val="900"/>
              <a:buFont typeface="Roboto Light"/>
              <a:buNone/>
              <a:defRPr sz="900" b="0" i="0" u="none" strike="noStrike" cap="none">
                <a:solidFill>
                  <a:srgbClr val="48FFD5"/>
                </a:solidFill>
                <a:latin typeface="Roboto Light"/>
                <a:ea typeface="Roboto Light"/>
                <a:cs typeface="Roboto Light"/>
                <a:sym typeface="Roboto Light"/>
              </a:defRPr>
            </a:lvl9pPr>
          </a:lstStyle>
          <a:p>
            <a:pPr marL="0" indent="0" algn="just"/>
            <a:endParaRPr lang="pt-PT" sz="1200" dirty="0">
              <a:solidFill>
                <a:schemeClr val="bg1"/>
              </a:solidFill>
              <a:latin typeface="Avenir Next LT Pro" panose="020B0504020202020204" pitchFamily="34" charset="0"/>
            </a:endParaRPr>
          </a:p>
        </p:txBody>
      </p:sp>
      <p:pic>
        <p:nvPicPr>
          <p:cNvPr id="7" name="Imagem 6">
            <a:extLst>
              <a:ext uri="{FF2B5EF4-FFF2-40B4-BE49-F238E27FC236}">
                <a16:creationId xmlns:a16="http://schemas.microsoft.com/office/drawing/2014/main" id="{C5050BDC-FBE0-F062-1082-9DA5535D4D8A}"/>
              </a:ext>
            </a:extLst>
          </p:cNvPr>
          <p:cNvPicPr>
            <a:picLocks noChangeAspect="1"/>
          </p:cNvPicPr>
          <p:nvPr/>
        </p:nvPicPr>
        <p:blipFill>
          <a:blip r:embed="rId3"/>
          <a:stretch>
            <a:fillRect/>
          </a:stretch>
        </p:blipFill>
        <p:spPr>
          <a:xfrm>
            <a:off x="1106520" y="1696260"/>
            <a:ext cx="6930960" cy="1750979"/>
          </a:xfrm>
          <a:prstGeom prst="rect">
            <a:avLst/>
          </a:prstGeom>
        </p:spPr>
      </p:pic>
    </p:spTree>
    <p:extLst>
      <p:ext uri="{BB962C8B-B14F-4D97-AF65-F5344CB8AC3E}">
        <p14:creationId xmlns:p14="http://schemas.microsoft.com/office/powerpoint/2010/main" val="223415737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7" name="Google Shape;447;p29"/>
          <p:cNvSpPr/>
          <p:nvPr/>
        </p:nvSpPr>
        <p:spPr>
          <a:xfrm rot="10800000">
            <a:off x="5511050" y="1885852"/>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29"/>
          <p:cNvSpPr/>
          <p:nvPr/>
        </p:nvSpPr>
        <p:spPr>
          <a:xfrm rot="10800000">
            <a:off x="5511050" y="2588208"/>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9"/>
          <p:cNvSpPr txBox="1">
            <a:spLocks noGrp="1"/>
          </p:cNvSpPr>
          <p:nvPr>
            <p:ph type="ctrTitle" idx="4"/>
          </p:nvPr>
        </p:nvSpPr>
        <p:spPr>
          <a:xfrm>
            <a:off x="256200" y="637927"/>
            <a:ext cx="7833900" cy="606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sz="3200" dirty="0">
                <a:solidFill>
                  <a:srgbClr val="FFFFFF"/>
                </a:solidFill>
                <a:latin typeface="Share Tech" panose="00000500000000000000" pitchFamily="2" charset="0"/>
              </a:rPr>
              <a:t>DNS</a:t>
            </a:r>
            <a:endParaRPr sz="3200" dirty="0">
              <a:solidFill>
                <a:srgbClr val="FFFFFF"/>
              </a:solidFill>
              <a:latin typeface="Share Tech" panose="00000500000000000000" pitchFamily="2" charset="0"/>
            </a:endParaRPr>
          </a:p>
        </p:txBody>
      </p:sp>
      <p:cxnSp>
        <p:nvCxnSpPr>
          <p:cNvPr id="458" name="Google Shape;458;p29"/>
          <p:cNvCxnSpPr/>
          <p:nvPr/>
        </p:nvCxnSpPr>
        <p:spPr>
          <a:xfrm>
            <a:off x="5882725" y="1195336"/>
            <a:ext cx="3340500" cy="0"/>
          </a:xfrm>
          <a:prstGeom prst="straightConnector1">
            <a:avLst/>
          </a:prstGeom>
          <a:noFill/>
          <a:ln w="9525" cap="flat" cmpd="sng">
            <a:solidFill>
              <a:schemeClr val="accent1"/>
            </a:solidFill>
            <a:prstDash val="solid"/>
            <a:round/>
            <a:headEnd type="none" w="med" len="med"/>
            <a:tailEnd type="none" w="med" len="med"/>
          </a:ln>
        </p:spPr>
      </p:cxnSp>
      <p:sp>
        <p:nvSpPr>
          <p:cNvPr id="459" name="Google Shape;459;p29"/>
          <p:cNvSpPr/>
          <p:nvPr/>
        </p:nvSpPr>
        <p:spPr>
          <a:xfrm>
            <a:off x="2634654" y="3249946"/>
            <a:ext cx="621066" cy="619705"/>
          </a:xfrm>
          <a:custGeom>
            <a:avLst/>
            <a:gdLst/>
            <a:ahLst/>
            <a:cxnLst/>
            <a:rect l="l" t="t" r="r" b="b"/>
            <a:pathLst>
              <a:path w="41529" h="41438" extrusionOk="0">
                <a:moveTo>
                  <a:pt x="3025" y="1"/>
                </a:moveTo>
                <a:lnTo>
                  <a:pt x="0" y="41438"/>
                </a:lnTo>
                <a:lnTo>
                  <a:pt x="41529" y="41438"/>
                </a:lnTo>
                <a:lnTo>
                  <a:pt x="38504" y="1"/>
                </a:lnTo>
                <a:close/>
              </a:path>
            </a:pathLst>
          </a:custGeom>
          <a:solidFill>
            <a:srgbClr val="1612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9"/>
          <p:cNvSpPr/>
          <p:nvPr/>
        </p:nvSpPr>
        <p:spPr>
          <a:xfrm>
            <a:off x="2492071" y="3754486"/>
            <a:ext cx="906228" cy="115168"/>
          </a:xfrm>
          <a:custGeom>
            <a:avLst/>
            <a:gdLst/>
            <a:ahLst/>
            <a:cxnLst/>
            <a:rect l="l" t="t" r="r" b="b"/>
            <a:pathLst>
              <a:path w="60597" h="7701" extrusionOk="0">
                <a:moveTo>
                  <a:pt x="0" y="0"/>
                </a:moveTo>
                <a:lnTo>
                  <a:pt x="0" y="7701"/>
                </a:lnTo>
                <a:lnTo>
                  <a:pt x="60597" y="7701"/>
                </a:lnTo>
                <a:lnTo>
                  <a:pt x="60597" y="0"/>
                </a:lnTo>
                <a:close/>
              </a:path>
            </a:pathLst>
          </a:custGeom>
          <a:solidFill>
            <a:srgbClr val="1612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9"/>
          <p:cNvSpPr/>
          <p:nvPr/>
        </p:nvSpPr>
        <p:spPr>
          <a:xfrm>
            <a:off x="1402108" y="1357975"/>
            <a:ext cx="3086129" cy="2093521"/>
          </a:xfrm>
          <a:custGeom>
            <a:avLst/>
            <a:gdLst/>
            <a:ahLst/>
            <a:cxnLst/>
            <a:rect l="l" t="t" r="r" b="b"/>
            <a:pathLst>
              <a:path w="206361" h="139988" extrusionOk="0">
                <a:moveTo>
                  <a:pt x="5501" y="0"/>
                </a:moveTo>
                <a:cubicBezTo>
                  <a:pt x="2476" y="0"/>
                  <a:pt x="1" y="2475"/>
                  <a:pt x="1" y="5500"/>
                </a:cubicBezTo>
                <a:lnTo>
                  <a:pt x="1" y="134487"/>
                </a:lnTo>
                <a:cubicBezTo>
                  <a:pt x="1" y="137512"/>
                  <a:pt x="2476" y="139987"/>
                  <a:pt x="5501" y="139987"/>
                </a:cubicBezTo>
                <a:lnTo>
                  <a:pt x="200860" y="139987"/>
                </a:lnTo>
                <a:cubicBezTo>
                  <a:pt x="203885" y="139987"/>
                  <a:pt x="206360" y="137512"/>
                  <a:pt x="206360" y="134487"/>
                </a:cubicBezTo>
                <a:lnTo>
                  <a:pt x="206360" y="5500"/>
                </a:lnTo>
                <a:cubicBezTo>
                  <a:pt x="206360" y="2475"/>
                  <a:pt x="203885" y="0"/>
                  <a:pt x="2008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9"/>
          <p:cNvSpPr/>
          <p:nvPr/>
        </p:nvSpPr>
        <p:spPr>
          <a:xfrm>
            <a:off x="1483001" y="1440228"/>
            <a:ext cx="2924346" cy="1643839"/>
          </a:xfrm>
          <a:custGeom>
            <a:avLst/>
            <a:gdLst/>
            <a:ahLst/>
            <a:cxnLst/>
            <a:rect l="l" t="t" r="r" b="b"/>
            <a:pathLst>
              <a:path w="195543" h="109919" extrusionOk="0">
                <a:moveTo>
                  <a:pt x="0" y="0"/>
                </a:moveTo>
                <a:lnTo>
                  <a:pt x="0" y="109918"/>
                </a:lnTo>
                <a:lnTo>
                  <a:pt x="195543" y="109918"/>
                </a:lnTo>
                <a:lnTo>
                  <a:pt x="195543"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29"/>
          <p:cNvSpPr/>
          <p:nvPr/>
        </p:nvSpPr>
        <p:spPr>
          <a:xfrm>
            <a:off x="1402108" y="3173181"/>
            <a:ext cx="3086129" cy="278328"/>
          </a:xfrm>
          <a:custGeom>
            <a:avLst/>
            <a:gdLst/>
            <a:ahLst/>
            <a:cxnLst/>
            <a:rect l="l" t="t" r="r" b="b"/>
            <a:pathLst>
              <a:path w="206361" h="18611" extrusionOk="0">
                <a:moveTo>
                  <a:pt x="1" y="0"/>
                </a:moveTo>
                <a:lnTo>
                  <a:pt x="1" y="13110"/>
                </a:lnTo>
                <a:cubicBezTo>
                  <a:pt x="1" y="16135"/>
                  <a:pt x="2476" y="18610"/>
                  <a:pt x="5501" y="18610"/>
                </a:cubicBezTo>
                <a:lnTo>
                  <a:pt x="200860" y="18610"/>
                </a:lnTo>
                <a:cubicBezTo>
                  <a:pt x="203885" y="18610"/>
                  <a:pt x="206360" y="16135"/>
                  <a:pt x="206360" y="13110"/>
                </a:cubicBezTo>
                <a:lnTo>
                  <a:pt x="206360"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29"/>
          <p:cNvSpPr/>
          <p:nvPr/>
        </p:nvSpPr>
        <p:spPr>
          <a:xfrm>
            <a:off x="1483001" y="1440228"/>
            <a:ext cx="2924346" cy="120657"/>
          </a:xfrm>
          <a:custGeom>
            <a:avLst/>
            <a:gdLst/>
            <a:ahLst/>
            <a:cxnLst/>
            <a:rect l="l" t="t" r="r" b="b"/>
            <a:pathLst>
              <a:path w="195543" h="8068" extrusionOk="0">
                <a:moveTo>
                  <a:pt x="0" y="0"/>
                </a:moveTo>
                <a:lnTo>
                  <a:pt x="0" y="8068"/>
                </a:lnTo>
                <a:lnTo>
                  <a:pt x="195543" y="8068"/>
                </a:lnTo>
                <a:lnTo>
                  <a:pt x="195543"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29"/>
          <p:cNvSpPr/>
          <p:nvPr/>
        </p:nvSpPr>
        <p:spPr>
          <a:xfrm>
            <a:off x="1483001" y="1560871"/>
            <a:ext cx="2924346" cy="119296"/>
          </a:xfrm>
          <a:custGeom>
            <a:avLst/>
            <a:gdLst/>
            <a:ahLst/>
            <a:cxnLst/>
            <a:rect l="l" t="t" r="r" b="b"/>
            <a:pathLst>
              <a:path w="195543" h="7977" extrusionOk="0">
                <a:moveTo>
                  <a:pt x="0" y="1"/>
                </a:moveTo>
                <a:lnTo>
                  <a:pt x="0" y="7977"/>
                </a:lnTo>
                <a:lnTo>
                  <a:pt x="195543" y="7977"/>
                </a:lnTo>
                <a:lnTo>
                  <a:pt x="19554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29"/>
          <p:cNvSpPr/>
          <p:nvPr/>
        </p:nvSpPr>
        <p:spPr>
          <a:xfrm>
            <a:off x="3858959" y="1560871"/>
            <a:ext cx="548415" cy="119296"/>
          </a:xfrm>
          <a:custGeom>
            <a:avLst/>
            <a:gdLst/>
            <a:ahLst/>
            <a:cxnLst/>
            <a:rect l="l" t="t" r="r" b="b"/>
            <a:pathLst>
              <a:path w="36671" h="7977" extrusionOk="0">
                <a:moveTo>
                  <a:pt x="1" y="1"/>
                </a:moveTo>
                <a:lnTo>
                  <a:pt x="1" y="7977"/>
                </a:lnTo>
                <a:lnTo>
                  <a:pt x="36671" y="7977"/>
                </a:lnTo>
                <a:lnTo>
                  <a:pt x="36671"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9"/>
          <p:cNvSpPr/>
          <p:nvPr/>
        </p:nvSpPr>
        <p:spPr>
          <a:xfrm>
            <a:off x="3453135" y="1560871"/>
            <a:ext cx="407210" cy="119296"/>
          </a:xfrm>
          <a:custGeom>
            <a:avLst/>
            <a:gdLst/>
            <a:ahLst/>
            <a:cxnLst/>
            <a:rect l="l" t="t" r="r" b="b"/>
            <a:pathLst>
              <a:path w="27229" h="7977" extrusionOk="0">
                <a:moveTo>
                  <a:pt x="1" y="1"/>
                </a:moveTo>
                <a:lnTo>
                  <a:pt x="1" y="7977"/>
                </a:lnTo>
                <a:lnTo>
                  <a:pt x="27228" y="7977"/>
                </a:lnTo>
                <a:lnTo>
                  <a:pt x="2722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9"/>
          <p:cNvSpPr/>
          <p:nvPr/>
        </p:nvSpPr>
        <p:spPr>
          <a:xfrm>
            <a:off x="3056913" y="1784345"/>
            <a:ext cx="1257222" cy="316717"/>
          </a:xfrm>
          <a:custGeom>
            <a:avLst/>
            <a:gdLst/>
            <a:ahLst/>
            <a:cxnLst/>
            <a:rect l="l" t="t" r="r" b="b"/>
            <a:pathLst>
              <a:path w="84067" h="21178" extrusionOk="0">
                <a:moveTo>
                  <a:pt x="1" y="1"/>
                </a:moveTo>
                <a:lnTo>
                  <a:pt x="1" y="21178"/>
                </a:lnTo>
                <a:lnTo>
                  <a:pt x="84067" y="21178"/>
                </a:lnTo>
                <a:lnTo>
                  <a:pt x="840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9"/>
          <p:cNvSpPr/>
          <p:nvPr/>
        </p:nvSpPr>
        <p:spPr>
          <a:xfrm>
            <a:off x="3056913" y="2190167"/>
            <a:ext cx="963835" cy="67193"/>
          </a:xfrm>
          <a:custGeom>
            <a:avLst/>
            <a:gdLst/>
            <a:ahLst/>
            <a:cxnLst/>
            <a:rect l="l" t="t" r="r" b="b"/>
            <a:pathLst>
              <a:path w="64449" h="4493" extrusionOk="0">
                <a:moveTo>
                  <a:pt x="1" y="0"/>
                </a:moveTo>
                <a:lnTo>
                  <a:pt x="1" y="4493"/>
                </a:lnTo>
                <a:lnTo>
                  <a:pt x="64448" y="4493"/>
                </a:lnTo>
                <a:lnTo>
                  <a:pt x="644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29"/>
          <p:cNvSpPr/>
          <p:nvPr/>
        </p:nvSpPr>
        <p:spPr>
          <a:xfrm>
            <a:off x="3056913" y="2336861"/>
            <a:ext cx="1257222" cy="67193"/>
          </a:xfrm>
          <a:custGeom>
            <a:avLst/>
            <a:gdLst/>
            <a:ahLst/>
            <a:cxnLst/>
            <a:rect l="l" t="t" r="r" b="b"/>
            <a:pathLst>
              <a:path w="84067" h="4493" extrusionOk="0">
                <a:moveTo>
                  <a:pt x="1" y="1"/>
                </a:moveTo>
                <a:lnTo>
                  <a:pt x="1" y="4493"/>
                </a:lnTo>
                <a:lnTo>
                  <a:pt x="84067" y="4493"/>
                </a:lnTo>
                <a:lnTo>
                  <a:pt x="840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29"/>
          <p:cNvSpPr/>
          <p:nvPr/>
        </p:nvSpPr>
        <p:spPr>
          <a:xfrm>
            <a:off x="3056913" y="2483556"/>
            <a:ext cx="1257222" cy="67193"/>
          </a:xfrm>
          <a:custGeom>
            <a:avLst/>
            <a:gdLst/>
            <a:ahLst/>
            <a:cxnLst/>
            <a:rect l="l" t="t" r="r" b="b"/>
            <a:pathLst>
              <a:path w="84067" h="4493" extrusionOk="0">
                <a:moveTo>
                  <a:pt x="1" y="1"/>
                </a:moveTo>
                <a:lnTo>
                  <a:pt x="1" y="4493"/>
                </a:lnTo>
                <a:lnTo>
                  <a:pt x="84067" y="4493"/>
                </a:lnTo>
                <a:lnTo>
                  <a:pt x="840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29"/>
          <p:cNvSpPr/>
          <p:nvPr/>
        </p:nvSpPr>
        <p:spPr>
          <a:xfrm>
            <a:off x="3056913" y="2630251"/>
            <a:ext cx="1257222" cy="67208"/>
          </a:xfrm>
          <a:custGeom>
            <a:avLst/>
            <a:gdLst/>
            <a:ahLst/>
            <a:cxnLst/>
            <a:rect l="l" t="t" r="r" b="b"/>
            <a:pathLst>
              <a:path w="84067" h="4494" extrusionOk="0">
                <a:moveTo>
                  <a:pt x="1" y="1"/>
                </a:moveTo>
                <a:lnTo>
                  <a:pt x="1" y="4493"/>
                </a:lnTo>
                <a:lnTo>
                  <a:pt x="84067" y="4493"/>
                </a:lnTo>
                <a:lnTo>
                  <a:pt x="840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9"/>
          <p:cNvSpPr/>
          <p:nvPr/>
        </p:nvSpPr>
        <p:spPr>
          <a:xfrm>
            <a:off x="3056913" y="2776960"/>
            <a:ext cx="699236" cy="67193"/>
          </a:xfrm>
          <a:custGeom>
            <a:avLst/>
            <a:gdLst/>
            <a:ahLst/>
            <a:cxnLst/>
            <a:rect l="l" t="t" r="r" b="b"/>
            <a:pathLst>
              <a:path w="46756" h="4493" extrusionOk="0">
                <a:moveTo>
                  <a:pt x="1" y="0"/>
                </a:moveTo>
                <a:lnTo>
                  <a:pt x="1" y="4492"/>
                </a:lnTo>
                <a:lnTo>
                  <a:pt x="46755" y="4492"/>
                </a:lnTo>
                <a:lnTo>
                  <a:pt x="467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9"/>
          <p:cNvSpPr/>
          <p:nvPr/>
        </p:nvSpPr>
        <p:spPr>
          <a:xfrm>
            <a:off x="3839771" y="2785186"/>
            <a:ext cx="124770" cy="117920"/>
          </a:xfrm>
          <a:custGeom>
            <a:avLst/>
            <a:gdLst/>
            <a:ahLst/>
            <a:cxnLst/>
            <a:rect l="l" t="t" r="r" b="b"/>
            <a:pathLst>
              <a:path w="8343" h="7885" extrusionOk="0">
                <a:moveTo>
                  <a:pt x="4217" y="0"/>
                </a:moveTo>
                <a:lnTo>
                  <a:pt x="2934" y="2567"/>
                </a:lnTo>
                <a:lnTo>
                  <a:pt x="0" y="3025"/>
                </a:lnTo>
                <a:lnTo>
                  <a:pt x="2109" y="5042"/>
                </a:lnTo>
                <a:lnTo>
                  <a:pt x="1650" y="7884"/>
                </a:lnTo>
                <a:lnTo>
                  <a:pt x="4217" y="6509"/>
                </a:lnTo>
                <a:lnTo>
                  <a:pt x="6692" y="7884"/>
                </a:lnTo>
                <a:lnTo>
                  <a:pt x="6234" y="5042"/>
                </a:lnTo>
                <a:lnTo>
                  <a:pt x="8343" y="3025"/>
                </a:lnTo>
                <a:lnTo>
                  <a:pt x="5501" y="2567"/>
                </a:lnTo>
                <a:lnTo>
                  <a:pt x="42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9"/>
          <p:cNvSpPr/>
          <p:nvPr/>
        </p:nvSpPr>
        <p:spPr>
          <a:xfrm>
            <a:off x="4002917" y="2785186"/>
            <a:ext cx="123409" cy="117920"/>
          </a:xfrm>
          <a:custGeom>
            <a:avLst/>
            <a:gdLst/>
            <a:ahLst/>
            <a:cxnLst/>
            <a:rect l="l" t="t" r="r" b="b"/>
            <a:pathLst>
              <a:path w="8252" h="7885" extrusionOk="0">
                <a:moveTo>
                  <a:pt x="4126" y="0"/>
                </a:moveTo>
                <a:lnTo>
                  <a:pt x="2842" y="2567"/>
                </a:lnTo>
                <a:lnTo>
                  <a:pt x="1" y="3025"/>
                </a:lnTo>
                <a:lnTo>
                  <a:pt x="2109" y="5042"/>
                </a:lnTo>
                <a:lnTo>
                  <a:pt x="1559" y="7884"/>
                </a:lnTo>
                <a:lnTo>
                  <a:pt x="1559" y="7884"/>
                </a:lnTo>
                <a:lnTo>
                  <a:pt x="4126" y="6509"/>
                </a:lnTo>
                <a:lnTo>
                  <a:pt x="6693" y="7884"/>
                </a:lnTo>
                <a:lnTo>
                  <a:pt x="6234" y="5042"/>
                </a:lnTo>
                <a:lnTo>
                  <a:pt x="8251" y="3025"/>
                </a:lnTo>
                <a:lnTo>
                  <a:pt x="5409" y="2567"/>
                </a:lnTo>
                <a:lnTo>
                  <a:pt x="412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9"/>
          <p:cNvSpPr/>
          <p:nvPr/>
        </p:nvSpPr>
        <p:spPr>
          <a:xfrm>
            <a:off x="4166063" y="2785186"/>
            <a:ext cx="123409" cy="117920"/>
          </a:xfrm>
          <a:custGeom>
            <a:avLst/>
            <a:gdLst/>
            <a:ahLst/>
            <a:cxnLst/>
            <a:rect l="l" t="t" r="r" b="b"/>
            <a:pathLst>
              <a:path w="8252" h="7885" extrusionOk="0">
                <a:moveTo>
                  <a:pt x="4126" y="0"/>
                </a:moveTo>
                <a:lnTo>
                  <a:pt x="2843" y="2567"/>
                </a:lnTo>
                <a:lnTo>
                  <a:pt x="1" y="3025"/>
                </a:lnTo>
                <a:lnTo>
                  <a:pt x="2018" y="5042"/>
                </a:lnTo>
                <a:lnTo>
                  <a:pt x="1559" y="7884"/>
                </a:lnTo>
                <a:lnTo>
                  <a:pt x="4126" y="6509"/>
                </a:lnTo>
                <a:lnTo>
                  <a:pt x="6693" y="7884"/>
                </a:lnTo>
                <a:lnTo>
                  <a:pt x="6143" y="5042"/>
                </a:lnTo>
                <a:lnTo>
                  <a:pt x="8252" y="3025"/>
                </a:lnTo>
                <a:lnTo>
                  <a:pt x="5410" y="2567"/>
                </a:lnTo>
                <a:lnTo>
                  <a:pt x="412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29"/>
          <p:cNvSpPr/>
          <p:nvPr/>
        </p:nvSpPr>
        <p:spPr>
          <a:xfrm>
            <a:off x="3960415" y="1473129"/>
            <a:ext cx="65817" cy="55498"/>
          </a:xfrm>
          <a:custGeom>
            <a:avLst/>
            <a:gdLst/>
            <a:ahLst/>
            <a:cxnLst/>
            <a:rect l="l" t="t" r="r" b="b"/>
            <a:pathLst>
              <a:path w="4401" h="3711" extrusionOk="0">
                <a:moveTo>
                  <a:pt x="2567" y="1"/>
                </a:moveTo>
                <a:cubicBezTo>
                  <a:pt x="917" y="1"/>
                  <a:pt x="1" y="2018"/>
                  <a:pt x="1192" y="3209"/>
                </a:cubicBezTo>
                <a:cubicBezTo>
                  <a:pt x="1566" y="3555"/>
                  <a:pt x="2022" y="3710"/>
                  <a:pt x="2470" y="3710"/>
                </a:cubicBezTo>
                <a:cubicBezTo>
                  <a:pt x="3451" y="3710"/>
                  <a:pt x="4401" y="2966"/>
                  <a:pt x="4401" y="1834"/>
                </a:cubicBezTo>
                <a:cubicBezTo>
                  <a:pt x="4401" y="826"/>
                  <a:pt x="3576" y="1"/>
                  <a:pt x="25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29"/>
          <p:cNvSpPr/>
          <p:nvPr/>
        </p:nvSpPr>
        <p:spPr>
          <a:xfrm>
            <a:off x="4082434" y="1473129"/>
            <a:ext cx="64456" cy="55498"/>
          </a:xfrm>
          <a:custGeom>
            <a:avLst/>
            <a:gdLst/>
            <a:ahLst/>
            <a:cxnLst/>
            <a:rect l="l" t="t" r="r" b="b"/>
            <a:pathLst>
              <a:path w="4310" h="3711" extrusionOk="0">
                <a:moveTo>
                  <a:pt x="2476" y="1"/>
                </a:moveTo>
                <a:cubicBezTo>
                  <a:pt x="826" y="1"/>
                  <a:pt x="1" y="2018"/>
                  <a:pt x="1192" y="3209"/>
                </a:cubicBezTo>
                <a:cubicBezTo>
                  <a:pt x="1566" y="3555"/>
                  <a:pt x="2013" y="3710"/>
                  <a:pt x="2449" y="3710"/>
                </a:cubicBezTo>
                <a:cubicBezTo>
                  <a:pt x="3403" y="3710"/>
                  <a:pt x="4309" y="2966"/>
                  <a:pt x="4309" y="1834"/>
                </a:cubicBezTo>
                <a:cubicBezTo>
                  <a:pt x="4309" y="826"/>
                  <a:pt x="3484" y="1"/>
                  <a:pt x="24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9"/>
          <p:cNvSpPr/>
          <p:nvPr/>
        </p:nvSpPr>
        <p:spPr>
          <a:xfrm>
            <a:off x="4204453" y="1473129"/>
            <a:ext cx="64456" cy="55498"/>
          </a:xfrm>
          <a:custGeom>
            <a:avLst/>
            <a:gdLst/>
            <a:ahLst/>
            <a:cxnLst/>
            <a:rect l="l" t="t" r="r" b="b"/>
            <a:pathLst>
              <a:path w="4310" h="3711" extrusionOk="0">
                <a:moveTo>
                  <a:pt x="2476" y="1"/>
                </a:moveTo>
                <a:cubicBezTo>
                  <a:pt x="826" y="1"/>
                  <a:pt x="1" y="2018"/>
                  <a:pt x="1101" y="3209"/>
                </a:cubicBezTo>
                <a:cubicBezTo>
                  <a:pt x="1475" y="3555"/>
                  <a:pt x="1930" y="3710"/>
                  <a:pt x="2379" y="3710"/>
                </a:cubicBezTo>
                <a:cubicBezTo>
                  <a:pt x="3360" y="3710"/>
                  <a:pt x="4309" y="2966"/>
                  <a:pt x="4309" y="1834"/>
                </a:cubicBezTo>
                <a:cubicBezTo>
                  <a:pt x="4309" y="826"/>
                  <a:pt x="3484" y="1"/>
                  <a:pt x="24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9"/>
          <p:cNvSpPr/>
          <p:nvPr/>
        </p:nvSpPr>
        <p:spPr>
          <a:xfrm>
            <a:off x="1578968" y="1784345"/>
            <a:ext cx="471636" cy="473012"/>
          </a:xfrm>
          <a:custGeom>
            <a:avLst/>
            <a:gdLst/>
            <a:ahLst/>
            <a:cxnLst/>
            <a:rect l="l" t="t" r="r" b="b"/>
            <a:pathLst>
              <a:path w="31537" h="31629" extrusionOk="0">
                <a:moveTo>
                  <a:pt x="1" y="1"/>
                </a:moveTo>
                <a:lnTo>
                  <a:pt x="1" y="31629"/>
                </a:lnTo>
                <a:lnTo>
                  <a:pt x="31537" y="31629"/>
                </a:lnTo>
                <a:lnTo>
                  <a:pt x="3153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9"/>
          <p:cNvSpPr/>
          <p:nvPr/>
        </p:nvSpPr>
        <p:spPr>
          <a:xfrm>
            <a:off x="1578968" y="2347839"/>
            <a:ext cx="471636" cy="135732"/>
          </a:xfrm>
          <a:custGeom>
            <a:avLst/>
            <a:gdLst/>
            <a:ahLst/>
            <a:cxnLst/>
            <a:rect l="l" t="t" r="r" b="b"/>
            <a:pathLst>
              <a:path w="31537" h="9076" extrusionOk="0">
                <a:moveTo>
                  <a:pt x="1" y="0"/>
                </a:moveTo>
                <a:lnTo>
                  <a:pt x="1" y="9076"/>
                </a:lnTo>
                <a:lnTo>
                  <a:pt x="31537" y="9076"/>
                </a:lnTo>
                <a:lnTo>
                  <a:pt x="3153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9"/>
          <p:cNvSpPr/>
          <p:nvPr/>
        </p:nvSpPr>
        <p:spPr>
          <a:xfrm>
            <a:off x="1578968" y="2550735"/>
            <a:ext cx="471636" cy="50742"/>
          </a:xfrm>
          <a:custGeom>
            <a:avLst/>
            <a:gdLst/>
            <a:ahLst/>
            <a:cxnLst/>
            <a:rect l="l" t="t" r="r" b="b"/>
            <a:pathLst>
              <a:path w="31537" h="3393" extrusionOk="0">
                <a:moveTo>
                  <a:pt x="1" y="1"/>
                </a:moveTo>
                <a:lnTo>
                  <a:pt x="1" y="3393"/>
                </a:lnTo>
                <a:lnTo>
                  <a:pt x="31537" y="3393"/>
                </a:lnTo>
                <a:lnTo>
                  <a:pt x="31537"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9"/>
          <p:cNvSpPr/>
          <p:nvPr/>
        </p:nvSpPr>
        <p:spPr>
          <a:xfrm>
            <a:off x="1578968" y="2663167"/>
            <a:ext cx="471636" cy="50742"/>
          </a:xfrm>
          <a:custGeom>
            <a:avLst/>
            <a:gdLst/>
            <a:ahLst/>
            <a:cxnLst/>
            <a:rect l="l" t="t" r="r" b="b"/>
            <a:pathLst>
              <a:path w="31537" h="3393" extrusionOk="0">
                <a:moveTo>
                  <a:pt x="1" y="0"/>
                </a:moveTo>
                <a:lnTo>
                  <a:pt x="1" y="3392"/>
                </a:lnTo>
                <a:lnTo>
                  <a:pt x="31537" y="3392"/>
                </a:lnTo>
                <a:lnTo>
                  <a:pt x="31537"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9"/>
          <p:cNvSpPr/>
          <p:nvPr/>
        </p:nvSpPr>
        <p:spPr>
          <a:xfrm>
            <a:off x="1578968" y="2776960"/>
            <a:ext cx="471636" cy="50742"/>
          </a:xfrm>
          <a:custGeom>
            <a:avLst/>
            <a:gdLst/>
            <a:ahLst/>
            <a:cxnLst/>
            <a:rect l="l" t="t" r="r" b="b"/>
            <a:pathLst>
              <a:path w="31537" h="3393" extrusionOk="0">
                <a:moveTo>
                  <a:pt x="1" y="0"/>
                </a:moveTo>
                <a:lnTo>
                  <a:pt x="1" y="3392"/>
                </a:lnTo>
                <a:lnTo>
                  <a:pt x="31537" y="3392"/>
                </a:lnTo>
                <a:lnTo>
                  <a:pt x="31537"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9"/>
          <p:cNvSpPr/>
          <p:nvPr/>
        </p:nvSpPr>
        <p:spPr>
          <a:xfrm>
            <a:off x="1578968" y="2889378"/>
            <a:ext cx="471636" cy="50742"/>
          </a:xfrm>
          <a:custGeom>
            <a:avLst/>
            <a:gdLst/>
            <a:ahLst/>
            <a:cxnLst/>
            <a:rect l="l" t="t" r="r" b="b"/>
            <a:pathLst>
              <a:path w="31537" h="3393" extrusionOk="0">
                <a:moveTo>
                  <a:pt x="1" y="0"/>
                </a:moveTo>
                <a:lnTo>
                  <a:pt x="1" y="3392"/>
                </a:lnTo>
                <a:lnTo>
                  <a:pt x="31537" y="3392"/>
                </a:lnTo>
                <a:lnTo>
                  <a:pt x="31537"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9"/>
          <p:cNvSpPr/>
          <p:nvPr/>
        </p:nvSpPr>
        <p:spPr>
          <a:xfrm>
            <a:off x="2179478" y="1784345"/>
            <a:ext cx="765023" cy="473012"/>
          </a:xfrm>
          <a:custGeom>
            <a:avLst/>
            <a:gdLst/>
            <a:ahLst/>
            <a:cxnLst/>
            <a:rect l="l" t="t" r="r" b="b"/>
            <a:pathLst>
              <a:path w="51155" h="31629" extrusionOk="0">
                <a:moveTo>
                  <a:pt x="0" y="1"/>
                </a:moveTo>
                <a:lnTo>
                  <a:pt x="0" y="31629"/>
                </a:lnTo>
                <a:lnTo>
                  <a:pt x="51155" y="31629"/>
                </a:lnTo>
                <a:lnTo>
                  <a:pt x="51155"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29"/>
          <p:cNvSpPr/>
          <p:nvPr/>
        </p:nvSpPr>
        <p:spPr>
          <a:xfrm>
            <a:off x="2179478" y="2347839"/>
            <a:ext cx="765023" cy="135732"/>
          </a:xfrm>
          <a:custGeom>
            <a:avLst/>
            <a:gdLst/>
            <a:ahLst/>
            <a:cxnLst/>
            <a:rect l="l" t="t" r="r" b="b"/>
            <a:pathLst>
              <a:path w="51155" h="9076" extrusionOk="0">
                <a:moveTo>
                  <a:pt x="0" y="0"/>
                </a:moveTo>
                <a:lnTo>
                  <a:pt x="0" y="9076"/>
                </a:lnTo>
                <a:lnTo>
                  <a:pt x="51155" y="9076"/>
                </a:lnTo>
                <a:lnTo>
                  <a:pt x="511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9"/>
          <p:cNvSpPr/>
          <p:nvPr/>
        </p:nvSpPr>
        <p:spPr>
          <a:xfrm>
            <a:off x="2179478" y="2550735"/>
            <a:ext cx="765023" cy="50742"/>
          </a:xfrm>
          <a:custGeom>
            <a:avLst/>
            <a:gdLst/>
            <a:ahLst/>
            <a:cxnLst/>
            <a:rect l="l" t="t" r="r" b="b"/>
            <a:pathLst>
              <a:path w="51155" h="3393" extrusionOk="0">
                <a:moveTo>
                  <a:pt x="0" y="1"/>
                </a:moveTo>
                <a:lnTo>
                  <a:pt x="0" y="3393"/>
                </a:lnTo>
                <a:lnTo>
                  <a:pt x="51155" y="3393"/>
                </a:lnTo>
                <a:lnTo>
                  <a:pt x="51155"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9"/>
          <p:cNvSpPr/>
          <p:nvPr/>
        </p:nvSpPr>
        <p:spPr>
          <a:xfrm>
            <a:off x="2179478" y="2663167"/>
            <a:ext cx="765023" cy="50742"/>
          </a:xfrm>
          <a:custGeom>
            <a:avLst/>
            <a:gdLst/>
            <a:ahLst/>
            <a:cxnLst/>
            <a:rect l="l" t="t" r="r" b="b"/>
            <a:pathLst>
              <a:path w="51155" h="3393" extrusionOk="0">
                <a:moveTo>
                  <a:pt x="0" y="0"/>
                </a:moveTo>
                <a:lnTo>
                  <a:pt x="0" y="3392"/>
                </a:lnTo>
                <a:lnTo>
                  <a:pt x="51155" y="3392"/>
                </a:lnTo>
                <a:lnTo>
                  <a:pt x="51155"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29"/>
          <p:cNvSpPr/>
          <p:nvPr/>
        </p:nvSpPr>
        <p:spPr>
          <a:xfrm>
            <a:off x="2179478" y="2776960"/>
            <a:ext cx="765023" cy="50742"/>
          </a:xfrm>
          <a:custGeom>
            <a:avLst/>
            <a:gdLst/>
            <a:ahLst/>
            <a:cxnLst/>
            <a:rect l="l" t="t" r="r" b="b"/>
            <a:pathLst>
              <a:path w="51155" h="3393" extrusionOk="0">
                <a:moveTo>
                  <a:pt x="0" y="0"/>
                </a:moveTo>
                <a:lnTo>
                  <a:pt x="0" y="3392"/>
                </a:lnTo>
                <a:lnTo>
                  <a:pt x="51155" y="3392"/>
                </a:lnTo>
                <a:lnTo>
                  <a:pt x="51155"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29"/>
          <p:cNvSpPr/>
          <p:nvPr/>
        </p:nvSpPr>
        <p:spPr>
          <a:xfrm>
            <a:off x="2179478" y="2889378"/>
            <a:ext cx="471636" cy="50742"/>
          </a:xfrm>
          <a:custGeom>
            <a:avLst/>
            <a:gdLst/>
            <a:ahLst/>
            <a:cxnLst/>
            <a:rect l="l" t="t" r="r" b="b"/>
            <a:pathLst>
              <a:path w="31537" h="3393" extrusionOk="0">
                <a:moveTo>
                  <a:pt x="0" y="0"/>
                </a:moveTo>
                <a:lnTo>
                  <a:pt x="0" y="3392"/>
                </a:lnTo>
                <a:lnTo>
                  <a:pt x="31536" y="3392"/>
                </a:lnTo>
                <a:lnTo>
                  <a:pt x="31536"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29"/>
          <p:cNvSpPr/>
          <p:nvPr/>
        </p:nvSpPr>
        <p:spPr>
          <a:xfrm>
            <a:off x="975721" y="2775585"/>
            <a:ext cx="2085295" cy="1140678"/>
          </a:xfrm>
          <a:custGeom>
            <a:avLst/>
            <a:gdLst/>
            <a:ahLst/>
            <a:cxnLst/>
            <a:rect l="l" t="t" r="r" b="b"/>
            <a:pathLst>
              <a:path w="139438" h="76274" extrusionOk="0">
                <a:moveTo>
                  <a:pt x="5776" y="0"/>
                </a:moveTo>
                <a:cubicBezTo>
                  <a:pt x="2568" y="0"/>
                  <a:pt x="1" y="2659"/>
                  <a:pt x="1" y="5868"/>
                </a:cubicBezTo>
                <a:lnTo>
                  <a:pt x="1" y="76274"/>
                </a:lnTo>
                <a:lnTo>
                  <a:pt x="139438" y="76274"/>
                </a:lnTo>
                <a:lnTo>
                  <a:pt x="139438" y="5868"/>
                </a:lnTo>
                <a:cubicBezTo>
                  <a:pt x="139346" y="2659"/>
                  <a:pt x="136871" y="92"/>
                  <a:pt x="1336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9"/>
          <p:cNvSpPr/>
          <p:nvPr/>
        </p:nvSpPr>
        <p:spPr>
          <a:xfrm>
            <a:off x="1030562" y="2839951"/>
            <a:ext cx="1975630" cy="1076311"/>
          </a:xfrm>
          <a:custGeom>
            <a:avLst/>
            <a:gdLst/>
            <a:ahLst/>
            <a:cxnLst/>
            <a:rect l="l" t="t" r="r" b="b"/>
            <a:pathLst>
              <a:path w="132105" h="71970" extrusionOk="0">
                <a:moveTo>
                  <a:pt x="2686" y="1"/>
                </a:moveTo>
                <a:cubicBezTo>
                  <a:pt x="1199" y="1"/>
                  <a:pt x="1" y="1250"/>
                  <a:pt x="1" y="2755"/>
                </a:cubicBezTo>
                <a:lnTo>
                  <a:pt x="1" y="71970"/>
                </a:lnTo>
                <a:lnTo>
                  <a:pt x="132104" y="71970"/>
                </a:lnTo>
                <a:lnTo>
                  <a:pt x="132104" y="2755"/>
                </a:lnTo>
                <a:cubicBezTo>
                  <a:pt x="132104" y="1197"/>
                  <a:pt x="130821" y="5"/>
                  <a:pt x="129354" y="5"/>
                </a:cubicBezTo>
                <a:lnTo>
                  <a:pt x="2843" y="5"/>
                </a:lnTo>
                <a:cubicBezTo>
                  <a:pt x="2790" y="2"/>
                  <a:pt x="2738" y="1"/>
                  <a:pt x="2686"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9"/>
          <p:cNvSpPr/>
          <p:nvPr/>
        </p:nvSpPr>
        <p:spPr>
          <a:xfrm>
            <a:off x="781050" y="3916256"/>
            <a:ext cx="2474649" cy="174136"/>
          </a:xfrm>
          <a:custGeom>
            <a:avLst/>
            <a:gdLst/>
            <a:ahLst/>
            <a:cxnLst/>
            <a:rect l="l" t="t" r="r" b="b"/>
            <a:pathLst>
              <a:path w="165473" h="11644" extrusionOk="0">
                <a:moveTo>
                  <a:pt x="0" y="1"/>
                </a:moveTo>
                <a:lnTo>
                  <a:pt x="0" y="4859"/>
                </a:lnTo>
                <a:cubicBezTo>
                  <a:pt x="0" y="8618"/>
                  <a:pt x="3025" y="11643"/>
                  <a:pt x="6784" y="11643"/>
                </a:cubicBezTo>
                <a:lnTo>
                  <a:pt x="158689" y="11643"/>
                </a:lnTo>
                <a:cubicBezTo>
                  <a:pt x="162448" y="11643"/>
                  <a:pt x="165473" y="8618"/>
                  <a:pt x="165473" y="4859"/>
                </a:cubicBezTo>
                <a:lnTo>
                  <a:pt x="1654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9"/>
          <p:cNvSpPr/>
          <p:nvPr/>
        </p:nvSpPr>
        <p:spPr>
          <a:xfrm>
            <a:off x="1786000" y="3892945"/>
            <a:ext cx="464786" cy="79524"/>
          </a:xfrm>
          <a:custGeom>
            <a:avLst/>
            <a:gdLst/>
            <a:ahLst/>
            <a:cxnLst/>
            <a:rect l="l" t="t" r="r" b="b"/>
            <a:pathLst>
              <a:path w="31079" h="3760" extrusionOk="0">
                <a:moveTo>
                  <a:pt x="1" y="1"/>
                </a:moveTo>
                <a:lnTo>
                  <a:pt x="1" y="3759"/>
                </a:lnTo>
                <a:lnTo>
                  <a:pt x="31078" y="3759"/>
                </a:lnTo>
                <a:lnTo>
                  <a:pt x="31078"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9"/>
          <p:cNvSpPr/>
          <p:nvPr/>
        </p:nvSpPr>
        <p:spPr>
          <a:xfrm>
            <a:off x="781050" y="3916256"/>
            <a:ext cx="2474649" cy="174136"/>
          </a:xfrm>
          <a:custGeom>
            <a:avLst/>
            <a:gdLst/>
            <a:ahLst/>
            <a:cxnLst/>
            <a:rect l="l" t="t" r="r" b="b"/>
            <a:pathLst>
              <a:path w="165473" h="11644" extrusionOk="0">
                <a:moveTo>
                  <a:pt x="0" y="1"/>
                </a:moveTo>
                <a:lnTo>
                  <a:pt x="0" y="2384"/>
                </a:lnTo>
                <a:cubicBezTo>
                  <a:pt x="0" y="7518"/>
                  <a:pt x="4125" y="11643"/>
                  <a:pt x="9259" y="11643"/>
                </a:cubicBezTo>
                <a:lnTo>
                  <a:pt x="156214" y="11643"/>
                </a:lnTo>
                <a:cubicBezTo>
                  <a:pt x="161347" y="11643"/>
                  <a:pt x="165473" y="7518"/>
                  <a:pt x="165473" y="2384"/>
                </a:cubicBezTo>
                <a:lnTo>
                  <a:pt x="165473" y="1"/>
                </a:lnTo>
                <a:lnTo>
                  <a:pt x="165381" y="1"/>
                </a:lnTo>
                <a:cubicBezTo>
                  <a:pt x="164556" y="4401"/>
                  <a:pt x="160706" y="7701"/>
                  <a:pt x="156214" y="7701"/>
                </a:cubicBezTo>
                <a:lnTo>
                  <a:pt x="9259" y="7701"/>
                </a:lnTo>
                <a:cubicBezTo>
                  <a:pt x="4767" y="7701"/>
                  <a:pt x="825" y="4401"/>
                  <a:pt x="92"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29"/>
          <p:cNvSpPr/>
          <p:nvPr/>
        </p:nvSpPr>
        <p:spPr>
          <a:xfrm>
            <a:off x="1030562" y="2839951"/>
            <a:ext cx="1975630" cy="80966"/>
          </a:xfrm>
          <a:custGeom>
            <a:avLst/>
            <a:gdLst/>
            <a:ahLst/>
            <a:cxnLst/>
            <a:rect l="l" t="t" r="r" b="b"/>
            <a:pathLst>
              <a:path w="132105" h="5414" extrusionOk="0">
                <a:moveTo>
                  <a:pt x="2686" y="1"/>
                </a:moveTo>
                <a:cubicBezTo>
                  <a:pt x="1199" y="1"/>
                  <a:pt x="1" y="1250"/>
                  <a:pt x="1" y="2755"/>
                </a:cubicBezTo>
                <a:lnTo>
                  <a:pt x="1" y="5414"/>
                </a:lnTo>
                <a:lnTo>
                  <a:pt x="132104" y="5414"/>
                </a:lnTo>
                <a:lnTo>
                  <a:pt x="132104" y="2755"/>
                </a:lnTo>
                <a:cubicBezTo>
                  <a:pt x="132104" y="1197"/>
                  <a:pt x="130821" y="5"/>
                  <a:pt x="129354" y="5"/>
                </a:cubicBezTo>
                <a:lnTo>
                  <a:pt x="2843" y="5"/>
                </a:lnTo>
                <a:cubicBezTo>
                  <a:pt x="2790" y="2"/>
                  <a:pt x="2738" y="1"/>
                  <a:pt x="26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29"/>
          <p:cNvSpPr/>
          <p:nvPr/>
        </p:nvSpPr>
        <p:spPr>
          <a:xfrm>
            <a:off x="1030562" y="2920903"/>
            <a:ext cx="1975630" cy="80907"/>
          </a:xfrm>
          <a:custGeom>
            <a:avLst/>
            <a:gdLst/>
            <a:ahLst/>
            <a:cxnLst/>
            <a:rect l="l" t="t" r="r" b="b"/>
            <a:pathLst>
              <a:path w="132105" h="5410" extrusionOk="0">
                <a:moveTo>
                  <a:pt x="1" y="1"/>
                </a:moveTo>
                <a:lnTo>
                  <a:pt x="1" y="5410"/>
                </a:lnTo>
                <a:lnTo>
                  <a:pt x="132104" y="5410"/>
                </a:lnTo>
                <a:lnTo>
                  <a:pt x="13210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29"/>
          <p:cNvSpPr/>
          <p:nvPr/>
        </p:nvSpPr>
        <p:spPr>
          <a:xfrm>
            <a:off x="2636015" y="2920903"/>
            <a:ext cx="370196" cy="80907"/>
          </a:xfrm>
          <a:custGeom>
            <a:avLst/>
            <a:gdLst/>
            <a:ahLst/>
            <a:cxnLst/>
            <a:rect l="l" t="t" r="r" b="b"/>
            <a:pathLst>
              <a:path w="24754" h="5410" extrusionOk="0">
                <a:moveTo>
                  <a:pt x="1" y="1"/>
                </a:moveTo>
                <a:lnTo>
                  <a:pt x="1" y="5410"/>
                </a:lnTo>
                <a:lnTo>
                  <a:pt x="24753" y="5410"/>
                </a:lnTo>
                <a:lnTo>
                  <a:pt x="24753"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29"/>
          <p:cNvSpPr/>
          <p:nvPr/>
        </p:nvSpPr>
        <p:spPr>
          <a:xfrm>
            <a:off x="2360451" y="2920903"/>
            <a:ext cx="275576" cy="80907"/>
          </a:xfrm>
          <a:custGeom>
            <a:avLst/>
            <a:gdLst/>
            <a:ahLst/>
            <a:cxnLst/>
            <a:rect l="l" t="t" r="r" b="b"/>
            <a:pathLst>
              <a:path w="18427" h="5410" extrusionOk="0">
                <a:moveTo>
                  <a:pt x="0" y="1"/>
                </a:moveTo>
                <a:lnTo>
                  <a:pt x="0" y="5410"/>
                </a:lnTo>
                <a:lnTo>
                  <a:pt x="18427" y="5410"/>
                </a:lnTo>
                <a:lnTo>
                  <a:pt x="18427"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9"/>
          <p:cNvSpPr/>
          <p:nvPr/>
        </p:nvSpPr>
        <p:spPr>
          <a:xfrm>
            <a:off x="2093097" y="3071726"/>
            <a:ext cx="850027" cy="213886"/>
          </a:xfrm>
          <a:custGeom>
            <a:avLst/>
            <a:gdLst/>
            <a:ahLst/>
            <a:cxnLst/>
            <a:rect l="l" t="t" r="r" b="b"/>
            <a:pathLst>
              <a:path w="56839" h="14302" extrusionOk="0">
                <a:moveTo>
                  <a:pt x="1" y="0"/>
                </a:moveTo>
                <a:lnTo>
                  <a:pt x="1" y="14301"/>
                </a:lnTo>
                <a:lnTo>
                  <a:pt x="56839" y="14301"/>
                </a:lnTo>
                <a:lnTo>
                  <a:pt x="5683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9"/>
          <p:cNvSpPr/>
          <p:nvPr/>
        </p:nvSpPr>
        <p:spPr>
          <a:xfrm>
            <a:off x="2093097" y="3345928"/>
            <a:ext cx="651245" cy="45254"/>
          </a:xfrm>
          <a:custGeom>
            <a:avLst/>
            <a:gdLst/>
            <a:ahLst/>
            <a:cxnLst/>
            <a:rect l="l" t="t" r="r" b="b"/>
            <a:pathLst>
              <a:path w="43547" h="3026" extrusionOk="0">
                <a:moveTo>
                  <a:pt x="1" y="0"/>
                </a:moveTo>
                <a:lnTo>
                  <a:pt x="1" y="3025"/>
                </a:lnTo>
                <a:lnTo>
                  <a:pt x="43546" y="3025"/>
                </a:lnTo>
                <a:lnTo>
                  <a:pt x="4354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9"/>
          <p:cNvSpPr/>
          <p:nvPr/>
        </p:nvSpPr>
        <p:spPr>
          <a:xfrm>
            <a:off x="2093097" y="3444631"/>
            <a:ext cx="850027" cy="45254"/>
          </a:xfrm>
          <a:custGeom>
            <a:avLst/>
            <a:gdLst/>
            <a:ahLst/>
            <a:cxnLst/>
            <a:rect l="l" t="t" r="r" b="b"/>
            <a:pathLst>
              <a:path w="56839" h="3026" extrusionOk="0">
                <a:moveTo>
                  <a:pt x="1" y="1"/>
                </a:moveTo>
                <a:lnTo>
                  <a:pt x="1" y="3026"/>
                </a:lnTo>
                <a:lnTo>
                  <a:pt x="56839" y="3026"/>
                </a:lnTo>
                <a:lnTo>
                  <a:pt x="568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29"/>
          <p:cNvSpPr/>
          <p:nvPr/>
        </p:nvSpPr>
        <p:spPr>
          <a:xfrm>
            <a:off x="2093097" y="3543350"/>
            <a:ext cx="850027" cy="46630"/>
          </a:xfrm>
          <a:custGeom>
            <a:avLst/>
            <a:gdLst/>
            <a:ahLst/>
            <a:cxnLst/>
            <a:rect l="l" t="t" r="r" b="b"/>
            <a:pathLst>
              <a:path w="56839" h="3118" extrusionOk="0">
                <a:moveTo>
                  <a:pt x="1" y="0"/>
                </a:moveTo>
                <a:lnTo>
                  <a:pt x="1" y="3117"/>
                </a:lnTo>
                <a:lnTo>
                  <a:pt x="56839" y="3117"/>
                </a:lnTo>
                <a:lnTo>
                  <a:pt x="568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29"/>
          <p:cNvSpPr/>
          <p:nvPr/>
        </p:nvSpPr>
        <p:spPr>
          <a:xfrm>
            <a:off x="2093097" y="3643430"/>
            <a:ext cx="850027" cy="45254"/>
          </a:xfrm>
          <a:custGeom>
            <a:avLst/>
            <a:gdLst/>
            <a:ahLst/>
            <a:cxnLst/>
            <a:rect l="l" t="t" r="r" b="b"/>
            <a:pathLst>
              <a:path w="56839" h="3026" extrusionOk="0">
                <a:moveTo>
                  <a:pt x="1" y="0"/>
                </a:moveTo>
                <a:lnTo>
                  <a:pt x="1" y="3026"/>
                </a:lnTo>
                <a:lnTo>
                  <a:pt x="56839" y="3026"/>
                </a:lnTo>
                <a:lnTo>
                  <a:pt x="568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9"/>
          <p:cNvSpPr/>
          <p:nvPr/>
        </p:nvSpPr>
        <p:spPr>
          <a:xfrm>
            <a:off x="2093097" y="3742148"/>
            <a:ext cx="473012" cy="45254"/>
          </a:xfrm>
          <a:custGeom>
            <a:avLst/>
            <a:gdLst/>
            <a:ahLst/>
            <a:cxnLst/>
            <a:rect l="l" t="t" r="r" b="b"/>
            <a:pathLst>
              <a:path w="31629" h="3026" extrusionOk="0">
                <a:moveTo>
                  <a:pt x="1" y="0"/>
                </a:moveTo>
                <a:lnTo>
                  <a:pt x="1" y="3025"/>
                </a:lnTo>
                <a:lnTo>
                  <a:pt x="31628" y="3025"/>
                </a:lnTo>
                <a:lnTo>
                  <a:pt x="3162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9"/>
          <p:cNvSpPr/>
          <p:nvPr/>
        </p:nvSpPr>
        <p:spPr>
          <a:xfrm>
            <a:off x="2622316" y="3747622"/>
            <a:ext cx="83643" cy="79531"/>
          </a:xfrm>
          <a:custGeom>
            <a:avLst/>
            <a:gdLst/>
            <a:ahLst/>
            <a:cxnLst/>
            <a:rect l="l" t="t" r="r" b="b"/>
            <a:pathLst>
              <a:path w="5593" h="5318" extrusionOk="0">
                <a:moveTo>
                  <a:pt x="2842" y="1"/>
                </a:moveTo>
                <a:lnTo>
                  <a:pt x="1925" y="1743"/>
                </a:lnTo>
                <a:lnTo>
                  <a:pt x="0" y="2018"/>
                </a:lnTo>
                <a:lnTo>
                  <a:pt x="1467" y="3393"/>
                </a:lnTo>
                <a:lnTo>
                  <a:pt x="1100" y="5318"/>
                </a:lnTo>
                <a:lnTo>
                  <a:pt x="1100" y="5318"/>
                </a:lnTo>
                <a:lnTo>
                  <a:pt x="2842" y="4401"/>
                </a:lnTo>
                <a:lnTo>
                  <a:pt x="4584" y="5318"/>
                </a:lnTo>
                <a:lnTo>
                  <a:pt x="4217" y="3393"/>
                </a:lnTo>
                <a:lnTo>
                  <a:pt x="5592" y="2018"/>
                </a:lnTo>
                <a:lnTo>
                  <a:pt x="3667" y="1743"/>
                </a:lnTo>
                <a:lnTo>
                  <a:pt x="284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29"/>
          <p:cNvSpPr/>
          <p:nvPr/>
        </p:nvSpPr>
        <p:spPr>
          <a:xfrm>
            <a:off x="2731997" y="3747622"/>
            <a:ext cx="83643" cy="79531"/>
          </a:xfrm>
          <a:custGeom>
            <a:avLst/>
            <a:gdLst/>
            <a:ahLst/>
            <a:cxnLst/>
            <a:rect l="l" t="t" r="r" b="b"/>
            <a:pathLst>
              <a:path w="5593" h="5318" extrusionOk="0">
                <a:moveTo>
                  <a:pt x="2842" y="1"/>
                </a:moveTo>
                <a:lnTo>
                  <a:pt x="2017" y="1743"/>
                </a:lnTo>
                <a:lnTo>
                  <a:pt x="0" y="2018"/>
                </a:lnTo>
                <a:lnTo>
                  <a:pt x="1467" y="3393"/>
                </a:lnTo>
                <a:lnTo>
                  <a:pt x="1100" y="5318"/>
                </a:lnTo>
                <a:lnTo>
                  <a:pt x="2842" y="4401"/>
                </a:lnTo>
                <a:lnTo>
                  <a:pt x="4584" y="5318"/>
                </a:lnTo>
                <a:lnTo>
                  <a:pt x="4217" y="3393"/>
                </a:lnTo>
                <a:lnTo>
                  <a:pt x="5592" y="2018"/>
                </a:lnTo>
                <a:lnTo>
                  <a:pt x="3667" y="1743"/>
                </a:lnTo>
                <a:lnTo>
                  <a:pt x="284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29"/>
          <p:cNvSpPr/>
          <p:nvPr/>
        </p:nvSpPr>
        <p:spPr>
          <a:xfrm>
            <a:off x="2843039" y="3747622"/>
            <a:ext cx="83643" cy="79531"/>
          </a:xfrm>
          <a:custGeom>
            <a:avLst/>
            <a:gdLst/>
            <a:ahLst/>
            <a:cxnLst/>
            <a:rect l="l" t="t" r="r" b="b"/>
            <a:pathLst>
              <a:path w="5593" h="5318" extrusionOk="0">
                <a:moveTo>
                  <a:pt x="2751" y="1"/>
                </a:moveTo>
                <a:lnTo>
                  <a:pt x="1926" y="1743"/>
                </a:lnTo>
                <a:lnTo>
                  <a:pt x="1" y="2018"/>
                </a:lnTo>
                <a:lnTo>
                  <a:pt x="1376" y="3393"/>
                </a:lnTo>
                <a:lnTo>
                  <a:pt x="1009" y="5318"/>
                </a:lnTo>
                <a:lnTo>
                  <a:pt x="2751" y="4401"/>
                </a:lnTo>
                <a:lnTo>
                  <a:pt x="4493" y="5318"/>
                </a:lnTo>
                <a:lnTo>
                  <a:pt x="4126" y="3393"/>
                </a:lnTo>
                <a:lnTo>
                  <a:pt x="5593" y="2018"/>
                </a:lnTo>
                <a:lnTo>
                  <a:pt x="3668" y="1743"/>
                </a:lnTo>
                <a:lnTo>
                  <a:pt x="275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29"/>
          <p:cNvSpPr/>
          <p:nvPr/>
        </p:nvSpPr>
        <p:spPr>
          <a:xfrm>
            <a:off x="2704569" y="2861950"/>
            <a:ext cx="43893" cy="37447"/>
          </a:xfrm>
          <a:custGeom>
            <a:avLst/>
            <a:gdLst/>
            <a:ahLst/>
            <a:cxnLst/>
            <a:rect l="l" t="t" r="r" b="b"/>
            <a:pathLst>
              <a:path w="2935" h="2504" extrusionOk="0">
                <a:moveTo>
                  <a:pt x="1651" y="1"/>
                </a:moveTo>
                <a:cubicBezTo>
                  <a:pt x="551" y="1"/>
                  <a:pt x="1" y="1284"/>
                  <a:pt x="734" y="2109"/>
                </a:cubicBezTo>
                <a:cubicBezTo>
                  <a:pt x="1005" y="2381"/>
                  <a:pt x="1336" y="2503"/>
                  <a:pt x="1658" y="2503"/>
                </a:cubicBezTo>
                <a:cubicBezTo>
                  <a:pt x="2315" y="2503"/>
                  <a:pt x="2934" y="1993"/>
                  <a:pt x="2934" y="1193"/>
                </a:cubicBezTo>
                <a:cubicBezTo>
                  <a:pt x="2934" y="551"/>
                  <a:pt x="2384" y="1"/>
                  <a:pt x="16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9"/>
          <p:cNvSpPr/>
          <p:nvPr/>
        </p:nvSpPr>
        <p:spPr>
          <a:xfrm>
            <a:off x="2785462" y="2861950"/>
            <a:ext cx="45254" cy="37447"/>
          </a:xfrm>
          <a:custGeom>
            <a:avLst/>
            <a:gdLst/>
            <a:ahLst/>
            <a:cxnLst/>
            <a:rect l="l" t="t" r="r" b="b"/>
            <a:pathLst>
              <a:path w="3026" h="2504" extrusionOk="0">
                <a:moveTo>
                  <a:pt x="1742" y="1"/>
                </a:moveTo>
                <a:cubicBezTo>
                  <a:pt x="642" y="1"/>
                  <a:pt x="0" y="1376"/>
                  <a:pt x="825" y="2109"/>
                </a:cubicBezTo>
                <a:cubicBezTo>
                  <a:pt x="1097" y="2381"/>
                  <a:pt x="1428" y="2503"/>
                  <a:pt x="1749" y="2503"/>
                </a:cubicBezTo>
                <a:cubicBezTo>
                  <a:pt x="2406" y="2503"/>
                  <a:pt x="3026" y="1993"/>
                  <a:pt x="3026" y="1193"/>
                </a:cubicBezTo>
                <a:cubicBezTo>
                  <a:pt x="3026" y="551"/>
                  <a:pt x="2384" y="1"/>
                  <a:pt x="174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9"/>
          <p:cNvSpPr/>
          <p:nvPr/>
        </p:nvSpPr>
        <p:spPr>
          <a:xfrm>
            <a:off x="2869091" y="2861950"/>
            <a:ext cx="42517" cy="37447"/>
          </a:xfrm>
          <a:custGeom>
            <a:avLst/>
            <a:gdLst/>
            <a:ahLst/>
            <a:cxnLst/>
            <a:rect l="l" t="t" r="r" b="b"/>
            <a:pathLst>
              <a:path w="2843" h="2504" extrusionOk="0">
                <a:moveTo>
                  <a:pt x="1651" y="1"/>
                </a:moveTo>
                <a:cubicBezTo>
                  <a:pt x="551" y="1"/>
                  <a:pt x="1" y="1284"/>
                  <a:pt x="734" y="2109"/>
                </a:cubicBezTo>
                <a:cubicBezTo>
                  <a:pt x="1005" y="2381"/>
                  <a:pt x="1326" y="2503"/>
                  <a:pt x="1635" y="2503"/>
                </a:cubicBezTo>
                <a:cubicBezTo>
                  <a:pt x="2264" y="2503"/>
                  <a:pt x="2842" y="1993"/>
                  <a:pt x="2842" y="1193"/>
                </a:cubicBezTo>
                <a:cubicBezTo>
                  <a:pt x="2842" y="551"/>
                  <a:pt x="2292" y="1"/>
                  <a:pt x="16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9"/>
          <p:cNvSpPr/>
          <p:nvPr/>
        </p:nvSpPr>
        <p:spPr>
          <a:xfrm>
            <a:off x="1095004" y="3071726"/>
            <a:ext cx="319454" cy="319454"/>
          </a:xfrm>
          <a:custGeom>
            <a:avLst/>
            <a:gdLst/>
            <a:ahLst/>
            <a:cxnLst/>
            <a:rect l="l" t="t" r="r" b="b"/>
            <a:pathLst>
              <a:path w="21361" h="21361" extrusionOk="0">
                <a:moveTo>
                  <a:pt x="1" y="0"/>
                </a:moveTo>
                <a:lnTo>
                  <a:pt x="1" y="21360"/>
                </a:lnTo>
                <a:lnTo>
                  <a:pt x="21361" y="21360"/>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9"/>
          <p:cNvSpPr/>
          <p:nvPr/>
        </p:nvSpPr>
        <p:spPr>
          <a:xfrm>
            <a:off x="1095004" y="3451496"/>
            <a:ext cx="319454" cy="91869"/>
          </a:xfrm>
          <a:custGeom>
            <a:avLst/>
            <a:gdLst/>
            <a:ahLst/>
            <a:cxnLst/>
            <a:rect l="l" t="t" r="r" b="b"/>
            <a:pathLst>
              <a:path w="21361" h="6143" extrusionOk="0">
                <a:moveTo>
                  <a:pt x="1" y="0"/>
                </a:moveTo>
                <a:lnTo>
                  <a:pt x="1" y="6142"/>
                </a:lnTo>
                <a:lnTo>
                  <a:pt x="21361" y="614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9"/>
          <p:cNvSpPr/>
          <p:nvPr/>
        </p:nvSpPr>
        <p:spPr>
          <a:xfrm>
            <a:off x="1095004" y="3589965"/>
            <a:ext cx="319454" cy="34292"/>
          </a:xfrm>
          <a:custGeom>
            <a:avLst/>
            <a:gdLst/>
            <a:ahLst/>
            <a:cxnLst/>
            <a:rect l="l" t="t" r="r" b="b"/>
            <a:pathLst>
              <a:path w="21361" h="2293" extrusionOk="0">
                <a:moveTo>
                  <a:pt x="1" y="0"/>
                </a:moveTo>
                <a:lnTo>
                  <a:pt x="1" y="2292"/>
                </a:lnTo>
                <a:lnTo>
                  <a:pt x="21361" y="229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29"/>
          <p:cNvSpPr/>
          <p:nvPr/>
        </p:nvSpPr>
        <p:spPr>
          <a:xfrm>
            <a:off x="1095004" y="3665369"/>
            <a:ext cx="319454" cy="34292"/>
          </a:xfrm>
          <a:custGeom>
            <a:avLst/>
            <a:gdLst/>
            <a:ahLst/>
            <a:cxnLst/>
            <a:rect l="l" t="t" r="r" b="b"/>
            <a:pathLst>
              <a:path w="21361" h="2293" extrusionOk="0">
                <a:moveTo>
                  <a:pt x="1" y="0"/>
                </a:moveTo>
                <a:lnTo>
                  <a:pt x="1" y="2292"/>
                </a:lnTo>
                <a:lnTo>
                  <a:pt x="21361" y="229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29"/>
          <p:cNvSpPr/>
          <p:nvPr/>
        </p:nvSpPr>
        <p:spPr>
          <a:xfrm>
            <a:off x="1095004" y="3742148"/>
            <a:ext cx="319454" cy="34277"/>
          </a:xfrm>
          <a:custGeom>
            <a:avLst/>
            <a:gdLst/>
            <a:ahLst/>
            <a:cxnLst/>
            <a:rect l="l" t="t" r="r" b="b"/>
            <a:pathLst>
              <a:path w="21361" h="2292" extrusionOk="0">
                <a:moveTo>
                  <a:pt x="1" y="0"/>
                </a:moveTo>
                <a:lnTo>
                  <a:pt x="1" y="2292"/>
                </a:lnTo>
                <a:lnTo>
                  <a:pt x="21361" y="2292"/>
                </a:lnTo>
                <a:lnTo>
                  <a:pt x="2136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29"/>
          <p:cNvSpPr/>
          <p:nvPr/>
        </p:nvSpPr>
        <p:spPr>
          <a:xfrm>
            <a:off x="1095004" y="3817552"/>
            <a:ext cx="319454" cy="34277"/>
          </a:xfrm>
          <a:custGeom>
            <a:avLst/>
            <a:gdLst/>
            <a:ahLst/>
            <a:cxnLst/>
            <a:rect l="l" t="t" r="r" b="b"/>
            <a:pathLst>
              <a:path w="21361" h="2292" extrusionOk="0">
                <a:moveTo>
                  <a:pt x="1" y="0"/>
                </a:moveTo>
                <a:lnTo>
                  <a:pt x="1" y="2292"/>
                </a:lnTo>
                <a:lnTo>
                  <a:pt x="21361" y="229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9"/>
          <p:cNvSpPr/>
          <p:nvPr/>
        </p:nvSpPr>
        <p:spPr>
          <a:xfrm>
            <a:off x="1500827" y="3071726"/>
            <a:ext cx="516875" cy="319454"/>
          </a:xfrm>
          <a:custGeom>
            <a:avLst/>
            <a:gdLst/>
            <a:ahLst/>
            <a:cxnLst/>
            <a:rect l="l" t="t" r="r" b="b"/>
            <a:pathLst>
              <a:path w="34562" h="21361" extrusionOk="0">
                <a:moveTo>
                  <a:pt x="0" y="0"/>
                </a:moveTo>
                <a:lnTo>
                  <a:pt x="0" y="21360"/>
                </a:lnTo>
                <a:lnTo>
                  <a:pt x="34562" y="21360"/>
                </a:lnTo>
                <a:lnTo>
                  <a:pt x="3456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9"/>
          <p:cNvSpPr/>
          <p:nvPr/>
        </p:nvSpPr>
        <p:spPr>
          <a:xfrm>
            <a:off x="1500827" y="3451496"/>
            <a:ext cx="516875" cy="91869"/>
          </a:xfrm>
          <a:custGeom>
            <a:avLst/>
            <a:gdLst/>
            <a:ahLst/>
            <a:cxnLst/>
            <a:rect l="l" t="t" r="r" b="b"/>
            <a:pathLst>
              <a:path w="34562" h="6143" extrusionOk="0">
                <a:moveTo>
                  <a:pt x="0" y="0"/>
                </a:moveTo>
                <a:lnTo>
                  <a:pt x="0" y="6142"/>
                </a:lnTo>
                <a:lnTo>
                  <a:pt x="34562" y="6142"/>
                </a:lnTo>
                <a:lnTo>
                  <a:pt x="3456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9"/>
          <p:cNvSpPr/>
          <p:nvPr/>
        </p:nvSpPr>
        <p:spPr>
          <a:xfrm>
            <a:off x="1500827" y="3589965"/>
            <a:ext cx="516875" cy="34292"/>
          </a:xfrm>
          <a:custGeom>
            <a:avLst/>
            <a:gdLst/>
            <a:ahLst/>
            <a:cxnLst/>
            <a:rect l="l" t="t" r="r" b="b"/>
            <a:pathLst>
              <a:path w="34562" h="2293" extrusionOk="0">
                <a:moveTo>
                  <a:pt x="0" y="0"/>
                </a:moveTo>
                <a:lnTo>
                  <a:pt x="0" y="2292"/>
                </a:lnTo>
                <a:lnTo>
                  <a:pt x="34562" y="2292"/>
                </a:lnTo>
                <a:lnTo>
                  <a:pt x="345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9"/>
          <p:cNvSpPr/>
          <p:nvPr/>
        </p:nvSpPr>
        <p:spPr>
          <a:xfrm>
            <a:off x="1500827" y="3665369"/>
            <a:ext cx="516875" cy="34292"/>
          </a:xfrm>
          <a:custGeom>
            <a:avLst/>
            <a:gdLst/>
            <a:ahLst/>
            <a:cxnLst/>
            <a:rect l="l" t="t" r="r" b="b"/>
            <a:pathLst>
              <a:path w="34562" h="2293" extrusionOk="0">
                <a:moveTo>
                  <a:pt x="0" y="0"/>
                </a:moveTo>
                <a:lnTo>
                  <a:pt x="0" y="2292"/>
                </a:lnTo>
                <a:lnTo>
                  <a:pt x="34562" y="2292"/>
                </a:lnTo>
                <a:lnTo>
                  <a:pt x="345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9"/>
          <p:cNvSpPr/>
          <p:nvPr/>
        </p:nvSpPr>
        <p:spPr>
          <a:xfrm>
            <a:off x="1500827" y="3742148"/>
            <a:ext cx="516875" cy="34277"/>
          </a:xfrm>
          <a:custGeom>
            <a:avLst/>
            <a:gdLst/>
            <a:ahLst/>
            <a:cxnLst/>
            <a:rect l="l" t="t" r="r" b="b"/>
            <a:pathLst>
              <a:path w="34562" h="2292" extrusionOk="0">
                <a:moveTo>
                  <a:pt x="0" y="0"/>
                </a:moveTo>
                <a:lnTo>
                  <a:pt x="0" y="2292"/>
                </a:lnTo>
                <a:lnTo>
                  <a:pt x="34562" y="2292"/>
                </a:lnTo>
                <a:lnTo>
                  <a:pt x="345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9"/>
          <p:cNvSpPr/>
          <p:nvPr/>
        </p:nvSpPr>
        <p:spPr>
          <a:xfrm>
            <a:off x="1500827" y="3817552"/>
            <a:ext cx="319454" cy="34277"/>
          </a:xfrm>
          <a:custGeom>
            <a:avLst/>
            <a:gdLst/>
            <a:ahLst/>
            <a:cxnLst/>
            <a:rect l="l" t="t" r="r" b="b"/>
            <a:pathLst>
              <a:path w="21361" h="2292" extrusionOk="0">
                <a:moveTo>
                  <a:pt x="0" y="0"/>
                </a:moveTo>
                <a:lnTo>
                  <a:pt x="0" y="2292"/>
                </a:lnTo>
                <a:lnTo>
                  <a:pt x="21360" y="2292"/>
                </a:lnTo>
                <a:lnTo>
                  <a:pt x="213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29"/>
          <p:cNvSpPr/>
          <p:nvPr/>
        </p:nvSpPr>
        <p:spPr>
          <a:xfrm>
            <a:off x="3299591" y="3340439"/>
            <a:ext cx="1243508" cy="749948"/>
          </a:xfrm>
          <a:custGeom>
            <a:avLst/>
            <a:gdLst/>
            <a:ahLst/>
            <a:cxnLst/>
            <a:rect l="l" t="t" r="r" b="b"/>
            <a:pathLst>
              <a:path w="83150" h="50147" extrusionOk="0">
                <a:moveTo>
                  <a:pt x="2201" y="0"/>
                </a:moveTo>
                <a:cubicBezTo>
                  <a:pt x="917" y="0"/>
                  <a:pt x="0" y="917"/>
                  <a:pt x="0" y="2201"/>
                </a:cubicBezTo>
                <a:lnTo>
                  <a:pt x="0" y="47946"/>
                </a:lnTo>
                <a:cubicBezTo>
                  <a:pt x="0" y="49138"/>
                  <a:pt x="917" y="50146"/>
                  <a:pt x="2201" y="50146"/>
                </a:cubicBezTo>
                <a:lnTo>
                  <a:pt x="80949" y="50146"/>
                </a:lnTo>
                <a:cubicBezTo>
                  <a:pt x="82233" y="50146"/>
                  <a:pt x="83149" y="49138"/>
                  <a:pt x="83149" y="47946"/>
                </a:cubicBezTo>
                <a:lnTo>
                  <a:pt x="83149" y="2201"/>
                </a:lnTo>
                <a:cubicBezTo>
                  <a:pt x="83149" y="917"/>
                  <a:pt x="82233" y="0"/>
                  <a:pt x="809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29"/>
          <p:cNvSpPr/>
          <p:nvPr/>
        </p:nvSpPr>
        <p:spPr>
          <a:xfrm>
            <a:off x="3332492" y="3377453"/>
            <a:ext cx="1126979" cy="674545"/>
          </a:xfrm>
          <a:custGeom>
            <a:avLst/>
            <a:gdLst/>
            <a:ahLst/>
            <a:cxnLst/>
            <a:rect l="l" t="t" r="r" b="b"/>
            <a:pathLst>
              <a:path w="75358" h="45105" extrusionOk="0">
                <a:moveTo>
                  <a:pt x="1742" y="1"/>
                </a:moveTo>
                <a:cubicBezTo>
                  <a:pt x="734" y="1"/>
                  <a:pt x="1" y="826"/>
                  <a:pt x="1" y="1834"/>
                </a:cubicBezTo>
                <a:lnTo>
                  <a:pt x="1" y="43363"/>
                </a:lnTo>
                <a:cubicBezTo>
                  <a:pt x="1" y="44279"/>
                  <a:pt x="734" y="45104"/>
                  <a:pt x="1742" y="45104"/>
                </a:cubicBezTo>
                <a:lnTo>
                  <a:pt x="75357" y="45104"/>
                </a:lnTo>
                <a:lnTo>
                  <a:pt x="75357"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29"/>
          <p:cNvSpPr/>
          <p:nvPr/>
        </p:nvSpPr>
        <p:spPr>
          <a:xfrm>
            <a:off x="4466330" y="3688331"/>
            <a:ext cx="61719" cy="52791"/>
          </a:xfrm>
          <a:custGeom>
            <a:avLst/>
            <a:gdLst/>
            <a:ahLst/>
            <a:cxnLst/>
            <a:rect l="l" t="t" r="r" b="b"/>
            <a:pathLst>
              <a:path w="4127" h="3530" extrusionOk="0">
                <a:moveTo>
                  <a:pt x="2293" y="1"/>
                </a:moveTo>
                <a:cubicBezTo>
                  <a:pt x="734" y="1"/>
                  <a:pt x="1" y="1926"/>
                  <a:pt x="1101" y="3026"/>
                </a:cubicBezTo>
                <a:cubicBezTo>
                  <a:pt x="1449" y="3374"/>
                  <a:pt x="1872" y="3530"/>
                  <a:pt x="2289" y="3530"/>
                </a:cubicBezTo>
                <a:cubicBezTo>
                  <a:pt x="3188" y="3530"/>
                  <a:pt x="4064" y="2807"/>
                  <a:pt x="4126" y="1743"/>
                </a:cubicBezTo>
                <a:cubicBezTo>
                  <a:pt x="4126" y="826"/>
                  <a:pt x="3301" y="1"/>
                  <a:pt x="2293"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29"/>
          <p:cNvSpPr/>
          <p:nvPr/>
        </p:nvSpPr>
        <p:spPr>
          <a:xfrm>
            <a:off x="3332492" y="3377453"/>
            <a:ext cx="1126979" cy="57592"/>
          </a:xfrm>
          <a:custGeom>
            <a:avLst/>
            <a:gdLst/>
            <a:ahLst/>
            <a:cxnLst/>
            <a:rect l="l" t="t" r="r" b="b"/>
            <a:pathLst>
              <a:path w="75358" h="3851" extrusionOk="0">
                <a:moveTo>
                  <a:pt x="1742" y="1"/>
                </a:moveTo>
                <a:cubicBezTo>
                  <a:pt x="734" y="1"/>
                  <a:pt x="1" y="826"/>
                  <a:pt x="1" y="1834"/>
                </a:cubicBezTo>
                <a:lnTo>
                  <a:pt x="1" y="3851"/>
                </a:lnTo>
                <a:lnTo>
                  <a:pt x="75357" y="3851"/>
                </a:lnTo>
                <a:lnTo>
                  <a:pt x="75357"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29"/>
          <p:cNvSpPr/>
          <p:nvPr/>
        </p:nvSpPr>
        <p:spPr>
          <a:xfrm>
            <a:off x="4283970" y="3392543"/>
            <a:ext cx="27442" cy="23629"/>
          </a:xfrm>
          <a:custGeom>
            <a:avLst/>
            <a:gdLst/>
            <a:ahLst/>
            <a:cxnLst/>
            <a:rect l="l" t="t" r="r" b="b"/>
            <a:pathLst>
              <a:path w="1835" h="1580" extrusionOk="0">
                <a:moveTo>
                  <a:pt x="1101" y="0"/>
                </a:moveTo>
                <a:cubicBezTo>
                  <a:pt x="368" y="0"/>
                  <a:pt x="1" y="917"/>
                  <a:pt x="459" y="1375"/>
                </a:cubicBezTo>
                <a:cubicBezTo>
                  <a:pt x="630" y="1517"/>
                  <a:pt x="826" y="1580"/>
                  <a:pt x="1017" y="1580"/>
                </a:cubicBezTo>
                <a:cubicBezTo>
                  <a:pt x="1441" y="1580"/>
                  <a:pt x="1834" y="1268"/>
                  <a:pt x="1834" y="825"/>
                </a:cubicBezTo>
                <a:cubicBezTo>
                  <a:pt x="1834" y="367"/>
                  <a:pt x="1468" y="0"/>
                  <a:pt x="11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9"/>
          <p:cNvSpPr/>
          <p:nvPr/>
        </p:nvSpPr>
        <p:spPr>
          <a:xfrm>
            <a:off x="4341562" y="3392543"/>
            <a:ext cx="27427" cy="23629"/>
          </a:xfrm>
          <a:custGeom>
            <a:avLst/>
            <a:gdLst/>
            <a:ahLst/>
            <a:cxnLst/>
            <a:rect l="l" t="t" r="r" b="b"/>
            <a:pathLst>
              <a:path w="1834" h="1580" extrusionOk="0">
                <a:moveTo>
                  <a:pt x="1100" y="0"/>
                </a:moveTo>
                <a:cubicBezTo>
                  <a:pt x="367" y="0"/>
                  <a:pt x="0" y="917"/>
                  <a:pt x="459" y="1375"/>
                </a:cubicBezTo>
                <a:cubicBezTo>
                  <a:pt x="629" y="1517"/>
                  <a:pt x="826" y="1580"/>
                  <a:pt x="1016" y="1580"/>
                </a:cubicBezTo>
                <a:cubicBezTo>
                  <a:pt x="1441" y="1580"/>
                  <a:pt x="1834" y="1268"/>
                  <a:pt x="1834" y="825"/>
                </a:cubicBezTo>
                <a:cubicBezTo>
                  <a:pt x="1834" y="367"/>
                  <a:pt x="1467" y="0"/>
                  <a:pt x="1100"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9"/>
          <p:cNvSpPr/>
          <p:nvPr/>
        </p:nvSpPr>
        <p:spPr>
          <a:xfrm>
            <a:off x="4400515" y="3392543"/>
            <a:ext cx="27427" cy="23629"/>
          </a:xfrm>
          <a:custGeom>
            <a:avLst/>
            <a:gdLst/>
            <a:ahLst/>
            <a:cxnLst/>
            <a:rect l="l" t="t" r="r" b="b"/>
            <a:pathLst>
              <a:path w="1834" h="1580" extrusionOk="0">
                <a:moveTo>
                  <a:pt x="1009" y="0"/>
                </a:moveTo>
                <a:cubicBezTo>
                  <a:pt x="367" y="0"/>
                  <a:pt x="0" y="917"/>
                  <a:pt x="459" y="1375"/>
                </a:cubicBezTo>
                <a:cubicBezTo>
                  <a:pt x="629" y="1517"/>
                  <a:pt x="826" y="1580"/>
                  <a:pt x="1016" y="1580"/>
                </a:cubicBezTo>
                <a:cubicBezTo>
                  <a:pt x="1441" y="1580"/>
                  <a:pt x="1834" y="1268"/>
                  <a:pt x="1834" y="825"/>
                </a:cubicBezTo>
                <a:cubicBezTo>
                  <a:pt x="1834" y="367"/>
                  <a:pt x="1467" y="0"/>
                  <a:pt x="10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9"/>
          <p:cNvSpPr/>
          <p:nvPr/>
        </p:nvSpPr>
        <p:spPr>
          <a:xfrm>
            <a:off x="3332492" y="3435030"/>
            <a:ext cx="1126979" cy="46630"/>
          </a:xfrm>
          <a:custGeom>
            <a:avLst/>
            <a:gdLst/>
            <a:ahLst/>
            <a:cxnLst/>
            <a:rect l="l" t="t" r="r" b="b"/>
            <a:pathLst>
              <a:path w="75358" h="3118" extrusionOk="0">
                <a:moveTo>
                  <a:pt x="1" y="1"/>
                </a:moveTo>
                <a:lnTo>
                  <a:pt x="1" y="3118"/>
                </a:lnTo>
                <a:lnTo>
                  <a:pt x="75357" y="3118"/>
                </a:lnTo>
                <a:lnTo>
                  <a:pt x="7535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9"/>
          <p:cNvSpPr/>
          <p:nvPr/>
        </p:nvSpPr>
        <p:spPr>
          <a:xfrm>
            <a:off x="4248332" y="3435030"/>
            <a:ext cx="211150" cy="46630"/>
          </a:xfrm>
          <a:custGeom>
            <a:avLst/>
            <a:gdLst/>
            <a:ahLst/>
            <a:cxnLst/>
            <a:rect l="l" t="t" r="r" b="b"/>
            <a:pathLst>
              <a:path w="14119" h="3118" extrusionOk="0">
                <a:moveTo>
                  <a:pt x="0" y="1"/>
                </a:moveTo>
                <a:lnTo>
                  <a:pt x="0" y="3118"/>
                </a:lnTo>
                <a:lnTo>
                  <a:pt x="14118" y="3118"/>
                </a:lnTo>
                <a:lnTo>
                  <a:pt x="14118"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29"/>
          <p:cNvSpPr/>
          <p:nvPr/>
        </p:nvSpPr>
        <p:spPr>
          <a:xfrm>
            <a:off x="4090659" y="3435030"/>
            <a:ext cx="157686" cy="46630"/>
          </a:xfrm>
          <a:custGeom>
            <a:avLst/>
            <a:gdLst/>
            <a:ahLst/>
            <a:cxnLst/>
            <a:rect l="l" t="t" r="r" b="b"/>
            <a:pathLst>
              <a:path w="10544" h="3118" extrusionOk="0">
                <a:moveTo>
                  <a:pt x="1" y="1"/>
                </a:moveTo>
                <a:lnTo>
                  <a:pt x="1" y="3118"/>
                </a:lnTo>
                <a:lnTo>
                  <a:pt x="10543" y="3118"/>
                </a:lnTo>
                <a:lnTo>
                  <a:pt x="1054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29"/>
          <p:cNvSpPr/>
          <p:nvPr/>
        </p:nvSpPr>
        <p:spPr>
          <a:xfrm>
            <a:off x="3938475" y="3521411"/>
            <a:ext cx="485350" cy="122033"/>
          </a:xfrm>
          <a:custGeom>
            <a:avLst/>
            <a:gdLst/>
            <a:ahLst/>
            <a:cxnLst/>
            <a:rect l="l" t="t" r="r" b="b"/>
            <a:pathLst>
              <a:path w="32454" h="8160" extrusionOk="0">
                <a:moveTo>
                  <a:pt x="1" y="0"/>
                </a:moveTo>
                <a:lnTo>
                  <a:pt x="1" y="8159"/>
                </a:lnTo>
                <a:lnTo>
                  <a:pt x="32454" y="8159"/>
                </a:lnTo>
                <a:lnTo>
                  <a:pt x="3245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29"/>
          <p:cNvSpPr/>
          <p:nvPr/>
        </p:nvSpPr>
        <p:spPr>
          <a:xfrm>
            <a:off x="3938475" y="3677707"/>
            <a:ext cx="371557" cy="26067"/>
          </a:xfrm>
          <a:custGeom>
            <a:avLst/>
            <a:gdLst/>
            <a:ahLst/>
            <a:cxnLst/>
            <a:rect l="l" t="t" r="r" b="b"/>
            <a:pathLst>
              <a:path w="24845" h="1743" extrusionOk="0">
                <a:moveTo>
                  <a:pt x="1" y="0"/>
                </a:moveTo>
                <a:lnTo>
                  <a:pt x="1" y="1742"/>
                </a:lnTo>
                <a:lnTo>
                  <a:pt x="24845" y="1742"/>
                </a:lnTo>
                <a:lnTo>
                  <a:pt x="2484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29"/>
          <p:cNvSpPr/>
          <p:nvPr/>
        </p:nvSpPr>
        <p:spPr>
          <a:xfrm>
            <a:off x="3938475" y="3733908"/>
            <a:ext cx="485350" cy="26067"/>
          </a:xfrm>
          <a:custGeom>
            <a:avLst/>
            <a:gdLst/>
            <a:ahLst/>
            <a:cxnLst/>
            <a:rect l="l" t="t" r="r" b="b"/>
            <a:pathLst>
              <a:path w="32454" h="1743" extrusionOk="0">
                <a:moveTo>
                  <a:pt x="1" y="1"/>
                </a:moveTo>
                <a:lnTo>
                  <a:pt x="1" y="1743"/>
                </a:lnTo>
                <a:lnTo>
                  <a:pt x="32454" y="1743"/>
                </a:lnTo>
                <a:lnTo>
                  <a:pt x="3245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29"/>
          <p:cNvSpPr/>
          <p:nvPr/>
        </p:nvSpPr>
        <p:spPr>
          <a:xfrm>
            <a:off x="3938475" y="3790124"/>
            <a:ext cx="485350" cy="26067"/>
          </a:xfrm>
          <a:custGeom>
            <a:avLst/>
            <a:gdLst/>
            <a:ahLst/>
            <a:cxnLst/>
            <a:rect l="l" t="t" r="r" b="b"/>
            <a:pathLst>
              <a:path w="32454" h="1743" extrusionOk="0">
                <a:moveTo>
                  <a:pt x="1" y="1"/>
                </a:moveTo>
                <a:lnTo>
                  <a:pt x="1" y="1742"/>
                </a:lnTo>
                <a:lnTo>
                  <a:pt x="32454" y="1742"/>
                </a:lnTo>
                <a:lnTo>
                  <a:pt x="324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29"/>
          <p:cNvSpPr/>
          <p:nvPr/>
        </p:nvSpPr>
        <p:spPr>
          <a:xfrm>
            <a:off x="3938475" y="3847702"/>
            <a:ext cx="485350" cy="24706"/>
          </a:xfrm>
          <a:custGeom>
            <a:avLst/>
            <a:gdLst/>
            <a:ahLst/>
            <a:cxnLst/>
            <a:rect l="l" t="t" r="r" b="b"/>
            <a:pathLst>
              <a:path w="32454" h="1652" extrusionOk="0">
                <a:moveTo>
                  <a:pt x="1" y="1"/>
                </a:moveTo>
                <a:lnTo>
                  <a:pt x="1" y="1651"/>
                </a:lnTo>
                <a:lnTo>
                  <a:pt x="32454" y="1651"/>
                </a:lnTo>
                <a:lnTo>
                  <a:pt x="324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29"/>
          <p:cNvSpPr/>
          <p:nvPr/>
        </p:nvSpPr>
        <p:spPr>
          <a:xfrm>
            <a:off x="3938475" y="3903918"/>
            <a:ext cx="270102" cy="26067"/>
          </a:xfrm>
          <a:custGeom>
            <a:avLst/>
            <a:gdLst/>
            <a:ahLst/>
            <a:cxnLst/>
            <a:rect l="l" t="t" r="r" b="b"/>
            <a:pathLst>
              <a:path w="18061" h="1743" extrusionOk="0">
                <a:moveTo>
                  <a:pt x="1" y="1"/>
                </a:moveTo>
                <a:lnTo>
                  <a:pt x="1" y="1742"/>
                </a:lnTo>
                <a:lnTo>
                  <a:pt x="18061" y="1742"/>
                </a:lnTo>
                <a:lnTo>
                  <a:pt x="1806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29"/>
          <p:cNvSpPr/>
          <p:nvPr/>
        </p:nvSpPr>
        <p:spPr>
          <a:xfrm>
            <a:off x="4240106" y="3906655"/>
            <a:ext cx="47991" cy="45269"/>
          </a:xfrm>
          <a:custGeom>
            <a:avLst/>
            <a:gdLst/>
            <a:ahLst/>
            <a:cxnLst/>
            <a:rect l="l" t="t" r="r" b="b"/>
            <a:pathLst>
              <a:path w="3209" h="3027" extrusionOk="0">
                <a:moveTo>
                  <a:pt x="1650" y="1"/>
                </a:moveTo>
                <a:lnTo>
                  <a:pt x="1100" y="1009"/>
                </a:lnTo>
                <a:lnTo>
                  <a:pt x="0" y="1193"/>
                </a:lnTo>
                <a:lnTo>
                  <a:pt x="825" y="1926"/>
                </a:lnTo>
                <a:lnTo>
                  <a:pt x="642" y="3026"/>
                </a:lnTo>
                <a:lnTo>
                  <a:pt x="1650" y="2476"/>
                </a:lnTo>
                <a:lnTo>
                  <a:pt x="2659" y="3026"/>
                </a:lnTo>
                <a:lnTo>
                  <a:pt x="2475" y="1926"/>
                </a:lnTo>
                <a:lnTo>
                  <a:pt x="3209" y="1193"/>
                </a:lnTo>
                <a:lnTo>
                  <a:pt x="2109" y="1009"/>
                </a:lnTo>
                <a:lnTo>
                  <a:pt x="165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29"/>
          <p:cNvSpPr/>
          <p:nvPr/>
        </p:nvSpPr>
        <p:spPr>
          <a:xfrm>
            <a:off x="4303172" y="3906655"/>
            <a:ext cx="47991" cy="45269"/>
          </a:xfrm>
          <a:custGeom>
            <a:avLst/>
            <a:gdLst/>
            <a:ahLst/>
            <a:cxnLst/>
            <a:rect l="l" t="t" r="r" b="b"/>
            <a:pathLst>
              <a:path w="3209" h="3027" extrusionOk="0">
                <a:moveTo>
                  <a:pt x="1650" y="1"/>
                </a:moveTo>
                <a:lnTo>
                  <a:pt x="1100" y="1009"/>
                </a:lnTo>
                <a:lnTo>
                  <a:pt x="0" y="1193"/>
                </a:lnTo>
                <a:lnTo>
                  <a:pt x="825" y="1926"/>
                </a:lnTo>
                <a:lnTo>
                  <a:pt x="642" y="3026"/>
                </a:lnTo>
                <a:lnTo>
                  <a:pt x="1650" y="2476"/>
                </a:lnTo>
                <a:lnTo>
                  <a:pt x="2567" y="3026"/>
                </a:lnTo>
                <a:lnTo>
                  <a:pt x="2384" y="1926"/>
                </a:lnTo>
                <a:lnTo>
                  <a:pt x="3209" y="1193"/>
                </a:lnTo>
                <a:lnTo>
                  <a:pt x="2109" y="1009"/>
                </a:lnTo>
                <a:lnTo>
                  <a:pt x="165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29"/>
          <p:cNvSpPr/>
          <p:nvPr/>
        </p:nvSpPr>
        <p:spPr>
          <a:xfrm>
            <a:off x="4366238" y="3903905"/>
            <a:ext cx="47991" cy="45269"/>
          </a:xfrm>
          <a:custGeom>
            <a:avLst/>
            <a:gdLst/>
            <a:ahLst/>
            <a:cxnLst/>
            <a:rect l="l" t="t" r="r" b="b"/>
            <a:pathLst>
              <a:path w="3209" h="3027" extrusionOk="0">
                <a:moveTo>
                  <a:pt x="1559" y="1"/>
                </a:moveTo>
                <a:lnTo>
                  <a:pt x="1100" y="1009"/>
                </a:lnTo>
                <a:lnTo>
                  <a:pt x="0" y="1193"/>
                </a:lnTo>
                <a:lnTo>
                  <a:pt x="825" y="1926"/>
                </a:lnTo>
                <a:lnTo>
                  <a:pt x="642" y="3026"/>
                </a:lnTo>
                <a:lnTo>
                  <a:pt x="642" y="3026"/>
                </a:lnTo>
                <a:lnTo>
                  <a:pt x="1559" y="2476"/>
                </a:lnTo>
                <a:lnTo>
                  <a:pt x="2567" y="3026"/>
                </a:lnTo>
                <a:lnTo>
                  <a:pt x="2384" y="1926"/>
                </a:lnTo>
                <a:lnTo>
                  <a:pt x="3209" y="1193"/>
                </a:lnTo>
                <a:lnTo>
                  <a:pt x="2109" y="1009"/>
                </a:lnTo>
                <a:lnTo>
                  <a:pt x="155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29"/>
          <p:cNvSpPr/>
          <p:nvPr/>
        </p:nvSpPr>
        <p:spPr>
          <a:xfrm>
            <a:off x="3368145" y="3521411"/>
            <a:ext cx="182346" cy="182361"/>
          </a:xfrm>
          <a:custGeom>
            <a:avLst/>
            <a:gdLst/>
            <a:ahLst/>
            <a:cxnLst/>
            <a:rect l="l" t="t" r="r" b="b"/>
            <a:pathLst>
              <a:path w="12193" h="12194" extrusionOk="0">
                <a:moveTo>
                  <a:pt x="0" y="0"/>
                </a:moveTo>
                <a:lnTo>
                  <a:pt x="0" y="12193"/>
                </a:lnTo>
                <a:lnTo>
                  <a:pt x="12193" y="12193"/>
                </a:lnTo>
                <a:lnTo>
                  <a:pt x="121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29"/>
          <p:cNvSpPr/>
          <p:nvPr/>
        </p:nvSpPr>
        <p:spPr>
          <a:xfrm>
            <a:off x="3368145" y="3738036"/>
            <a:ext cx="182346" cy="52103"/>
          </a:xfrm>
          <a:custGeom>
            <a:avLst/>
            <a:gdLst/>
            <a:ahLst/>
            <a:cxnLst/>
            <a:rect l="l" t="t" r="r" b="b"/>
            <a:pathLst>
              <a:path w="12193" h="3484" extrusionOk="0">
                <a:moveTo>
                  <a:pt x="0" y="0"/>
                </a:moveTo>
                <a:lnTo>
                  <a:pt x="0" y="3484"/>
                </a:lnTo>
                <a:lnTo>
                  <a:pt x="12193" y="3484"/>
                </a:lnTo>
                <a:lnTo>
                  <a:pt x="1219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29"/>
          <p:cNvSpPr/>
          <p:nvPr/>
        </p:nvSpPr>
        <p:spPr>
          <a:xfrm>
            <a:off x="3368145" y="3816176"/>
            <a:ext cx="182346" cy="19202"/>
          </a:xfrm>
          <a:custGeom>
            <a:avLst/>
            <a:gdLst/>
            <a:ahLst/>
            <a:cxnLst/>
            <a:rect l="l" t="t" r="r" b="b"/>
            <a:pathLst>
              <a:path w="12193" h="1284" extrusionOk="0">
                <a:moveTo>
                  <a:pt x="0" y="0"/>
                </a:moveTo>
                <a:lnTo>
                  <a:pt x="0" y="1284"/>
                </a:lnTo>
                <a:lnTo>
                  <a:pt x="12193" y="1284"/>
                </a:lnTo>
                <a:lnTo>
                  <a:pt x="121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29"/>
          <p:cNvSpPr/>
          <p:nvPr/>
        </p:nvSpPr>
        <p:spPr>
          <a:xfrm>
            <a:off x="3368145" y="3860054"/>
            <a:ext cx="182346" cy="19202"/>
          </a:xfrm>
          <a:custGeom>
            <a:avLst/>
            <a:gdLst/>
            <a:ahLst/>
            <a:cxnLst/>
            <a:rect l="l" t="t" r="r" b="b"/>
            <a:pathLst>
              <a:path w="12193" h="1284" extrusionOk="0">
                <a:moveTo>
                  <a:pt x="0" y="0"/>
                </a:moveTo>
                <a:lnTo>
                  <a:pt x="0" y="1283"/>
                </a:lnTo>
                <a:lnTo>
                  <a:pt x="12193" y="1283"/>
                </a:lnTo>
                <a:lnTo>
                  <a:pt x="121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29"/>
          <p:cNvSpPr/>
          <p:nvPr/>
        </p:nvSpPr>
        <p:spPr>
          <a:xfrm>
            <a:off x="3368145" y="3903918"/>
            <a:ext cx="182346" cy="19217"/>
          </a:xfrm>
          <a:custGeom>
            <a:avLst/>
            <a:gdLst/>
            <a:ahLst/>
            <a:cxnLst/>
            <a:rect l="l" t="t" r="r" b="b"/>
            <a:pathLst>
              <a:path w="12193" h="1285" extrusionOk="0">
                <a:moveTo>
                  <a:pt x="0" y="1"/>
                </a:moveTo>
                <a:lnTo>
                  <a:pt x="0" y="1284"/>
                </a:lnTo>
                <a:lnTo>
                  <a:pt x="12193" y="1284"/>
                </a:lnTo>
                <a:lnTo>
                  <a:pt x="121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29"/>
          <p:cNvSpPr/>
          <p:nvPr/>
        </p:nvSpPr>
        <p:spPr>
          <a:xfrm>
            <a:off x="3368145" y="3946420"/>
            <a:ext cx="182346" cy="20578"/>
          </a:xfrm>
          <a:custGeom>
            <a:avLst/>
            <a:gdLst/>
            <a:ahLst/>
            <a:cxnLst/>
            <a:rect l="l" t="t" r="r" b="b"/>
            <a:pathLst>
              <a:path w="12193" h="1376" extrusionOk="0">
                <a:moveTo>
                  <a:pt x="0" y="1"/>
                </a:moveTo>
                <a:lnTo>
                  <a:pt x="0" y="1376"/>
                </a:lnTo>
                <a:lnTo>
                  <a:pt x="12193" y="1376"/>
                </a:lnTo>
                <a:lnTo>
                  <a:pt x="121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29"/>
          <p:cNvSpPr/>
          <p:nvPr/>
        </p:nvSpPr>
        <p:spPr>
          <a:xfrm>
            <a:off x="3599846" y="3521411"/>
            <a:ext cx="296139" cy="182361"/>
          </a:xfrm>
          <a:custGeom>
            <a:avLst/>
            <a:gdLst/>
            <a:ahLst/>
            <a:cxnLst/>
            <a:rect l="l" t="t" r="r" b="b"/>
            <a:pathLst>
              <a:path w="19802" h="12194" extrusionOk="0">
                <a:moveTo>
                  <a:pt x="0" y="0"/>
                </a:moveTo>
                <a:lnTo>
                  <a:pt x="0" y="12193"/>
                </a:lnTo>
                <a:lnTo>
                  <a:pt x="19802" y="12193"/>
                </a:lnTo>
                <a:lnTo>
                  <a:pt x="198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29"/>
          <p:cNvSpPr/>
          <p:nvPr/>
        </p:nvSpPr>
        <p:spPr>
          <a:xfrm>
            <a:off x="3599846" y="3738036"/>
            <a:ext cx="296139" cy="52103"/>
          </a:xfrm>
          <a:custGeom>
            <a:avLst/>
            <a:gdLst/>
            <a:ahLst/>
            <a:cxnLst/>
            <a:rect l="l" t="t" r="r" b="b"/>
            <a:pathLst>
              <a:path w="19802" h="3484" extrusionOk="0">
                <a:moveTo>
                  <a:pt x="0" y="0"/>
                </a:moveTo>
                <a:lnTo>
                  <a:pt x="0" y="3484"/>
                </a:lnTo>
                <a:lnTo>
                  <a:pt x="19802" y="3484"/>
                </a:lnTo>
                <a:lnTo>
                  <a:pt x="1980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29"/>
          <p:cNvSpPr/>
          <p:nvPr/>
        </p:nvSpPr>
        <p:spPr>
          <a:xfrm>
            <a:off x="3599846" y="3816176"/>
            <a:ext cx="296139" cy="19202"/>
          </a:xfrm>
          <a:custGeom>
            <a:avLst/>
            <a:gdLst/>
            <a:ahLst/>
            <a:cxnLst/>
            <a:rect l="l" t="t" r="r" b="b"/>
            <a:pathLst>
              <a:path w="19802" h="1284" extrusionOk="0">
                <a:moveTo>
                  <a:pt x="0" y="0"/>
                </a:moveTo>
                <a:lnTo>
                  <a:pt x="0" y="1284"/>
                </a:lnTo>
                <a:lnTo>
                  <a:pt x="19802" y="1284"/>
                </a:lnTo>
                <a:lnTo>
                  <a:pt x="198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29"/>
          <p:cNvSpPr/>
          <p:nvPr/>
        </p:nvSpPr>
        <p:spPr>
          <a:xfrm>
            <a:off x="3599846" y="3860054"/>
            <a:ext cx="296139" cy="19202"/>
          </a:xfrm>
          <a:custGeom>
            <a:avLst/>
            <a:gdLst/>
            <a:ahLst/>
            <a:cxnLst/>
            <a:rect l="l" t="t" r="r" b="b"/>
            <a:pathLst>
              <a:path w="19802" h="1284" extrusionOk="0">
                <a:moveTo>
                  <a:pt x="0" y="0"/>
                </a:moveTo>
                <a:lnTo>
                  <a:pt x="0" y="1283"/>
                </a:lnTo>
                <a:lnTo>
                  <a:pt x="19802" y="1283"/>
                </a:lnTo>
                <a:lnTo>
                  <a:pt x="1980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29"/>
          <p:cNvSpPr/>
          <p:nvPr/>
        </p:nvSpPr>
        <p:spPr>
          <a:xfrm>
            <a:off x="3599846" y="3903918"/>
            <a:ext cx="296139" cy="19217"/>
          </a:xfrm>
          <a:custGeom>
            <a:avLst/>
            <a:gdLst/>
            <a:ahLst/>
            <a:cxnLst/>
            <a:rect l="l" t="t" r="r" b="b"/>
            <a:pathLst>
              <a:path w="19802" h="1285" extrusionOk="0">
                <a:moveTo>
                  <a:pt x="0" y="1"/>
                </a:moveTo>
                <a:lnTo>
                  <a:pt x="0" y="1284"/>
                </a:lnTo>
                <a:lnTo>
                  <a:pt x="19802" y="1284"/>
                </a:lnTo>
                <a:lnTo>
                  <a:pt x="1980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29"/>
          <p:cNvSpPr/>
          <p:nvPr/>
        </p:nvSpPr>
        <p:spPr>
          <a:xfrm>
            <a:off x="3599846" y="3946420"/>
            <a:ext cx="182346" cy="20578"/>
          </a:xfrm>
          <a:custGeom>
            <a:avLst/>
            <a:gdLst/>
            <a:ahLst/>
            <a:cxnLst/>
            <a:rect l="l" t="t" r="r" b="b"/>
            <a:pathLst>
              <a:path w="12193" h="1376" extrusionOk="0">
                <a:moveTo>
                  <a:pt x="0" y="1"/>
                </a:moveTo>
                <a:lnTo>
                  <a:pt x="0" y="1376"/>
                </a:lnTo>
                <a:lnTo>
                  <a:pt x="12193" y="1376"/>
                </a:lnTo>
                <a:lnTo>
                  <a:pt x="121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29"/>
          <p:cNvSpPr txBox="1">
            <a:spLocks noGrp="1"/>
          </p:cNvSpPr>
          <p:nvPr>
            <p:ph type="ctrTitle" idx="2"/>
          </p:nvPr>
        </p:nvSpPr>
        <p:spPr>
          <a:xfrm>
            <a:off x="5393881" y="2588194"/>
            <a:ext cx="2076000" cy="381013"/>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sz="1200" b="1" dirty="0">
                <a:solidFill>
                  <a:srgbClr val="0E2A47"/>
                </a:solidFill>
                <a:latin typeface="Avenir Next LT Pro" panose="020B0504020202020204" pitchFamily="34" charset="0"/>
              </a:rPr>
              <a:t>Resultados</a:t>
            </a:r>
            <a:endParaRPr b="1" dirty="0">
              <a:solidFill>
                <a:srgbClr val="0E2A47"/>
              </a:solidFill>
              <a:latin typeface="Avenir Next LT Pro" panose="020B0504020202020204" pitchFamily="34" charset="0"/>
            </a:endParaRPr>
          </a:p>
        </p:txBody>
      </p:sp>
      <p:sp>
        <p:nvSpPr>
          <p:cNvPr id="558" name="Google Shape;558;p29"/>
          <p:cNvSpPr txBox="1">
            <a:spLocks noGrp="1"/>
          </p:cNvSpPr>
          <p:nvPr>
            <p:ph type="ctrTitle" idx="3"/>
          </p:nvPr>
        </p:nvSpPr>
        <p:spPr>
          <a:xfrm>
            <a:off x="5393881" y="1885838"/>
            <a:ext cx="2076000" cy="381001"/>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pt-PT" sz="1200" b="1" dirty="0">
                <a:solidFill>
                  <a:srgbClr val="0E2A47"/>
                </a:solidFill>
                <a:latin typeface="Avenir Next LT Pro" panose="020B0504020202020204" pitchFamily="34" charset="0"/>
              </a:rPr>
              <a:t>Endereços</a:t>
            </a:r>
          </a:p>
        </p:txBody>
      </p:sp>
      <p:sp>
        <p:nvSpPr>
          <p:cNvPr id="135" name="Google Shape;451;p29">
            <a:extLst>
              <a:ext uri="{FF2B5EF4-FFF2-40B4-BE49-F238E27FC236}">
                <a16:creationId xmlns:a16="http://schemas.microsoft.com/office/drawing/2014/main" id="{D4DD6663-9850-97E8-94B2-FEC65C6B16B5}"/>
              </a:ext>
            </a:extLst>
          </p:cNvPr>
          <p:cNvSpPr/>
          <p:nvPr/>
        </p:nvSpPr>
        <p:spPr>
          <a:xfrm>
            <a:off x="7903950" y="1864401"/>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454;p29">
            <a:extLst>
              <a:ext uri="{FF2B5EF4-FFF2-40B4-BE49-F238E27FC236}">
                <a16:creationId xmlns:a16="http://schemas.microsoft.com/office/drawing/2014/main" id="{D7951252-24AD-DBC8-0D83-90807EA3E241}"/>
              </a:ext>
            </a:extLst>
          </p:cNvPr>
          <p:cNvSpPr/>
          <p:nvPr/>
        </p:nvSpPr>
        <p:spPr>
          <a:xfrm>
            <a:off x="7903950" y="2566757"/>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013;p37">
            <a:extLst>
              <a:ext uri="{FF2B5EF4-FFF2-40B4-BE49-F238E27FC236}">
                <a16:creationId xmlns:a16="http://schemas.microsoft.com/office/drawing/2014/main" id="{2E756206-6C78-179C-7EB0-A86F04EEEDFE}"/>
              </a:ext>
            </a:extLst>
          </p:cNvPr>
          <p:cNvSpPr/>
          <p:nvPr/>
        </p:nvSpPr>
        <p:spPr>
          <a:xfrm>
            <a:off x="8048874" y="1928993"/>
            <a:ext cx="184830" cy="184830"/>
          </a:xfrm>
          <a:custGeom>
            <a:avLst/>
            <a:gdLst/>
            <a:ahLst/>
            <a:cxnLst/>
            <a:rect l="l" t="t" r="r" b="b"/>
            <a:pathLst>
              <a:path w="11579" h="11579" extrusionOk="0">
                <a:moveTo>
                  <a:pt x="5761" y="1819"/>
                </a:moveTo>
                <a:cubicBezTo>
                  <a:pt x="7989" y="1819"/>
                  <a:pt x="10085" y="3763"/>
                  <a:pt x="9649" y="6415"/>
                </a:cubicBezTo>
                <a:cubicBezTo>
                  <a:pt x="9388" y="8084"/>
                  <a:pt x="8084" y="9388"/>
                  <a:pt x="6468" y="9701"/>
                </a:cubicBezTo>
                <a:cubicBezTo>
                  <a:pt x="6229" y="9740"/>
                  <a:pt x="5996" y="9759"/>
                  <a:pt x="5769" y="9759"/>
                </a:cubicBezTo>
                <a:cubicBezTo>
                  <a:pt x="2380" y="9759"/>
                  <a:pt x="431" y="5567"/>
                  <a:pt x="2973" y="3025"/>
                </a:cubicBezTo>
                <a:cubicBezTo>
                  <a:pt x="3796" y="2187"/>
                  <a:pt x="4791" y="1819"/>
                  <a:pt x="5761" y="1819"/>
                </a:cubicBezTo>
                <a:close/>
                <a:moveTo>
                  <a:pt x="4799" y="0"/>
                </a:moveTo>
                <a:cubicBezTo>
                  <a:pt x="4642" y="0"/>
                  <a:pt x="4486" y="157"/>
                  <a:pt x="4486" y="313"/>
                </a:cubicBezTo>
                <a:lnTo>
                  <a:pt x="4486" y="626"/>
                </a:lnTo>
                <a:cubicBezTo>
                  <a:pt x="4486" y="731"/>
                  <a:pt x="4381" y="835"/>
                  <a:pt x="4277" y="887"/>
                </a:cubicBezTo>
                <a:cubicBezTo>
                  <a:pt x="3964" y="991"/>
                  <a:pt x="3651" y="1096"/>
                  <a:pt x="3390" y="1252"/>
                </a:cubicBezTo>
                <a:cubicBezTo>
                  <a:pt x="3326" y="1274"/>
                  <a:pt x="3270" y="1286"/>
                  <a:pt x="3219" y="1286"/>
                </a:cubicBezTo>
                <a:cubicBezTo>
                  <a:pt x="3148" y="1286"/>
                  <a:pt x="3086" y="1261"/>
                  <a:pt x="3025" y="1200"/>
                </a:cubicBezTo>
                <a:lnTo>
                  <a:pt x="2817" y="991"/>
                </a:lnTo>
                <a:cubicBezTo>
                  <a:pt x="2765" y="939"/>
                  <a:pt x="2686" y="913"/>
                  <a:pt x="2608" y="913"/>
                </a:cubicBezTo>
                <a:cubicBezTo>
                  <a:pt x="2530" y="913"/>
                  <a:pt x="2452" y="939"/>
                  <a:pt x="2400" y="991"/>
                </a:cubicBezTo>
                <a:lnTo>
                  <a:pt x="991" y="2399"/>
                </a:lnTo>
                <a:cubicBezTo>
                  <a:pt x="887" y="2504"/>
                  <a:pt x="887" y="2712"/>
                  <a:pt x="991" y="2817"/>
                </a:cubicBezTo>
                <a:lnTo>
                  <a:pt x="1200" y="3025"/>
                </a:lnTo>
                <a:cubicBezTo>
                  <a:pt x="1304" y="3130"/>
                  <a:pt x="1304" y="3286"/>
                  <a:pt x="1252" y="3390"/>
                </a:cubicBezTo>
                <a:cubicBezTo>
                  <a:pt x="1096" y="3703"/>
                  <a:pt x="991" y="3964"/>
                  <a:pt x="887" y="4277"/>
                </a:cubicBezTo>
                <a:cubicBezTo>
                  <a:pt x="835" y="4433"/>
                  <a:pt x="731" y="4486"/>
                  <a:pt x="574" y="4538"/>
                </a:cubicBezTo>
                <a:lnTo>
                  <a:pt x="313" y="4538"/>
                </a:lnTo>
                <a:cubicBezTo>
                  <a:pt x="105" y="4538"/>
                  <a:pt x="0" y="4642"/>
                  <a:pt x="0" y="4799"/>
                </a:cubicBezTo>
                <a:lnTo>
                  <a:pt x="0" y="6780"/>
                </a:lnTo>
                <a:cubicBezTo>
                  <a:pt x="0" y="6937"/>
                  <a:pt x="105" y="7093"/>
                  <a:pt x="313" y="7093"/>
                </a:cubicBezTo>
                <a:lnTo>
                  <a:pt x="574" y="7093"/>
                </a:lnTo>
                <a:cubicBezTo>
                  <a:pt x="731" y="7093"/>
                  <a:pt x="835" y="7198"/>
                  <a:pt x="887" y="7302"/>
                </a:cubicBezTo>
                <a:cubicBezTo>
                  <a:pt x="991" y="7615"/>
                  <a:pt x="1096" y="7928"/>
                  <a:pt x="1252" y="8188"/>
                </a:cubicBezTo>
                <a:cubicBezTo>
                  <a:pt x="1304" y="8293"/>
                  <a:pt x="1304" y="8449"/>
                  <a:pt x="1200" y="8554"/>
                </a:cubicBezTo>
                <a:lnTo>
                  <a:pt x="991" y="8762"/>
                </a:lnTo>
                <a:cubicBezTo>
                  <a:pt x="887" y="8866"/>
                  <a:pt x="887" y="9075"/>
                  <a:pt x="991" y="9179"/>
                </a:cubicBezTo>
                <a:lnTo>
                  <a:pt x="2400" y="10588"/>
                </a:lnTo>
                <a:cubicBezTo>
                  <a:pt x="2452" y="10640"/>
                  <a:pt x="2517" y="10666"/>
                  <a:pt x="2589" y="10666"/>
                </a:cubicBezTo>
                <a:cubicBezTo>
                  <a:pt x="2660" y="10666"/>
                  <a:pt x="2739" y="10640"/>
                  <a:pt x="2817" y="10588"/>
                </a:cubicBezTo>
                <a:lnTo>
                  <a:pt x="3025" y="10379"/>
                </a:lnTo>
                <a:cubicBezTo>
                  <a:pt x="3086" y="10318"/>
                  <a:pt x="3165" y="10293"/>
                  <a:pt x="3241" y="10293"/>
                </a:cubicBezTo>
                <a:cubicBezTo>
                  <a:pt x="3295" y="10293"/>
                  <a:pt x="3347" y="10305"/>
                  <a:pt x="3390" y="10327"/>
                </a:cubicBezTo>
                <a:cubicBezTo>
                  <a:pt x="3651" y="10483"/>
                  <a:pt x="3964" y="10588"/>
                  <a:pt x="4277" y="10692"/>
                </a:cubicBezTo>
                <a:cubicBezTo>
                  <a:pt x="4381" y="10744"/>
                  <a:pt x="4486" y="10848"/>
                  <a:pt x="4486" y="11005"/>
                </a:cubicBezTo>
                <a:lnTo>
                  <a:pt x="4486" y="11318"/>
                </a:lnTo>
                <a:cubicBezTo>
                  <a:pt x="4486" y="11474"/>
                  <a:pt x="4642" y="11578"/>
                  <a:pt x="4799" y="11578"/>
                </a:cubicBezTo>
                <a:lnTo>
                  <a:pt x="6780" y="11578"/>
                </a:lnTo>
                <a:cubicBezTo>
                  <a:pt x="6937" y="11578"/>
                  <a:pt x="7041" y="11474"/>
                  <a:pt x="7041" y="11318"/>
                </a:cubicBezTo>
                <a:lnTo>
                  <a:pt x="7041" y="10953"/>
                </a:lnTo>
                <a:cubicBezTo>
                  <a:pt x="7041" y="10796"/>
                  <a:pt x="7146" y="10692"/>
                  <a:pt x="7302" y="10640"/>
                </a:cubicBezTo>
                <a:cubicBezTo>
                  <a:pt x="7615" y="10588"/>
                  <a:pt x="7876" y="10431"/>
                  <a:pt x="8189" y="10327"/>
                </a:cubicBezTo>
                <a:cubicBezTo>
                  <a:pt x="8233" y="10283"/>
                  <a:pt x="8286" y="10267"/>
                  <a:pt x="8341" y="10267"/>
                </a:cubicBezTo>
                <a:cubicBezTo>
                  <a:pt x="8416" y="10267"/>
                  <a:pt x="8493" y="10297"/>
                  <a:pt x="8554" y="10327"/>
                </a:cubicBezTo>
                <a:lnTo>
                  <a:pt x="8762" y="10588"/>
                </a:lnTo>
                <a:cubicBezTo>
                  <a:pt x="8814" y="10640"/>
                  <a:pt x="8893" y="10666"/>
                  <a:pt x="8971" y="10666"/>
                </a:cubicBezTo>
                <a:cubicBezTo>
                  <a:pt x="9049" y="10666"/>
                  <a:pt x="9127" y="10640"/>
                  <a:pt x="9180" y="10588"/>
                </a:cubicBezTo>
                <a:lnTo>
                  <a:pt x="10588" y="9179"/>
                </a:lnTo>
                <a:cubicBezTo>
                  <a:pt x="10692" y="9075"/>
                  <a:pt x="10692" y="8866"/>
                  <a:pt x="10588" y="8762"/>
                </a:cubicBezTo>
                <a:lnTo>
                  <a:pt x="10379" y="8554"/>
                </a:lnTo>
                <a:cubicBezTo>
                  <a:pt x="10275" y="8449"/>
                  <a:pt x="10275" y="8293"/>
                  <a:pt x="10327" y="8188"/>
                </a:cubicBezTo>
                <a:cubicBezTo>
                  <a:pt x="10483" y="7928"/>
                  <a:pt x="10588" y="7615"/>
                  <a:pt x="10692" y="7302"/>
                </a:cubicBezTo>
                <a:cubicBezTo>
                  <a:pt x="10744" y="7198"/>
                  <a:pt x="10848" y="7093"/>
                  <a:pt x="10953" y="7093"/>
                </a:cubicBezTo>
                <a:lnTo>
                  <a:pt x="11266" y="7093"/>
                </a:lnTo>
                <a:cubicBezTo>
                  <a:pt x="11422" y="7093"/>
                  <a:pt x="11579" y="6937"/>
                  <a:pt x="11579" y="6780"/>
                </a:cubicBezTo>
                <a:lnTo>
                  <a:pt x="11579" y="4799"/>
                </a:lnTo>
                <a:cubicBezTo>
                  <a:pt x="11579" y="4642"/>
                  <a:pt x="11422" y="4538"/>
                  <a:pt x="11266" y="4538"/>
                </a:cubicBezTo>
                <a:lnTo>
                  <a:pt x="10953" y="4538"/>
                </a:lnTo>
                <a:cubicBezTo>
                  <a:pt x="10848" y="4486"/>
                  <a:pt x="10692" y="4433"/>
                  <a:pt x="10692" y="4277"/>
                </a:cubicBezTo>
                <a:cubicBezTo>
                  <a:pt x="10588" y="3964"/>
                  <a:pt x="10483" y="3703"/>
                  <a:pt x="10327" y="3390"/>
                </a:cubicBezTo>
                <a:cubicBezTo>
                  <a:pt x="10223" y="3286"/>
                  <a:pt x="10275" y="3130"/>
                  <a:pt x="10379" y="3025"/>
                </a:cubicBezTo>
                <a:lnTo>
                  <a:pt x="10588" y="2817"/>
                </a:lnTo>
                <a:cubicBezTo>
                  <a:pt x="10692" y="2712"/>
                  <a:pt x="10692" y="2504"/>
                  <a:pt x="10588" y="2399"/>
                </a:cubicBezTo>
                <a:lnTo>
                  <a:pt x="9180" y="991"/>
                </a:lnTo>
                <a:cubicBezTo>
                  <a:pt x="9127" y="939"/>
                  <a:pt x="9049" y="913"/>
                  <a:pt x="8971" y="913"/>
                </a:cubicBezTo>
                <a:cubicBezTo>
                  <a:pt x="8893" y="913"/>
                  <a:pt x="8814" y="939"/>
                  <a:pt x="8762" y="991"/>
                </a:cubicBezTo>
                <a:lnTo>
                  <a:pt x="8554" y="1200"/>
                </a:lnTo>
                <a:cubicBezTo>
                  <a:pt x="8489" y="1264"/>
                  <a:pt x="8405" y="1309"/>
                  <a:pt x="8325" y="1309"/>
                </a:cubicBezTo>
                <a:cubicBezTo>
                  <a:pt x="8276" y="1309"/>
                  <a:pt x="8228" y="1292"/>
                  <a:pt x="8189" y="1252"/>
                </a:cubicBezTo>
                <a:cubicBezTo>
                  <a:pt x="7876" y="1096"/>
                  <a:pt x="7615" y="991"/>
                  <a:pt x="7302" y="887"/>
                </a:cubicBezTo>
                <a:cubicBezTo>
                  <a:pt x="7146" y="835"/>
                  <a:pt x="7041" y="731"/>
                  <a:pt x="7041" y="626"/>
                </a:cubicBezTo>
                <a:lnTo>
                  <a:pt x="7041" y="313"/>
                </a:lnTo>
                <a:cubicBezTo>
                  <a:pt x="7041" y="157"/>
                  <a:pt x="6937" y="0"/>
                  <a:pt x="6780"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014;p37">
            <a:extLst>
              <a:ext uri="{FF2B5EF4-FFF2-40B4-BE49-F238E27FC236}">
                <a16:creationId xmlns:a16="http://schemas.microsoft.com/office/drawing/2014/main" id="{C0FEBD5E-D7E4-7B1C-8A74-D6D93F29EAEC}"/>
              </a:ext>
            </a:extLst>
          </p:cNvPr>
          <p:cNvSpPr/>
          <p:nvPr/>
        </p:nvSpPr>
        <p:spPr>
          <a:xfrm>
            <a:off x="8070519" y="1968947"/>
            <a:ext cx="123231" cy="105400"/>
          </a:xfrm>
          <a:custGeom>
            <a:avLst/>
            <a:gdLst/>
            <a:ahLst/>
            <a:cxnLst/>
            <a:rect l="l" t="t" r="r" b="b"/>
            <a:pathLst>
              <a:path w="7720" h="6603" extrusionOk="0">
                <a:moveTo>
                  <a:pt x="4434" y="1"/>
                </a:moveTo>
                <a:cubicBezTo>
                  <a:pt x="1513" y="1"/>
                  <a:pt x="0" y="3547"/>
                  <a:pt x="2087" y="5633"/>
                </a:cubicBezTo>
                <a:cubicBezTo>
                  <a:pt x="2757" y="6304"/>
                  <a:pt x="3578" y="6602"/>
                  <a:pt x="4383" y="6602"/>
                </a:cubicBezTo>
                <a:cubicBezTo>
                  <a:pt x="6085" y="6602"/>
                  <a:pt x="7719" y="5269"/>
                  <a:pt x="7719" y="3286"/>
                </a:cubicBezTo>
                <a:cubicBezTo>
                  <a:pt x="7719" y="1461"/>
                  <a:pt x="6259" y="1"/>
                  <a:pt x="4434"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015;p37">
            <a:extLst>
              <a:ext uri="{FF2B5EF4-FFF2-40B4-BE49-F238E27FC236}">
                <a16:creationId xmlns:a16="http://schemas.microsoft.com/office/drawing/2014/main" id="{4E9B2A49-47E0-F528-C948-D822DFAE5763}"/>
              </a:ext>
            </a:extLst>
          </p:cNvPr>
          <p:cNvSpPr/>
          <p:nvPr/>
        </p:nvSpPr>
        <p:spPr>
          <a:xfrm>
            <a:off x="7998097" y="2092162"/>
            <a:ext cx="130717" cy="131547"/>
          </a:xfrm>
          <a:custGeom>
            <a:avLst/>
            <a:gdLst/>
            <a:ahLst/>
            <a:cxnLst/>
            <a:rect l="l" t="t" r="r" b="b"/>
            <a:pathLst>
              <a:path w="8189" h="8241" extrusionOk="0">
                <a:moveTo>
                  <a:pt x="4122" y="1305"/>
                </a:moveTo>
                <a:cubicBezTo>
                  <a:pt x="5702" y="1305"/>
                  <a:pt x="7213" y="2692"/>
                  <a:pt x="6884" y="4590"/>
                </a:cubicBezTo>
                <a:cubicBezTo>
                  <a:pt x="6676" y="5737"/>
                  <a:pt x="5737" y="6624"/>
                  <a:pt x="4590" y="6833"/>
                </a:cubicBezTo>
                <a:cubicBezTo>
                  <a:pt x="4413" y="6864"/>
                  <a:pt x="4241" y="6879"/>
                  <a:pt x="4074" y="6879"/>
                </a:cubicBezTo>
                <a:cubicBezTo>
                  <a:pt x="1724" y="6879"/>
                  <a:pt x="389" y="3940"/>
                  <a:pt x="2191" y="2139"/>
                </a:cubicBezTo>
                <a:cubicBezTo>
                  <a:pt x="2754" y="1560"/>
                  <a:pt x="3444" y="1305"/>
                  <a:pt x="4122" y="1305"/>
                </a:cubicBezTo>
                <a:close/>
                <a:moveTo>
                  <a:pt x="3442" y="0"/>
                </a:moveTo>
                <a:cubicBezTo>
                  <a:pt x="3338" y="0"/>
                  <a:pt x="3234" y="105"/>
                  <a:pt x="3234" y="209"/>
                </a:cubicBezTo>
                <a:lnTo>
                  <a:pt x="3234" y="418"/>
                </a:lnTo>
                <a:cubicBezTo>
                  <a:pt x="3234" y="522"/>
                  <a:pt x="3181" y="574"/>
                  <a:pt x="3077" y="626"/>
                </a:cubicBezTo>
                <a:cubicBezTo>
                  <a:pt x="2869" y="678"/>
                  <a:pt x="2608" y="783"/>
                  <a:pt x="2399" y="887"/>
                </a:cubicBezTo>
                <a:cubicBezTo>
                  <a:pt x="2373" y="913"/>
                  <a:pt x="2334" y="926"/>
                  <a:pt x="2295" y="926"/>
                </a:cubicBezTo>
                <a:cubicBezTo>
                  <a:pt x="2256" y="926"/>
                  <a:pt x="2217" y="913"/>
                  <a:pt x="2191" y="887"/>
                </a:cubicBezTo>
                <a:lnTo>
                  <a:pt x="2034" y="731"/>
                </a:lnTo>
                <a:cubicBezTo>
                  <a:pt x="1982" y="705"/>
                  <a:pt x="1930" y="691"/>
                  <a:pt x="1878" y="691"/>
                </a:cubicBezTo>
                <a:cubicBezTo>
                  <a:pt x="1825" y="691"/>
                  <a:pt x="1773" y="705"/>
                  <a:pt x="1721" y="731"/>
                </a:cubicBezTo>
                <a:lnTo>
                  <a:pt x="782" y="1722"/>
                </a:lnTo>
                <a:cubicBezTo>
                  <a:pt x="678" y="1774"/>
                  <a:pt x="678" y="1930"/>
                  <a:pt x="782" y="2034"/>
                </a:cubicBezTo>
                <a:lnTo>
                  <a:pt x="887" y="2139"/>
                </a:lnTo>
                <a:cubicBezTo>
                  <a:pt x="939" y="2243"/>
                  <a:pt x="939" y="2347"/>
                  <a:pt x="887" y="2400"/>
                </a:cubicBezTo>
                <a:cubicBezTo>
                  <a:pt x="782" y="2608"/>
                  <a:pt x="730" y="2817"/>
                  <a:pt x="626" y="3078"/>
                </a:cubicBezTo>
                <a:cubicBezTo>
                  <a:pt x="626" y="3130"/>
                  <a:pt x="522" y="3234"/>
                  <a:pt x="417" y="3234"/>
                </a:cubicBezTo>
                <a:lnTo>
                  <a:pt x="209" y="3234"/>
                </a:lnTo>
                <a:cubicBezTo>
                  <a:pt x="104" y="3234"/>
                  <a:pt x="0" y="3286"/>
                  <a:pt x="0" y="3443"/>
                </a:cubicBezTo>
                <a:lnTo>
                  <a:pt x="0" y="4799"/>
                </a:lnTo>
                <a:cubicBezTo>
                  <a:pt x="0" y="4955"/>
                  <a:pt x="104" y="5007"/>
                  <a:pt x="209" y="5007"/>
                </a:cubicBezTo>
                <a:lnTo>
                  <a:pt x="469" y="5007"/>
                </a:lnTo>
                <a:cubicBezTo>
                  <a:pt x="522" y="5007"/>
                  <a:pt x="626" y="5111"/>
                  <a:pt x="678" y="5164"/>
                </a:cubicBezTo>
                <a:cubicBezTo>
                  <a:pt x="730" y="5424"/>
                  <a:pt x="782" y="5633"/>
                  <a:pt x="939" y="5842"/>
                </a:cubicBezTo>
                <a:cubicBezTo>
                  <a:pt x="939" y="5894"/>
                  <a:pt x="939" y="5998"/>
                  <a:pt x="887" y="6102"/>
                </a:cubicBezTo>
                <a:lnTo>
                  <a:pt x="730" y="6259"/>
                </a:lnTo>
                <a:cubicBezTo>
                  <a:pt x="626" y="6311"/>
                  <a:pt x="626" y="6467"/>
                  <a:pt x="730" y="6520"/>
                </a:cubicBezTo>
                <a:lnTo>
                  <a:pt x="1721" y="7511"/>
                </a:lnTo>
                <a:cubicBezTo>
                  <a:pt x="1747" y="7563"/>
                  <a:pt x="1799" y="7589"/>
                  <a:pt x="1852" y="7589"/>
                </a:cubicBezTo>
                <a:cubicBezTo>
                  <a:pt x="1904" y="7589"/>
                  <a:pt x="1956" y="7563"/>
                  <a:pt x="1982" y="7511"/>
                </a:cubicBezTo>
                <a:lnTo>
                  <a:pt x="2138" y="7354"/>
                </a:lnTo>
                <a:cubicBezTo>
                  <a:pt x="2191" y="7328"/>
                  <a:pt x="2243" y="7315"/>
                  <a:pt x="2288" y="7315"/>
                </a:cubicBezTo>
                <a:cubicBezTo>
                  <a:pt x="2334" y="7315"/>
                  <a:pt x="2373" y="7328"/>
                  <a:pt x="2399" y="7354"/>
                </a:cubicBezTo>
                <a:cubicBezTo>
                  <a:pt x="2608" y="7458"/>
                  <a:pt x="2816" y="7563"/>
                  <a:pt x="3077" y="7615"/>
                </a:cubicBezTo>
                <a:cubicBezTo>
                  <a:pt x="3129" y="7615"/>
                  <a:pt x="3234" y="7719"/>
                  <a:pt x="3234" y="7823"/>
                </a:cubicBezTo>
                <a:lnTo>
                  <a:pt x="3234" y="8032"/>
                </a:lnTo>
                <a:cubicBezTo>
                  <a:pt x="3234" y="8136"/>
                  <a:pt x="3286" y="8241"/>
                  <a:pt x="3442" y="8241"/>
                </a:cubicBezTo>
                <a:lnTo>
                  <a:pt x="4798" y="8241"/>
                </a:lnTo>
                <a:cubicBezTo>
                  <a:pt x="4903" y="8241"/>
                  <a:pt x="5007" y="8136"/>
                  <a:pt x="5007" y="8032"/>
                </a:cubicBezTo>
                <a:lnTo>
                  <a:pt x="5007" y="7823"/>
                </a:lnTo>
                <a:cubicBezTo>
                  <a:pt x="5007" y="7719"/>
                  <a:pt x="5059" y="7615"/>
                  <a:pt x="5163" y="7615"/>
                </a:cubicBezTo>
                <a:cubicBezTo>
                  <a:pt x="5424" y="7563"/>
                  <a:pt x="5633" y="7458"/>
                  <a:pt x="5841" y="7354"/>
                </a:cubicBezTo>
                <a:cubicBezTo>
                  <a:pt x="5867" y="7328"/>
                  <a:pt x="5907" y="7315"/>
                  <a:pt x="5952" y="7315"/>
                </a:cubicBezTo>
                <a:cubicBezTo>
                  <a:pt x="5998" y="7315"/>
                  <a:pt x="6050" y="7328"/>
                  <a:pt x="6102" y="7354"/>
                </a:cubicBezTo>
                <a:lnTo>
                  <a:pt x="6259" y="7511"/>
                </a:lnTo>
                <a:cubicBezTo>
                  <a:pt x="6285" y="7563"/>
                  <a:pt x="6337" y="7589"/>
                  <a:pt x="6389" y="7589"/>
                </a:cubicBezTo>
                <a:cubicBezTo>
                  <a:pt x="6441" y="7589"/>
                  <a:pt x="6493" y="7563"/>
                  <a:pt x="6519" y="7511"/>
                </a:cubicBezTo>
                <a:lnTo>
                  <a:pt x="7510" y="6520"/>
                </a:lnTo>
                <a:cubicBezTo>
                  <a:pt x="7615" y="6467"/>
                  <a:pt x="7615" y="6311"/>
                  <a:pt x="7510" y="6259"/>
                </a:cubicBezTo>
                <a:lnTo>
                  <a:pt x="7354" y="6102"/>
                </a:lnTo>
                <a:cubicBezTo>
                  <a:pt x="7302" y="5998"/>
                  <a:pt x="7302" y="5894"/>
                  <a:pt x="7302" y="5842"/>
                </a:cubicBezTo>
                <a:cubicBezTo>
                  <a:pt x="7406" y="5633"/>
                  <a:pt x="7510" y="5424"/>
                  <a:pt x="7562" y="5164"/>
                </a:cubicBezTo>
                <a:cubicBezTo>
                  <a:pt x="7615" y="5059"/>
                  <a:pt x="7719" y="5007"/>
                  <a:pt x="7771" y="5007"/>
                </a:cubicBezTo>
                <a:lnTo>
                  <a:pt x="7980" y="5007"/>
                </a:lnTo>
                <a:cubicBezTo>
                  <a:pt x="8136" y="5007"/>
                  <a:pt x="8188" y="4903"/>
                  <a:pt x="8188" y="4799"/>
                </a:cubicBezTo>
                <a:lnTo>
                  <a:pt x="8188" y="3390"/>
                </a:lnTo>
                <a:cubicBezTo>
                  <a:pt x="8188" y="3286"/>
                  <a:pt x="8136" y="3182"/>
                  <a:pt x="7980" y="3182"/>
                </a:cubicBezTo>
                <a:lnTo>
                  <a:pt x="7771" y="3182"/>
                </a:lnTo>
                <a:cubicBezTo>
                  <a:pt x="7667" y="3182"/>
                  <a:pt x="7615" y="3130"/>
                  <a:pt x="7562" y="3025"/>
                </a:cubicBezTo>
                <a:cubicBezTo>
                  <a:pt x="7510" y="2817"/>
                  <a:pt x="7406" y="2608"/>
                  <a:pt x="7302" y="2400"/>
                </a:cubicBezTo>
                <a:cubicBezTo>
                  <a:pt x="7249" y="2295"/>
                  <a:pt x="7302" y="2191"/>
                  <a:pt x="7354" y="2139"/>
                </a:cubicBezTo>
                <a:lnTo>
                  <a:pt x="7510" y="1982"/>
                </a:lnTo>
                <a:cubicBezTo>
                  <a:pt x="7562" y="1930"/>
                  <a:pt x="7562" y="1774"/>
                  <a:pt x="7510" y="1669"/>
                </a:cubicBezTo>
                <a:lnTo>
                  <a:pt x="6519" y="731"/>
                </a:lnTo>
                <a:cubicBezTo>
                  <a:pt x="6467" y="678"/>
                  <a:pt x="6415" y="652"/>
                  <a:pt x="6363" y="652"/>
                </a:cubicBezTo>
                <a:cubicBezTo>
                  <a:pt x="6311" y="652"/>
                  <a:pt x="6259" y="678"/>
                  <a:pt x="6206" y="731"/>
                </a:cubicBezTo>
                <a:lnTo>
                  <a:pt x="6102" y="887"/>
                </a:lnTo>
                <a:cubicBezTo>
                  <a:pt x="6050" y="913"/>
                  <a:pt x="5998" y="926"/>
                  <a:pt x="5952" y="926"/>
                </a:cubicBezTo>
                <a:cubicBezTo>
                  <a:pt x="5907" y="926"/>
                  <a:pt x="5867" y="913"/>
                  <a:pt x="5841" y="887"/>
                </a:cubicBezTo>
                <a:cubicBezTo>
                  <a:pt x="5633" y="783"/>
                  <a:pt x="5372" y="678"/>
                  <a:pt x="5163" y="626"/>
                </a:cubicBezTo>
                <a:cubicBezTo>
                  <a:pt x="5059" y="574"/>
                  <a:pt x="5007" y="522"/>
                  <a:pt x="5007" y="418"/>
                </a:cubicBezTo>
                <a:lnTo>
                  <a:pt x="5007" y="209"/>
                </a:lnTo>
                <a:cubicBezTo>
                  <a:pt x="5007" y="105"/>
                  <a:pt x="4903" y="0"/>
                  <a:pt x="4798"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016;p37">
            <a:extLst>
              <a:ext uri="{FF2B5EF4-FFF2-40B4-BE49-F238E27FC236}">
                <a16:creationId xmlns:a16="http://schemas.microsoft.com/office/drawing/2014/main" id="{B2E42BBA-6345-C857-B585-5FFAF0370278}"/>
              </a:ext>
            </a:extLst>
          </p:cNvPr>
          <p:cNvSpPr/>
          <p:nvPr/>
        </p:nvSpPr>
        <p:spPr>
          <a:xfrm>
            <a:off x="8015576" y="2121294"/>
            <a:ext cx="84936" cy="72550"/>
          </a:xfrm>
          <a:custGeom>
            <a:avLst/>
            <a:gdLst/>
            <a:ahLst/>
            <a:cxnLst/>
            <a:rect l="l" t="t" r="r" b="b"/>
            <a:pathLst>
              <a:path w="5321" h="4545" extrusionOk="0">
                <a:moveTo>
                  <a:pt x="3025" y="1"/>
                </a:moveTo>
                <a:cubicBezTo>
                  <a:pt x="991" y="1"/>
                  <a:pt x="0" y="2452"/>
                  <a:pt x="1408" y="3860"/>
                </a:cubicBezTo>
                <a:cubicBezTo>
                  <a:pt x="1882" y="4334"/>
                  <a:pt x="2461" y="4544"/>
                  <a:pt x="3026" y="4544"/>
                </a:cubicBezTo>
                <a:cubicBezTo>
                  <a:pt x="4202" y="4544"/>
                  <a:pt x="5320" y="3634"/>
                  <a:pt x="5320" y="2296"/>
                </a:cubicBezTo>
                <a:cubicBezTo>
                  <a:pt x="5320" y="992"/>
                  <a:pt x="4277" y="1"/>
                  <a:pt x="3025"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7" name="Google Shape;8729;p58">
            <a:extLst>
              <a:ext uri="{FF2B5EF4-FFF2-40B4-BE49-F238E27FC236}">
                <a16:creationId xmlns:a16="http://schemas.microsoft.com/office/drawing/2014/main" id="{41C248EC-4D03-FD5A-FB80-3D099B2E7149}"/>
              </a:ext>
            </a:extLst>
          </p:cNvPr>
          <p:cNvGrpSpPr/>
          <p:nvPr/>
        </p:nvGrpSpPr>
        <p:grpSpPr>
          <a:xfrm>
            <a:off x="7995218" y="2656706"/>
            <a:ext cx="241365" cy="244002"/>
            <a:chOff x="-2668225" y="3239075"/>
            <a:chExt cx="288300" cy="291450"/>
          </a:xfrm>
          <a:solidFill>
            <a:srgbClr val="0E2A47"/>
          </a:solidFill>
        </p:grpSpPr>
        <p:sp>
          <p:nvSpPr>
            <p:cNvPr id="148" name="Google Shape;8730;p58">
              <a:extLst>
                <a:ext uri="{FF2B5EF4-FFF2-40B4-BE49-F238E27FC236}">
                  <a16:creationId xmlns:a16="http://schemas.microsoft.com/office/drawing/2014/main" id="{366AF646-912E-C236-7F5F-0013A2362A3A}"/>
                </a:ext>
              </a:extLst>
            </p:cNvPr>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8731;p58">
              <a:extLst>
                <a:ext uri="{FF2B5EF4-FFF2-40B4-BE49-F238E27FC236}">
                  <a16:creationId xmlns:a16="http://schemas.microsoft.com/office/drawing/2014/main" id="{AF42B9D1-FB3C-04FD-D506-C05EBF5037C6}"/>
                </a:ext>
              </a:extLst>
            </p:cNvPr>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8732;p58">
              <a:extLst>
                <a:ext uri="{FF2B5EF4-FFF2-40B4-BE49-F238E27FC236}">
                  <a16:creationId xmlns:a16="http://schemas.microsoft.com/office/drawing/2014/main" id="{F9AD9C99-A7F5-7E22-4F6C-9CAD757C76C0}"/>
                </a:ext>
              </a:extLst>
            </p:cNvPr>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8733;p58">
              <a:extLst>
                <a:ext uri="{FF2B5EF4-FFF2-40B4-BE49-F238E27FC236}">
                  <a16:creationId xmlns:a16="http://schemas.microsoft.com/office/drawing/2014/main" id="{187D27B0-937F-BF2B-2FC2-FBC08F246F08}"/>
                </a:ext>
              </a:extLst>
            </p:cNvPr>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8734;p58">
              <a:extLst>
                <a:ext uri="{FF2B5EF4-FFF2-40B4-BE49-F238E27FC236}">
                  <a16:creationId xmlns:a16="http://schemas.microsoft.com/office/drawing/2014/main" id="{5149B27C-8662-503C-D71D-2A8595EB5A90}"/>
                </a:ext>
              </a:extLst>
            </p:cNvPr>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41664794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23"/>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3200" dirty="0">
                <a:latin typeface="Share Tech" panose="00000500000000000000" pitchFamily="2" charset="0"/>
              </a:rPr>
              <a:t>DNS – Endereços</a:t>
            </a:r>
            <a:endParaRPr dirty="0">
              <a:latin typeface="Share Tech" panose="00000500000000000000" pitchFamily="2" charset="0"/>
            </a:endParaRPr>
          </a:p>
        </p:txBody>
      </p:sp>
      <p:cxnSp>
        <p:nvCxnSpPr>
          <p:cNvPr id="257" name="Google Shape;257;p23"/>
          <p:cNvCxnSpPr/>
          <p:nvPr/>
        </p:nvCxnSpPr>
        <p:spPr>
          <a:xfrm>
            <a:off x="311700" y="1191700"/>
            <a:ext cx="8520600" cy="0"/>
          </a:xfrm>
          <a:prstGeom prst="straightConnector1">
            <a:avLst/>
          </a:prstGeom>
          <a:noFill/>
          <a:ln w="9525" cap="flat" cmpd="sng">
            <a:solidFill>
              <a:srgbClr val="48FFD5"/>
            </a:solidFill>
            <a:prstDash val="solid"/>
            <a:round/>
            <a:headEnd type="none" w="med" len="med"/>
            <a:tailEnd type="none" w="med" len="med"/>
          </a:ln>
        </p:spPr>
      </p:cxnSp>
      <p:sp>
        <p:nvSpPr>
          <p:cNvPr id="5" name="Google Shape;297;p26">
            <a:extLst>
              <a:ext uri="{FF2B5EF4-FFF2-40B4-BE49-F238E27FC236}">
                <a16:creationId xmlns:a16="http://schemas.microsoft.com/office/drawing/2014/main" id="{0E6F4C90-EBB8-D8C2-ED73-339A70448447}"/>
              </a:ext>
            </a:extLst>
          </p:cNvPr>
          <p:cNvSpPr txBox="1">
            <a:spLocks/>
          </p:cNvSpPr>
          <p:nvPr/>
        </p:nvSpPr>
        <p:spPr>
          <a:xfrm>
            <a:off x="311700" y="1251150"/>
            <a:ext cx="8520600" cy="43217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rgbClr val="48FFD5"/>
              </a:buClr>
              <a:buSzPts val="900"/>
              <a:buFont typeface="Roboto Light"/>
              <a:buNone/>
              <a:defRPr sz="900" b="0" i="0" u="none" strike="noStrike" cap="none">
                <a:solidFill>
                  <a:srgbClr val="48FFD5"/>
                </a:solidFill>
                <a:latin typeface="Roboto Light"/>
                <a:ea typeface="Roboto Light"/>
                <a:cs typeface="Roboto Light"/>
                <a:sym typeface="Roboto Light"/>
              </a:defRPr>
            </a:lvl1pPr>
            <a:lvl2pPr marL="914400" marR="0" lvl="1" indent="-317500" algn="ctr" rtl="0">
              <a:lnSpc>
                <a:spcPct val="100000"/>
              </a:lnSpc>
              <a:spcBef>
                <a:spcPts val="0"/>
              </a:spcBef>
              <a:spcAft>
                <a:spcPts val="0"/>
              </a:spcAft>
              <a:buClr>
                <a:srgbClr val="48FFD5"/>
              </a:buClr>
              <a:buSzPts val="900"/>
              <a:buFont typeface="Roboto Light"/>
              <a:buNone/>
              <a:defRPr sz="900" b="0" i="0" u="none" strike="noStrike" cap="none">
                <a:solidFill>
                  <a:srgbClr val="48FFD5"/>
                </a:solidFill>
                <a:latin typeface="Roboto Light"/>
                <a:ea typeface="Roboto Light"/>
                <a:cs typeface="Roboto Light"/>
                <a:sym typeface="Roboto Light"/>
              </a:defRPr>
            </a:lvl2pPr>
            <a:lvl3pPr marL="1371600" marR="0" lvl="2" indent="-317500" algn="ctr" rtl="0">
              <a:lnSpc>
                <a:spcPct val="100000"/>
              </a:lnSpc>
              <a:spcBef>
                <a:spcPts val="0"/>
              </a:spcBef>
              <a:spcAft>
                <a:spcPts val="0"/>
              </a:spcAft>
              <a:buClr>
                <a:srgbClr val="48FFD5"/>
              </a:buClr>
              <a:buSzPts val="900"/>
              <a:buFont typeface="Roboto Light"/>
              <a:buNone/>
              <a:defRPr sz="900" b="0" i="0" u="none" strike="noStrike" cap="none">
                <a:solidFill>
                  <a:srgbClr val="48FFD5"/>
                </a:solidFill>
                <a:latin typeface="Roboto Light"/>
                <a:ea typeface="Roboto Light"/>
                <a:cs typeface="Roboto Light"/>
                <a:sym typeface="Roboto Light"/>
              </a:defRPr>
            </a:lvl3pPr>
            <a:lvl4pPr marL="1828800" marR="0" lvl="3" indent="-317500" algn="ctr" rtl="0">
              <a:lnSpc>
                <a:spcPct val="100000"/>
              </a:lnSpc>
              <a:spcBef>
                <a:spcPts val="0"/>
              </a:spcBef>
              <a:spcAft>
                <a:spcPts val="0"/>
              </a:spcAft>
              <a:buClr>
                <a:srgbClr val="48FFD5"/>
              </a:buClr>
              <a:buSzPts val="900"/>
              <a:buFont typeface="Roboto Light"/>
              <a:buNone/>
              <a:defRPr sz="900" b="0" i="0" u="none" strike="noStrike" cap="none">
                <a:solidFill>
                  <a:srgbClr val="48FFD5"/>
                </a:solidFill>
                <a:latin typeface="Roboto Light"/>
                <a:ea typeface="Roboto Light"/>
                <a:cs typeface="Roboto Light"/>
                <a:sym typeface="Roboto Light"/>
              </a:defRPr>
            </a:lvl4pPr>
            <a:lvl5pPr marL="2286000" marR="0" lvl="4" indent="-317500" algn="ctr" rtl="0">
              <a:lnSpc>
                <a:spcPct val="100000"/>
              </a:lnSpc>
              <a:spcBef>
                <a:spcPts val="0"/>
              </a:spcBef>
              <a:spcAft>
                <a:spcPts val="0"/>
              </a:spcAft>
              <a:buClr>
                <a:srgbClr val="48FFD5"/>
              </a:buClr>
              <a:buSzPts val="900"/>
              <a:buFont typeface="Roboto Light"/>
              <a:buNone/>
              <a:defRPr sz="900" b="0" i="0" u="none" strike="noStrike" cap="none">
                <a:solidFill>
                  <a:srgbClr val="48FFD5"/>
                </a:solidFill>
                <a:latin typeface="Roboto Light"/>
                <a:ea typeface="Roboto Light"/>
                <a:cs typeface="Roboto Light"/>
                <a:sym typeface="Roboto Light"/>
              </a:defRPr>
            </a:lvl5pPr>
            <a:lvl6pPr marL="2743200" marR="0" lvl="5" indent="-317500" algn="ctr" rtl="0">
              <a:lnSpc>
                <a:spcPct val="100000"/>
              </a:lnSpc>
              <a:spcBef>
                <a:spcPts val="0"/>
              </a:spcBef>
              <a:spcAft>
                <a:spcPts val="0"/>
              </a:spcAft>
              <a:buClr>
                <a:srgbClr val="48FFD5"/>
              </a:buClr>
              <a:buSzPts val="900"/>
              <a:buFont typeface="Roboto Light"/>
              <a:buNone/>
              <a:defRPr sz="900" b="0" i="0" u="none" strike="noStrike" cap="none">
                <a:solidFill>
                  <a:srgbClr val="48FFD5"/>
                </a:solidFill>
                <a:latin typeface="Roboto Light"/>
                <a:ea typeface="Roboto Light"/>
                <a:cs typeface="Roboto Light"/>
                <a:sym typeface="Roboto Light"/>
              </a:defRPr>
            </a:lvl6pPr>
            <a:lvl7pPr marL="3200400" marR="0" lvl="6" indent="-317500" algn="ctr" rtl="0">
              <a:lnSpc>
                <a:spcPct val="100000"/>
              </a:lnSpc>
              <a:spcBef>
                <a:spcPts val="0"/>
              </a:spcBef>
              <a:spcAft>
                <a:spcPts val="0"/>
              </a:spcAft>
              <a:buClr>
                <a:srgbClr val="48FFD5"/>
              </a:buClr>
              <a:buSzPts val="900"/>
              <a:buFont typeface="Roboto Light"/>
              <a:buNone/>
              <a:defRPr sz="900" b="0" i="0" u="none" strike="noStrike" cap="none">
                <a:solidFill>
                  <a:srgbClr val="48FFD5"/>
                </a:solidFill>
                <a:latin typeface="Roboto Light"/>
                <a:ea typeface="Roboto Light"/>
                <a:cs typeface="Roboto Light"/>
                <a:sym typeface="Roboto Light"/>
              </a:defRPr>
            </a:lvl7pPr>
            <a:lvl8pPr marL="3657600" marR="0" lvl="7" indent="-317500" algn="ctr" rtl="0">
              <a:lnSpc>
                <a:spcPct val="100000"/>
              </a:lnSpc>
              <a:spcBef>
                <a:spcPts val="0"/>
              </a:spcBef>
              <a:spcAft>
                <a:spcPts val="0"/>
              </a:spcAft>
              <a:buClr>
                <a:srgbClr val="48FFD5"/>
              </a:buClr>
              <a:buSzPts val="900"/>
              <a:buFont typeface="Roboto Light"/>
              <a:buNone/>
              <a:defRPr sz="900" b="0" i="0" u="none" strike="noStrike" cap="none">
                <a:solidFill>
                  <a:srgbClr val="48FFD5"/>
                </a:solidFill>
                <a:latin typeface="Roboto Light"/>
                <a:ea typeface="Roboto Light"/>
                <a:cs typeface="Roboto Light"/>
                <a:sym typeface="Roboto Light"/>
              </a:defRPr>
            </a:lvl8pPr>
            <a:lvl9pPr marL="4114800" marR="0" lvl="8" indent="-317500" algn="ctr" rtl="0">
              <a:lnSpc>
                <a:spcPct val="100000"/>
              </a:lnSpc>
              <a:spcBef>
                <a:spcPts val="0"/>
              </a:spcBef>
              <a:spcAft>
                <a:spcPts val="0"/>
              </a:spcAft>
              <a:buClr>
                <a:srgbClr val="48FFD5"/>
              </a:buClr>
              <a:buSzPts val="900"/>
              <a:buFont typeface="Roboto Light"/>
              <a:buNone/>
              <a:defRPr sz="900" b="0" i="0" u="none" strike="noStrike" cap="none">
                <a:solidFill>
                  <a:srgbClr val="48FFD5"/>
                </a:solidFill>
                <a:latin typeface="Roboto Light"/>
                <a:ea typeface="Roboto Light"/>
                <a:cs typeface="Roboto Light"/>
                <a:sym typeface="Roboto Light"/>
              </a:defRPr>
            </a:lvl9pPr>
          </a:lstStyle>
          <a:p>
            <a:pPr marL="0" indent="0" algn="just"/>
            <a:endParaRPr lang="pt-PT" sz="1200" dirty="0">
              <a:solidFill>
                <a:schemeClr val="bg1"/>
              </a:solidFill>
              <a:latin typeface="Avenir Next LT Pro" panose="020B0504020202020204" pitchFamily="34" charset="0"/>
            </a:endParaRPr>
          </a:p>
        </p:txBody>
      </p:sp>
      <p:pic>
        <p:nvPicPr>
          <p:cNvPr id="3" name="Imagem 2">
            <a:extLst>
              <a:ext uri="{FF2B5EF4-FFF2-40B4-BE49-F238E27FC236}">
                <a16:creationId xmlns:a16="http://schemas.microsoft.com/office/drawing/2014/main" id="{540AD13F-EC6D-BA0B-35F7-6F7BBECCCED4}"/>
              </a:ext>
            </a:extLst>
          </p:cNvPr>
          <p:cNvPicPr>
            <a:picLocks noChangeAspect="1"/>
          </p:cNvPicPr>
          <p:nvPr/>
        </p:nvPicPr>
        <p:blipFill>
          <a:blip r:embed="rId3"/>
          <a:stretch>
            <a:fillRect/>
          </a:stretch>
        </p:blipFill>
        <p:spPr>
          <a:xfrm>
            <a:off x="2165263" y="1683324"/>
            <a:ext cx="4813473" cy="2806970"/>
          </a:xfrm>
          <a:prstGeom prst="rect">
            <a:avLst/>
          </a:prstGeom>
        </p:spPr>
      </p:pic>
    </p:spTree>
    <p:extLst>
      <p:ext uri="{BB962C8B-B14F-4D97-AF65-F5344CB8AC3E}">
        <p14:creationId xmlns:p14="http://schemas.microsoft.com/office/powerpoint/2010/main" val="342581903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23"/>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3200" dirty="0">
                <a:latin typeface="Share Tech" panose="00000500000000000000" pitchFamily="2" charset="0"/>
              </a:rPr>
              <a:t>DNS – Resultados</a:t>
            </a:r>
            <a:endParaRPr dirty="0">
              <a:latin typeface="Share Tech" panose="00000500000000000000" pitchFamily="2" charset="0"/>
            </a:endParaRPr>
          </a:p>
        </p:txBody>
      </p:sp>
      <p:cxnSp>
        <p:nvCxnSpPr>
          <p:cNvPr id="257" name="Google Shape;257;p23"/>
          <p:cNvCxnSpPr/>
          <p:nvPr/>
        </p:nvCxnSpPr>
        <p:spPr>
          <a:xfrm>
            <a:off x="311700" y="1191700"/>
            <a:ext cx="8520600" cy="0"/>
          </a:xfrm>
          <a:prstGeom prst="straightConnector1">
            <a:avLst/>
          </a:prstGeom>
          <a:noFill/>
          <a:ln w="9525" cap="flat" cmpd="sng">
            <a:solidFill>
              <a:srgbClr val="48FFD5"/>
            </a:solidFill>
            <a:prstDash val="solid"/>
            <a:round/>
            <a:headEnd type="none" w="med" len="med"/>
            <a:tailEnd type="none" w="med" len="med"/>
          </a:ln>
        </p:spPr>
      </p:cxnSp>
      <p:sp>
        <p:nvSpPr>
          <p:cNvPr id="5" name="Google Shape;297;p26">
            <a:extLst>
              <a:ext uri="{FF2B5EF4-FFF2-40B4-BE49-F238E27FC236}">
                <a16:creationId xmlns:a16="http://schemas.microsoft.com/office/drawing/2014/main" id="{0E6F4C90-EBB8-D8C2-ED73-339A70448447}"/>
              </a:ext>
            </a:extLst>
          </p:cNvPr>
          <p:cNvSpPr txBox="1">
            <a:spLocks/>
          </p:cNvSpPr>
          <p:nvPr/>
        </p:nvSpPr>
        <p:spPr>
          <a:xfrm>
            <a:off x="311700" y="1251150"/>
            <a:ext cx="8520600" cy="43217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rgbClr val="48FFD5"/>
              </a:buClr>
              <a:buSzPts val="900"/>
              <a:buFont typeface="Roboto Light"/>
              <a:buNone/>
              <a:defRPr sz="900" b="0" i="0" u="none" strike="noStrike" cap="none">
                <a:solidFill>
                  <a:srgbClr val="48FFD5"/>
                </a:solidFill>
                <a:latin typeface="Roboto Light"/>
                <a:ea typeface="Roboto Light"/>
                <a:cs typeface="Roboto Light"/>
                <a:sym typeface="Roboto Light"/>
              </a:defRPr>
            </a:lvl1pPr>
            <a:lvl2pPr marL="914400" marR="0" lvl="1" indent="-317500" algn="ctr" rtl="0">
              <a:lnSpc>
                <a:spcPct val="100000"/>
              </a:lnSpc>
              <a:spcBef>
                <a:spcPts val="0"/>
              </a:spcBef>
              <a:spcAft>
                <a:spcPts val="0"/>
              </a:spcAft>
              <a:buClr>
                <a:srgbClr val="48FFD5"/>
              </a:buClr>
              <a:buSzPts val="900"/>
              <a:buFont typeface="Roboto Light"/>
              <a:buNone/>
              <a:defRPr sz="900" b="0" i="0" u="none" strike="noStrike" cap="none">
                <a:solidFill>
                  <a:srgbClr val="48FFD5"/>
                </a:solidFill>
                <a:latin typeface="Roboto Light"/>
                <a:ea typeface="Roboto Light"/>
                <a:cs typeface="Roboto Light"/>
                <a:sym typeface="Roboto Light"/>
              </a:defRPr>
            </a:lvl2pPr>
            <a:lvl3pPr marL="1371600" marR="0" lvl="2" indent="-317500" algn="ctr" rtl="0">
              <a:lnSpc>
                <a:spcPct val="100000"/>
              </a:lnSpc>
              <a:spcBef>
                <a:spcPts val="0"/>
              </a:spcBef>
              <a:spcAft>
                <a:spcPts val="0"/>
              </a:spcAft>
              <a:buClr>
                <a:srgbClr val="48FFD5"/>
              </a:buClr>
              <a:buSzPts val="900"/>
              <a:buFont typeface="Roboto Light"/>
              <a:buNone/>
              <a:defRPr sz="900" b="0" i="0" u="none" strike="noStrike" cap="none">
                <a:solidFill>
                  <a:srgbClr val="48FFD5"/>
                </a:solidFill>
                <a:latin typeface="Roboto Light"/>
                <a:ea typeface="Roboto Light"/>
                <a:cs typeface="Roboto Light"/>
                <a:sym typeface="Roboto Light"/>
              </a:defRPr>
            </a:lvl3pPr>
            <a:lvl4pPr marL="1828800" marR="0" lvl="3" indent="-317500" algn="ctr" rtl="0">
              <a:lnSpc>
                <a:spcPct val="100000"/>
              </a:lnSpc>
              <a:spcBef>
                <a:spcPts val="0"/>
              </a:spcBef>
              <a:spcAft>
                <a:spcPts val="0"/>
              </a:spcAft>
              <a:buClr>
                <a:srgbClr val="48FFD5"/>
              </a:buClr>
              <a:buSzPts val="900"/>
              <a:buFont typeface="Roboto Light"/>
              <a:buNone/>
              <a:defRPr sz="900" b="0" i="0" u="none" strike="noStrike" cap="none">
                <a:solidFill>
                  <a:srgbClr val="48FFD5"/>
                </a:solidFill>
                <a:latin typeface="Roboto Light"/>
                <a:ea typeface="Roboto Light"/>
                <a:cs typeface="Roboto Light"/>
                <a:sym typeface="Roboto Light"/>
              </a:defRPr>
            </a:lvl4pPr>
            <a:lvl5pPr marL="2286000" marR="0" lvl="4" indent="-317500" algn="ctr" rtl="0">
              <a:lnSpc>
                <a:spcPct val="100000"/>
              </a:lnSpc>
              <a:spcBef>
                <a:spcPts val="0"/>
              </a:spcBef>
              <a:spcAft>
                <a:spcPts val="0"/>
              </a:spcAft>
              <a:buClr>
                <a:srgbClr val="48FFD5"/>
              </a:buClr>
              <a:buSzPts val="900"/>
              <a:buFont typeface="Roboto Light"/>
              <a:buNone/>
              <a:defRPr sz="900" b="0" i="0" u="none" strike="noStrike" cap="none">
                <a:solidFill>
                  <a:srgbClr val="48FFD5"/>
                </a:solidFill>
                <a:latin typeface="Roboto Light"/>
                <a:ea typeface="Roboto Light"/>
                <a:cs typeface="Roboto Light"/>
                <a:sym typeface="Roboto Light"/>
              </a:defRPr>
            </a:lvl5pPr>
            <a:lvl6pPr marL="2743200" marR="0" lvl="5" indent="-317500" algn="ctr" rtl="0">
              <a:lnSpc>
                <a:spcPct val="100000"/>
              </a:lnSpc>
              <a:spcBef>
                <a:spcPts val="0"/>
              </a:spcBef>
              <a:spcAft>
                <a:spcPts val="0"/>
              </a:spcAft>
              <a:buClr>
                <a:srgbClr val="48FFD5"/>
              </a:buClr>
              <a:buSzPts val="900"/>
              <a:buFont typeface="Roboto Light"/>
              <a:buNone/>
              <a:defRPr sz="900" b="0" i="0" u="none" strike="noStrike" cap="none">
                <a:solidFill>
                  <a:srgbClr val="48FFD5"/>
                </a:solidFill>
                <a:latin typeface="Roboto Light"/>
                <a:ea typeface="Roboto Light"/>
                <a:cs typeface="Roboto Light"/>
                <a:sym typeface="Roboto Light"/>
              </a:defRPr>
            </a:lvl6pPr>
            <a:lvl7pPr marL="3200400" marR="0" lvl="6" indent="-317500" algn="ctr" rtl="0">
              <a:lnSpc>
                <a:spcPct val="100000"/>
              </a:lnSpc>
              <a:spcBef>
                <a:spcPts val="0"/>
              </a:spcBef>
              <a:spcAft>
                <a:spcPts val="0"/>
              </a:spcAft>
              <a:buClr>
                <a:srgbClr val="48FFD5"/>
              </a:buClr>
              <a:buSzPts val="900"/>
              <a:buFont typeface="Roboto Light"/>
              <a:buNone/>
              <a:defRPr sz="900" b="0" i="0" u="none" strike="noStrike" cap="none">
                <a:solidFill>
                  <a:srgbClr val="48FFD5"/>
                </a:solidFill>
                <a:latin typeface="Roboto Light"/>
                <a:ea typeface="Roboto Light"/>
                <a:cs typeface="Roboto Light"/>
                <a:sym typeface="Roboto Light"/>
              </a:defRPr>
            </a:lvl7pPr>
            <a:lvl8pPr marL="3657600" marR="0" lvl="7" indent="-317500" algn="ctr" rtl="0">
              <a:lnSpc>
                <a:spcPct val="100000"/>
              </a:lnSpc>
              <a:spcBef>
                <a:spcPts val="0"/>
              </a:spcBef>
              <a:spcAft>
                <a:spcPts val="0"/>
              </a:spcAft>
              <a:buClr>
                <a:srgbClr val="48FFD5"/>
              </a:buClr>
              <a:buSzPts val="900"/>
              <a:buFont typeface="Roboto Light"/>
              <a:buNone/>
              <a:defRPr sz="900" b="0" i="0" u="none" strike="noStrike" cap="none">
                <a:solidFill>
                  <a:srgbClr val="48FFD5"/>
                </a:solidFill>
                <a:latin typeface="Roboto Light"/>
                <a:ea typeface="Roboto Light"/>
                <a:cs typeface="Roboto Light"/>
                <a:sym typeface="Roboto Light"/>
              </a:defRPr>
            </a:lvl8pPr>
            <a:lvl9pPr marL="4114800" marR="0" lvl="8" indent="-317500" algn="ctr" rtl="0">
              <a:lnSpc>
                <a:spcPct val="100000"/>
              </a:lnSpc>
              <a:spcBef>
                <a:spcPts val="0"/>
              </a:spcBef>
              <a:spcAft>
                <a:spcPts val="0"/>
              </a:spcAft>
              <a:buClr>
                <a:srgbClr val="48FFD5"/>
              </a:buClr>
              <a:buSzPts val="900"/>
              <a:buFont typeface="Roboto Light"/>
              <a:buNone/>
              <a:defRPr sz="900" b="0" i="0" u="none" strike="noStrike" cap="none">
                <a:solidFill>
                  <a:srgbClr val="48FFD5"/>
                </a:solidFill>
                <a:latin typeface="Roboto Light"/>
                <a:ea typeface="Roboto Light"/>
                <a:cs typeface="Roboto Light"/>
                <a:sym typeface="Roboto Light"/>
              </a:defRPr>
            </a:lvl9pPr>
          </a:lstStyle>
          <a:p>
            <a:pPr marL="0" indent="0" algn="just"/>
            <a:endParaRPr lang="pt-PT" sz="1200" dirty="0">
              <a:solidFill>
                <a:schemeClr val="bg1"/>
              </a:solidFill>
              <a:latin typeface="Avenir Next LT Pro" panose="020B0504020202020204" pitchFamily="34" charset="0"/>
            </a:endParaRPr>
          </a:p>
        </p:txBody>
      </p:sp>
      <p:pic>
        <p:nvPicPr>
          <p:cNvPr id="3" name="Imagem 2">
            <a:extLst>
              <a:ext uri="{FF2B5EF4-FFF2-40B4-BE49-F238E27FC236}">
                <a16:creationId xmlns:a16="http://schemas.microsoft.com/office/drawing/2014/main" id="{E2E0BC04-CDB5-1231-896F-AE27C01F0CBA}"/>
              </a:ext>
            </a:extLst>
          </p:cNvPr>
          <p:cNvPicPr>
            <a:picLocks noChangeAspect="1"/>
          </p:cNvPicPr>
          <p:nvPr/>
        </p:nvPicPr>
        <p:blipFill>
          <a:blip r:embed="rId3"/>
          <a:stretch>
            <a:fillRect/>
          </a:stretch>
        </p:blipFill>
        <p:spPr>
          <a:xfrm>
            <a:off x="2533365" y="1582231"/>
            <a:ext cx="4077269" cy="3115110"/>
          </a:xfrm>
          <a:prstGeom prst="rect">
            <a:avLst/>
          </a:prstGeom>
        </p:spPr>
      </p:pic>
    </p:spTree>
    <p:extLst>
      <p:ext uri="{BB962C8B-B14F-4D97-AF65-F5344CB8AC3E}">
        <p14:creationId xmlns:p14="http://schemas.microsoft.com/office/powerpoint/2010/main" val="1163458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24"/>
          <p:cNvSpPr txBox="1">
            <a:spLocks noGrp="1"/>
          </p:cNvSpPr>
          <p:nvPr>
            <p:ph type="ctrTitle"/>
          </p:nvPr>
        </p:nvSpPr>
        <p:spPr>
          <a:xfrm>
            <a:off x="4893700" y="1737500"/>
            <a:ext cx="35304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sz="3200" dirty="0">
                <a:latin typeface="Share Tech" panose="00000500000000000000" pitchFamily="2" charset="0"/>
              </a:rPr>
              <a:t>OUR COMPANY</a:t>
            </a:r>
            <a:endParaRPr sz="3200" dirty="0">
              <a:latin typeface="Share Tech" panose="00000500000000000000" pitchFamily="2" charset="0"/>
            </a:endParaRPr>
          </a:p>
        </p:txBody>
      </p:sp>
      <p:sp>
        <p:nvSpPr>
          <p:cNvPr id="263" name="Google Shape;263;p24"/>
          <p:cNvSpPr txBox="1">
            <a:spLocks noGrp="1"/>
          </p:cNvSpPr>
          <p:nvPr>
            <p:ph type="subTitle" idx="1"/>
          </p:nvPr>
        </p:nvSpPr>
        <p:spPr>
          <a:xfrm>
            <a:off x="4893700" y="2746375"/>
            <a:ext cx="3457500" cy="14205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Clr>
                <a:schemeClr val="dk1"/>
              </a:buClr>
              <a:buSzPts val="1100"/>
              <a:buFont typeface="Arial"/>
              <a:buNone/>
            </a:pPr>
            <a:r>
              <a:rPr lang="es" sz="1200" dirty="0">
                <a:latin typeface="Avenir Next LT Pro" panose="020B0504020202020204" pitchFamily="34" charset="0"/>
              </a:rPr>
              <a:t>Mercury is the closest planet to the Sun and the smallest one in the Solar System—it’s only a bit larger than our Moon. The planet’s name has nothing to do with the liquid metal since it was named after the Roman messenger god, Mercury.</a:t>
            </a:r>
            <a:endParaRPr sz="1200" dirty="0">
              <a:latin typeface="Avenir Next LT Pro" panose="020B0504020202020204" pitchFamily="34" charset="0"/>
            </a:endParaRPr>
          </a:p>
          <a:p>
            <a:pPr marL="0" lvl="0" indent="0" algn="l" rtl="0">
              <a:spcBef>
                <a:spcPts val="0"/>
              </a:spcBef>
              <a:spcAft>
                <a:spcPts val="0"/>
              </a:spcAft>
              <a:buNone/>
            </a:pPr>
            <a:endParaRPr dirty="0"/>
          </a:p>
        </p:txBody>
      </p:sp>
      <p:cxnSp>
        <p:nvCxnSpPr>
          <p:cNvPr id="264" name="Google Shape;264;p24"/>
          <p:cNvCxnSpPr/>
          <p:nvPr/>
        </p:nvCxnSpPr>
        <p:spPr>
          <a:xfrm>
            <a:off x="4969825" y="2283850"/>
            <a:ext cx="4448400" cy="0"/>
          </a:xfrm>
          <a:prstGeom prst="straightConnector1">
            <a:avLst/>
          </a:prstGeom>
          <a:noFill/>
          <a:ln w="9525" cap="flat" cmpd="sng">
            <a:solidFill>
              <a:schemeClr val="accent1"/>
            </a:solidFill>
            <a:prstDash val="solid"/>
            <a:round/>
            <a:headEnd type="none" w="med" len="med"/>
            <a:tailEnd type="none" w="med" len="med"/>
          </a:ln>
        </p:spPr>
      </p:cxnSp>
      <p:grpSp>
        <p:nvGrpSpPr>
          <p:cNvPr id="265" name="Google Shape;265;p24"/>
          <p:cNvGrpSpPr/>
          <p:nvPr/>
        </p:nvGrpSpPr>
        <p:grpSpPr>
          <a:xfrm>
            <a:off x="1110251" y="1395327"/>
            <a:ext cx="2342144" cy="1664528"/>
            <a:chOff x="160325" y="221250"/>
            <a:chExt cx="7199950" cy="5116900"/>
          </a:xfrm>
        </p:grpSpPr>
        <p:sp>
          <p:nvSpPr>
            <p:cNvPr id="266" name="Google Shape;266;p24"/>
            <p:cNvSpPr/>
            <p:nvPr/>
          </p:nvSpPr>
          <p:spPr>
            <a:xfrm>
              <a:off x="2429200" y="1820275"/>
              <a:ext cx="2493650" cy="3513550"/>
            </a:xfrm>
            <a:custGeom>
              <a:avLst/>
              <a:gdLst/>
              <a:ahLst/>
              <a:cxnLst/>
              <a:rect l="l" t="t" r="r" b="b"/>
              <a:pathLst>
                <a:path w="99746" h="140542" extrusionOk="0">
                  <a:moveTo>
                    <a:pt x="86262" y="95423"/>
                  </a:moveTo>
                  <a:lnTo>
                    <a:pt x="86262" y="53416"/>
                  </a:lnTo>
                  <a:cubicBezTo>
                    <a:pt x="86780" y="53243"/>
                    <a:pt x="87126" y="53071"/>
                    <a:pt x="87645" y="52898"/>
                  </a:cubicBezTo>
                  <a:cubicBezTo>
                    <a:pt x="99745" y="47366"/>
                    <a:pt x="95251" y="29215"/>
                    <a:pt x="82113" y="29734"/>
                  </a:cubicBezTo>
                  <a:cubicBezTo>
                    <a:pt x="68802" y="30252"/>
                    <a:pt x="65863" y="48749"/>
                    <a:pt x="78310" y="53243"/>
                  </a:cubicBezTo>
                  <a:lnTo>
                    <a:pt x="78828" y="53416"/>
                  </a:lnTo>
                  <a:lnTo>
                    <a:pt x="78828" y="91447"/>
                  </a:lnTo>
                  <a:lnTo>
                    <a:pt x="49960" y="111154"/>
                  </a:lnTo>
                  <a:lnTo>
                    <a:pt x="49960" y="23856"/>
                  </a:lnTo>
                  <a:cubicBezTo>
                    <a:pt x="62925" y="19534"/>
                    <a:pt x="60159" y="519"/>
                    <a:pt x="46502" y="173"/>
                  </a:cubicBezTo>
                  <a:cubicBezTo>
                    <a:pt x="33019" y="0"/>
                    <a:pt x="29388" y="18843"/>
                    <a:pt x="42008" y="23510"/>
                  </a:cubicBezTo>
                  <a:lnTo>
                    <a:pt x="42526" y="23683"/>
                  </a:lnTo>
                  <a:lnTo>
                    <a:pt x="42526" y="82285"/>
                  </a:lnTo>
                  <a:lnTo>
                    <a:pt x="20399" y="71567"/>
                  </a:lnTo>
                  <a:lnTo>
                    <a:pt x="20399" y="43909"/>
                  </a:lnTo>
                  <a:cubicBezTo>
                    <a:pt x="20918" y="43736"/>
                    <a:pt x="21264" y="43736"/>
                    <a:pt x="21782" y="43563"/>
                  </a:cubicBezTo>
                  <a:cubicBezTo>
                    <a:pt x="33883" y="37858"/>
                    <a:pt x="29388" y="19880"/>
                    <a:pt x="16250" y="20399"/>
                  </a:cubicBezTo>
                  <a:cubicBezTo>
                    <a:pt x="2940" y="20917"/>
                    <a:pt x="1" y="39241"/>
                    <a:pt x="12447" y="43909"/>
                  </a:cubicBezTo>
                  <a:lnTo>
                    <a:pt x="12966" y="44082"/>
                  </a:lnTo>
                  <a:lnTo>
                    <a:pt x="12966" y="76235"/>
                  </a:lnTo>
                  <a:lnTo>
                    <a:pt x="42526" y="90756"/>
                  </a:lnTo>
                  <a:lnTo>
                    <a:pt x="42526" y="140541"/>
                  </a:lnTo>
                  <a:lnTo>
                    <a:pt x="49960" y="140541"/>
                  </a:lnTo>
                  <a:lnTo>
                    <a:pt x="49960" y="120143"/>
                  </a:lnTo>
                  <a:close/>
                  <a:moveTo>
                    <a:pt x="78310" y="40278"/>
                  </a:moveTo>
                  <a:cubicBezTo>
                    <a:pt x="78828" y="38550"/>
                    <a:pt x="80557" y="37340"/>
                    <a:pt x="82632" y="37340"/>
                  </a:cubicBezTo>
                  <a:cubicBezTo>
                    <a:pt x="83150" y="37340"/>
                    <a:pt x="83669" y="37340"/>
                    <a:pt x="84187" y="37513"/>
                  </a:cubicBezTo>
                  <a:cubicBezTo>
                    <a:pt x="88163" y="38895"/>
                    <a:pt x="88336" y="44600"/>
                    <a:pt x="84533" y="46156"/>
                  </a:cubicBezTo>
                  <a:cubicBezTo>
                    <a:pt x="80730" y="47885"/>
                    <a:pt x="76754" y="44254"/>
                    <a:pt x="78137" y="40451"/>
                  </a:cubicBezTo>
                  <a:close/>
                  <a:moveTo>
                    <a:pt x="12447" y="34401"/>
                  </a:moveTo>
                  <a:cubicBezTo>
                    <a:pt x="11064" y="31289"/>
                    <a:pt x="13484" y="28005"/>
                    <a:pt x="16769" y="28005"/>
                  </a:cubicBezTo>
                  <a:cubicBezTo>
                    <a:pt x="17288" y="28005"/>
                    <a:pt x="17806" y="28005"/>
                    <a:pt x="18325" y="28178"/>
                  </a:cubicBezTo>
                  <a:cubicBezTo>
                    <a:pt x="22301" y="29388"/>
                    <a:pt x="22474" y="35092"/>
                    <a:pt x="18671" y="36821"/>
                  </a:cubicBezTo>
                  <a:cubicBezTo>
                    <a:pt x="16250" y="37858"/>
                    <a:pt x="13484" y="36821"/>
                    <a:pt x="12447" y="34574"/>
                  </a:cubicBezTo>
                  <a:close/>
                  <a:moveTo>
                    <a:pt x="42008" y="14176"/>
                  </a:moveTo>
                  <a:cubicBezTo>
                    <a:pt x="41489" y="12965"/>
                    <a:pt x="41489" y="11755"/>
                    <a:pt x="42008" y="10545"/>
                  </a:cubicBezTo>
                  <a:cubicBezTo>
                    <a:pt x="42699" y="8817"/>
                    <a:pt x="44428" y="7607"/>
                    <a:pt x="46329" y="7607"/>
                  </a:cubicBezTo>
                  <a:cubicBezTo>
                    <a:pt x="48058" y="7607"/>
                    <a:pt x="49787" y="8644"/>
                    <a:pt x="50478" y="10200"/>
                  </a:cubicBezTo>
                  <a:cubicBezTo>
                    <a:pt x="50997" y="11410"/>
                    <a:pt x="50997" y="12620"/>
                    <a:pt x="50651" y="13830"/>
                  </a:cubicBezTo>
                  <a:cubicBezTo>
                    <a:pt x="49787" y="16250"/>
                    <a:pt x="47194" y="17460"/>
                    <a:pt x="44774" y="16596"/>
                  </a:cubicBezTo>
                  <a:cubicBezTo>
                    <a:pt x="43563" y="16077"/>
                    <a:pt x="42526" y="15213"/>
                    <a:pt x="42008" y="1417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4"/>
            <p:cNvSpPr/>
            <p:nvPr/>
          </p:nvSpPr>
          <p:spPr>
            <a:xfrm>
              <a:off x="160325" y="221250"/>
              <a:ext cx="7199950" cy="5116900"/>
            </a:xfrm>
            <a:custGeom>
              <a:avLst/>
              <a:gdLst/>
              <a:ahLst/>
              <a:cxnLst/>
              <a:rect l="l" t="t" r="r" b="b"/>
              <a:pathLst>
                <a:path w="287998" h="204676" extrusionOk="0">
                  <a:moveTo>
                    <a:pt x="219196" y="79865"/>
                  </a:moveTo>
                  <a:cubicBezTo>
                    <a:pt x="217468" y="40106"/>
                    <a:pt x="186697" y="7607"/>
                    <a:pt x="146938" y="3804"/>
                  </a:cubicBezTo>
                  <a:cubicBezTo>
                    <a:pt x="107178" y="1"/>
                    <a:pt x="70876" y="26104"/>
                    <a:pt x="61714" y="64999"/>
                  </a:cubicBezTo>
                  <a:cubicBezTo>
                    <a:pt x="25585" y="70876"/>
                    <a:pt x="0" y="103548"/>
                    <a:pt x="2939" y="140023"/>
                  </a:cubicBezTo>
                  <a:cubicBezTo>
                    <a:pt x="5878" y="176498"/>
                    <a:pt x="36648" y="204675"/>
                    <a:pt x="73296" y="204502"/>
                  </a:cubicBezTo>
                  <a:lnTo>
                    <a:pt x="86088" y="204502"/>
                  </a:lnTo>
                  <a:lnTo>
                    <a:pt x="86088" y="148321"/>
                  </a:lnTo>
                  <a:cubicBezTo>
                    <a:pt x="87471" y="147802"/>
                    <a:pt x="88854" y="147110"/>
                    <a:pt x="89891" y="146073"/>
                  </a:cubicBezTo>
                  <a:cubicBezTo>
                    <a:pt x="92485" y="144172"/>
                    <a:pt x="94040" y="141233"/>
                    <a:pt x="94386" y="137948"/>
                  </a:cubicBezTo>
                  <a:cubicBezTo>
                    <a:pt x="95596" y="127749"/>
                    <a:pt x="84360" y="120835"/>
                    <a:pt x="75716" y="126366"/>
                  </a:cubicBezTo>
                  <a:cubicBezTo>
                    <a:pt x="67246" y="131898"/>
                    <a:pt x="68802" y="145036"/>
                    <a:pt x="78655" y="148148"/>
                  </a:cubicBezTo>
                  <a:lnTo>
                    <a:pt x="78655" y="196896"/>
                  </a:lnTo>
                  <a:lnTo>
                    <a:pt x="73296" y="196896"/>
                  </a:lnTo>
                  <a:cubicBezTo>
                    <a:pt x="40279" y="196723"/>
                    <a:pt x="12965" y="171139"/>
                    <a:pt x="10891" y="138121"/>
                  </a:cubicBezTo>
                  <a:cubicBezTo>
                    <a:pt x="8817" y="105277"/>
                    <a:pt x="32672" y="76235"/>
                    <a:pt x="65344" y="72086"/>
                  </a:cubicBezTo>
                  <a:lnTo>
                    <a:pt x="67937" y="71740"/>
                  </a:lnTo>
                  <a:lnTo>
                    <a:pt x="68456" y="69147"/>
                  </a:lnTo>
                  <a:cubicBezTo>
                    <a:pt x="75716" y="32673"/>
                    <a:pt x="109598" y="7780"/>
                    <a:pt x="146592" y="11410"/>
                  </a:cubicBezTo>
                  <a:cubicBezTo>
                    <a:pt x="183413" y="15040"/>
                    <a:pt x="211590" y="46156"/>
                    <a:pt x="211763" y="83323"/>
                  </a:cubicBezTo>
                  <a:lnTo>
                    <a:pt x="211763" y="86780"/>
                  </a:lnTo>
                  <a:lnTo>
                    <a:pt x="215220" y="86953"/>
                  </a:lnTo>
                  <a:cubicBezTo>
                    <a:pt x="226630" y="88163"/>
                    <a:pt x="237693" y="91102"/>
                    <a:pt x="248238" y="95942"/>
                  </a:cubicBezTo>
                  <a:cubicBezTo>
                    <a:pt x="269501" y="106141"/>
                    <a:pt x="280392" y="122045"/>
                    <a:pt x="280392" y="143653"/>
                  </a:cubicBezTo>
                  <a:cubicBezTo>
                    <a:pt x="280392" y="171485"/>
                    <a:pt x="257400" y="196896"/>
                    <a:pt x="232161" y="196896"/>
                  </a:cubicBezTo>
                  <a:lnTo>
                    <a:pt x="205886" y="196896"/>
                  </a:lnTo>
                  <a:lnTo>
                    <a:pt x="205886" y="156791"/>
                  </a:lnTo>
                  <a:cubicBezTo>
                    <a:pt x="219196" y="153334"/>
                    <a:pt x="217468" y="133800"/>
                    <a:pt x="203638" y="132935"/>
                  </a:cubicBezTo>
                  <a:cubicBezTo>
                    <a:pt x="189982" y="131898"/>
                    <a:pt x="185487" y="151086"/>
                    <a:pt x="198279" y="156272"/>
                  </a:cubicBezTo>
                  <a:lnTo>
                    <a:pt x="198279" y="204502"/>
                  </a:lnTo>
                  <a:lnTo>
                    <a:pt x="232334" y="204502"/>
                  </a:lnTo>
                  <a:cubicBezTo>
                    <a:pt x="261895" y="204502"/>
                    <a:pt x="287998" y="176152"/>
                    <a:pt x="287998" y="143826"/>
                  </a:cubicBezTo>
                  <a:cubicBezTo>
                    <a:pt x="287998" y="92657"/>
                    <a:pt x="233544" y="81940"/>
                    <a:pt x="219196" y="79865"/>
                  </a:cubicBezTo>
                  <a:close/>
                  <a:moveTo>
                    <a:pt x="77791" y="136047"/>
                  </a:moveTo>
                  <a:cubicBezTo>
                    <a:pt x="77964" y="133800"/>
                    <a:pt x="80038" y="132071"/>
                    <a:pt x="82285" y="132071"/>
                  </a:cubicBezTo>
                  <a:lnTo>
                    <a:pt x="82804" y="132071"/>
                  </a:lnTo>
                  <a:cubicBezTo>
                    <a:pt x="85397" y="132244"/>
                    <a:pt x="87298" y="134664"/>
                    <a:pt x="86953" y="137257"/>
                  </a:cubicBezTo>
                  <a:cubicBezTo>
                    <a:pt x="86780" y="138467"/>
                    <a:pt x="86261" y="139504"/>
                    <a:pt x="85224" y="140369"/>
                  </a:cubicBezTo>
                  <a:cubicBezTo>
                    <a:pt x="81940" y="142962"/>
                    <a:pt x="77272" y="140196"/>
                    <a:pt x="77791" y="136220"/>
                  </a:cubicBezTo>
                  <a:close/>
                  <a:moveTo>
                    <a:pt x="198279" y="144517"/>
                  </a:moveTo>
                  <a:cubicBezTo>
                    <a:pt x="198452" y="142097"/>
                    <a:pt x="200527" y="140369"/>
                    <a:pt x="202774" y="140369"/>
                  </a:cubicBezTo>
                  <a:lnTo>
                    <a:pt x="203293" y="140369"/>
                  </a:lnTo>
                  <a:cubicBezTo>
                    <a:pt x="204503" y="140541"/>
                    <a:pt x="205713" y="141060"/>
                    <a:pt x="206404" y="142097"/>
                  </a:cubicBezTo>
                  <a:cubicBezTo>
                    <a:pt x="208997" y="145209"/>
                    <a:pt x="206404" y="150049"/>
                    <a:pt x="202255" y="149531"/>
                  </a:cubicBezTo>
                  <a:cubicBezTo>
                    <a:pt x="199835" y="149185"/>
                    <a:pt x="197934" y="146938"/>
                    <a:pt x="198279" y="14451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4"/>
            <p:cNvSpPr/>
            <p:nvPr/>
          </p:nvSpPr>
          <p:spPr>
            <a:xfrm>
              <a:off x="2472425" y="4158300"/>
              <a:ext cx="726075" cy="1175525"/>
            </a:xfrm>
            <a:custGeom>
              <a:avLst/>
              <a:gdLst/>
              <a:ahLst/>
              <a:cxnLst/>
              <a:rect l="l" t="t" r="r" b="b"/>
              <a:pathLst>
                <a:path w="29043" h="47021" extrusionOk="0">
                  <a:moveTo>
                    <a:pt x="19189" y="1038"/>
                  </a:moveTo>
                  <a:cubicBezTo>
                    <a:pt x="16077" y="0"/>
                    <a:pt x="12793" y="173"/>
                    <a:pt x="9854" y="1556"/>
                  </a:cubicBezTo>
                  <a:cubicBezTo>
                    <a:pt x="1" y="6051"/>
                    <a:pt x="519" y="20053"/>
                    <a:pt x="10718" y="23856"/>
                  </a:cubicBezTo>
                  <a:lnTo>
                    <a:pt x="11237" y="24029"/>
                  </a:lnTo>
                  <a:lnTo>
                    <a:pt x="11237" y="47020"/>
                  </a:lnTo>
                  <a:lnTo>
                    <a:pt x="18670" y="47020"/>
                  </a:lnTo>
                  <a:lnTo>
                    <a:pt x="18670" y="24029"/>
                  </a:lnTo>
                  <a:cubicBezTo>
                    <a:pt x="25585" y="21782"/>
                    <a:pt x="29042" y="14003"/>
                    <a:pt x="25931" y="7434"/>
                  </a:cubicBezTo>
                  <a:cubicBezTo>
                    <a:pt x="24548" y="4495"/>
                    <a:pt x="22128" y="2248"/>
                    <a:pt x="19189" y="1038"/>
                  </a:cubicBezTo>
                  <a:close/>
                  <a:moveTo>
                    <a:pt x="19189" y="14003"/>
                  </a:moveTo>
                  <a:cubicBezTo>
                    <a:pt x="17979" y="17633"/>
                    <a:pt x="13311" y="18151"/>
                    <a:pt x="11064" y="15040"/>
                  </a:cubicBezTo>
                  <a:cubicBezTo>
                    <a:pt x="8990" y="12101"/>
                    <a:pt x="11237" y="7779"/>
                    <a:pt x="14867" y="7779"/>
                  </a:cubicBezTo>
                  <a:cubicBezTo>
                    <a:pt x="15386" y="7779"/>
                    <a:pt x="16077" y="7952"/>
                    <a:pt x="16596" y="8125"/>
                  </a:cubicBezTo>
                  <a:cubicBezTo>
                    <a:pt x="19016" y="8990"/>
                    <a:pt x="20226" y="11583"/>
                    <a:pt x="19189" y="1400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4"/>
            <p:cNvSpPr/>
            <p:nvPr/>
          </p:nvSpPr>
          <p:spPr>
            <a:xfrm>
              <a:off x="4054175" y="4408950"/>
              <a:ext cx="816800" cy="916225"/>
            </a:xfrm>
            <a:custGeom>
              <a:avLst/>
              <a:gdLst/>
              <a:ahLst/>
              <a:cxnLst/>
              <a:rect l="l" t="t" r="r" b="b"/>
              <a:pathLst>
                <a:path w="32672" h="36649" extrusionOk="0">
                  <a:moveTo>
                    <a:pt x="23164" y="5360"/>
                  </a:moveTo>
                  <a:cubicBezTo>
                    <a:pt x="8125" y="1"/>
                    <a:pt x="0" y="22301"/>
                    <a:pt x="14867" y="28005"/>
                  </a:cubicBezTo>
                  <a:lnTo>
                    <a:pt x="15212" y="28005"/>
                  </a:lnTo>
                  <a:lnTo>
                    <a:pt x="15212" y="36649"/>
                  </a:lnTo>
                  <a:lnTo>
                    <a:pt x="22819" y="36649"/>
                  </a:lnTo>
                  <a:lnTo>
                    <a:pt x="22819" y="28005"/>
                  </a:lnTo>
                  <a:cubicBezTo>
                    <a:pt x="23164" y="28005"/>
                    <a:pt x="23683" y="27832"/>
                    <a:pt x="24029" y="27659"/>
                  </a:cubicBezTo>
                  <a:cubicBezTo>
                    <a:pt x="26967" y="26277"/>
                    <a:pt x="29215" y="23856"/>
                    <a:pt x="30425" y="20745"/>
                  </a:cubicBezTo>
                  <a:cubicBezTo>
                    <a:pt x="32672" y="14522"/>
                    <a:pt x="29387" y="7607"/>
                    <a:pt x="23164" y="5360"/>
                  </a:cubicBezTo>
                  <a:close/>
                  <a:moveTo>
                    <a:pt x="23337" y="18325"/>
                  </a:moveTo>
                  <a:cubicBezTo>
                    <a:pt x="22991" y="19362"/>
                    <a:pt x="22127" y="20399"/>
                    <a:pt x="20917" y="20918"/>
                  </a:cubicBezTo>
                  <a:cubicBezTo>
                    <a:pt x="19880" y="21436"/>
                    <a:pt x="18497" y="21436"/>
                    <a:pt x="17460" y="21091"/>
                  </a:cubicBezTo>
                  <a:cubicBezTo>
                    <a:pt x="15039" y="20226"/>
                    <a:pt x="13829" y="17460"/>
                    <a:pt x="14694" y="15040"/>
                  </a:cubicBezTo>
                  <a:cubicBezTo>
                    <a:pt x="15385" y="13311"/>
                    <a:pt x="17114" y="12101"/>
                    <a:pt x="19015" y="12101"/>
                  </a:cubicBezTo>
                  <a:cubicBezTo>
                    <a:pt x="19534" y="12101"/>
                    <a:pt x="20053" y="12101"/>
                    <a:pt x="20571" y="12274"/>
                  </a:cubicBezTo>
                  <a:cubicBezTo>
                    <a:pt x="22991" y="13311"/>
                    <a:pt x="24201" y="15905"/>
                    <a:pt x="23337" y="1832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0" name="Google Shape;270;p24"/>
          <p:cNvSpPr txBox="1">
            <a:spLocks noGrp="1"/>
          </p:cNvSpPr>
          <p:nvPr>
            <p:ph type="ctrTitle"/>
          </p:nvPr>
        </p:nvSpPr>
        <p:spPr>
          <a:xfrm>
            <a:off x="1047575" y="3192350"/>
            <a:ext cx="24675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solidFill>
                  <a:srgbClr val="48FFD5"/>
                </a:solidFill>
                <a:latin typeface="Impact"/>
                <a:ea typeface="Impact"/>
                <a:cs typeface="Impact"/>
                <a:sym typeface="Impact"/>
              </a:rPr>
              <a:t>GOSTUDIO</a:t>
            </a:r>
            <a:endParaRPr>
              <a:solidFill>
                <a:srgbClr val="48FFD5"/>
              </a:solidFill>
              <a:latin typeface="Impact"/>
              <a:ea typeface="Impact"/>
              <a:cs typeface="Impact"/>
              <a:sym typeface="Impact"/>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25"/>
          <p:cNvSpPr txBox="1">
            <a:spLocks noGrp="1"/>
          </p:cNvSpPr>
          <p:nvPr>
            <p:ph type="ctrTitle" idx="6"/>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3200" dirty="0">
                <a:latin typeface="Share Tech" panose="00000500000000000000" pitchFamily="2" charset="0"/>
              </a:rPr>
              <a:t>WHAT WE ARE WORKING ON</a:t>
            </a:r>
            <a:endParaRPr sz="3200" dirty="0">
              <a:latin typeface="Share Tech" panose="00000500000000000000" pitchFamily="2" charset="0"/>
            </a:endParaRPr>
          </a:p>
        </p:txBody>
      </p:sp>
      <p:sp>
        <p:nvSpPr>
          <p:cNvPr id="276" name="Google Shape;276;p25"/>
          <p:cNvSpPr txBox="1">
            <a:spLocks noGrp="1"/>
          </p:cNvSpPr>
          <p:nvPr>
            <p:ph type="subTitle" idx="1"/>
          </p:nvPr>
        </p:nvSpPr>
        <p:spPr>
          <a:xfrm>
            <a:off x="819931" y="3340125"/>
            <a:ext cx="1889400" cy="50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200" dirty="0">
                <a:latin typeface="Avenir Next LT Pro" panose="020B0504020202020204" pitchFamily="34" charset="0"/>
              </a:rPr>
              <a:t>Mercury is the closest planet to the Sun</a:t>
            </a:r>
            <a:endParaRPr sz="1200" dirty="0">
              <a:latin typeface="Avenir Next LT Pro" panose="020B0504020202020204" pitchFamily="34" charset="0"/>
            </a:endParaRPr>
          </a:p>
        </p:txBody>
      </p:sp>
      <p:sp>
        <p:nvSpPr>
          <p:cNvPr id="277" name="Google Shape;277;p25"/>
          <p:cNvSpPr txBox="1">
            <a:spLocks noGrp="1"/>
          </p:cNvSpPr>
          <p:nvPr>
            <p:ph type="subTitle" idx="2"/>
          </p:nvPr>
        </p:nvSpPr>
        <p:spPr>
          <a:xfrm>
            <a:off x="6434656" y="3340125"/>
            <a:ext cx="1889400" cy="50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200" dirty="0">
                <a:latin typeface="Avenir Next LT Pro" panose="020B0504020202020204" pitchFamily="34" charset="0"/>
              </a:rPr>
              <a:t>Neptune is the farthest planet from the Sun</a:t>
            </a:r>
            <a:endParaRPr sz="1200" dirty="0">
              <a:latin typeface="Avenir Next LT Pro" panose="020B0504020202020204" pitchFamily="34" charset="0"/>
            </a:endParaRPr>
          </a:p>
        </p:txBody>
      </p:sp>
      <p:sp>
        <p:nvSpPr>
          <p:cNvPr id="278" name="Google Shape;278;p25"/>
          <p:cNvSpPr txBox="1">
            <a:spLocks noGrp="1"/>
          </p:cNvSpPr>
          <p:nvPr>
            <p:ph type="subTitle" idx="3"/>
          </p:nvPr>
        </p:nvSpPr>
        <p:spPr>
          <a:xfrm>
            <a:off x="3633931" y="3340125"/>
            <a:ext cx="1889400" cy="50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200" dirty="0">
                <a:latin typeface="Avenir Next LT Pro" panose="020B0504020202020204" pitchFamily="34" charset="0"/>
              </a:rPr>
              <a:t>Despite being red, Mars is a cold place, not hot</a:t>
            </a:r>
            <a:endParaRPr sz="1200" dirty="0">
              <a:latin typeface="Avenir Next LT Pro" panose="020B0504020202020204" pitchFamily="34" charset="0"/>
            </a:endParaRPr>
          </a:p>
        </p:txBody>
      </p:sp>
      <p:sp>
        <p:nvSpPr>
          <p:cNvPr id="279" name="Google Shape;279;p25"/>
          <p:cNvSpPr txBox="1">
            <a:spLocks noGrp="1"/>
          </p:cNvSpPr>
          <p:nvPr>
            <p:ph type="ctrTitle"/>
          </p:nvPr>
        </p:nvSpPr>
        <p:spPr>
          <a:xfrm>
            <a:off x="726631" y="3274550"/>
            <a:ext cx="2076000" cy="19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b="1" dirty="0">
                <a:latin typeface="Avenir Next LT Pro" panose="020B0504020202020204" pitchFamily="34" charset="0"/>
              </a:rPr>
              <a:t>SECURE</a:t>
            </a:r>
            <a:endParaRPr b="1" dirty="0">
              <a:latin typeface="Avenir Next LT Pro" panose="020B0504020202020204" pitchFamily="34" charset="0"/>
            </a:endParaRPr>
          </a:p>
        </p:txBody>
      </p:sp>
      <p:sp>
        <p:nvSpPr>
          <p:cNvPr id="280" name="Google Shape;280;p25"/>
          <p:cNvSpPr txBox="1">
            <a:spLocks noGrp="1"/>
          </p:cNvSpPr>
          <p:nvPr>
            <p:ph type="ctrTitle" idx="4"/>
          </p:nvPr>
        </p:nvSpPr>
        <p:spPr>
          <a:xfrm>
            <a:off x="6341356" y="3274550"/>
            <a:ext cx="2076000" cy="19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b="1" dirty="0">
                <a:latin typeface="Avenir Next LT Pro" panose="020B0504020202020204" pitchFamily="34" charset="0"/>
              </a:rPr>
              <a:t>FAST AND RELIABLE</a:t>
            </a:r>
            <a:endParaRPr b="1" dirty="0">
              <a:latin typeface="Avenir Next LT Pro" panose="020B0504020202020204" pitchFamily="34" charset="0"/>
            </a:endParaRPr>
          </a:p>
        </p:txBody>
      </p:sp>
      <p:sp>
        <p:nvSpPr>
          <p:cNvPr id="281" name="Google Shape;281;p25"/>
          <p:cNvSpPr txBox="1">
            <a:spLocks noGrp="1"/>
          </p:cNvSpPr>
          <p:nvPr>
            <p:ph type="ctrTitle" idx="5"/>
          </p:nvPr>
        </p:nvSpPr>
        <p:spPr>
          <a:xfrm>
            <a:off x="3540631" y="3274550"/>
            <a:ext cx="2076000" cy="19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b="1" dirty="0">
                <a:latin typeface="Avenir Next LT Pro" panose="020B0504020202020204" pitchFamily="34" charset="0"/>
              </a:rPr>
              <a:t>ACCESSIBLE</a:t>
            </a:r>
            <a:endParaRPr b="1" dirty="0">
              <a:latin typeface="Avenir Next LT Pro" panose="020B0504020202020204" pitchFamily="34" charset="0"/>
            </a:endParaRPr>
          </a:p>
        </p:txBody>
      </p:sp>
      <p:sp>
        <p:nvSpPr>
          <p:cNvPr id="282" name="Google Shape;282;p25"/>
          <p:cNvSpPr/>
          <p:nvPr/>
        </p:nvSpPr>
        <p:spPr>
          <a:xfrm>
            <a:off x="1267145" y="2083606"/>
            <a:ext cx="994973" cy="830447"/>
          </a:xfrm>
          <a:custGeom>
            <a:avLst/>
            <a:gdLst/>
            <a:ahLst/>
            <a:cxnLst/>
            <a:rect l="l" t="t" r="r" b="b"/>
            <a:pathLst>
              <a:path w="209468" h="174831" extrusionOk="0">
                <a:moveTo>
                  <a:pt x="198077" y="11364"/>
                </a:moveTo>
                <a:lnTo>
                  <a:pt x="198105" y="12377"/>
                </a:lnTo>
                <a:lnTo>
                  <a:pt x="198105" y="134115"/>
                </a:lnTo>
                <a:cubicBezTo>
                  <a:pt x="198105" y="134854"/>
                  <a:pt x="197803" y="135155"/>
                  <a:pt x="197064" y="135155"/>
                </a:cubicBezTo>
                <a:lnTo>
                  <a:pt x="12294" y="135155"/>
                </a:lnTo>
                <a:cubicBezTo>
                  <a:pt x="11555" y="135155"/>
                  <a:pt x="11254" y="134854"/>
                  <a:pt x="11254" y="134115"/>
                </a:cubicBezTo>
                <a:lnTo>
                  <a:pt x="11254" y="12377"/>
                </a:lnTo>
                <a:lnTo>
                  <a:pt x="11254" y="11364"/>
                </a:lnTo>
                <a:close/>
                <a:moveTo>
                  <a:pt x="11254" y="0"/>
                </a:moveTo>
                <a:lnTo>
                  <a:pt x="11254" y="302"/>
                </a:lnTo>
                <a:cubicBezTo>
                  <a:pt x="5230" y="712"/>
                  <a:pt x="712" y="5531"/>
                  <a:pt x="0" y="11364"/>
                </a:cubicBezTo>
                <a:lnTo>
                  <a:pt x="0" y="12377"/>
                </a:lnTo>
                <a:lnTo>
                  <a:pt x="0" y="134115"/>
                </a:lnTo>
                <a:cubicBezTo>
                  <a:pt x="0" y="136497"/>
                  <a:pt x="630" y="138468"/>
                  <a:pt x="1643" y="140248"/>
                </a:cubicBezTo>
                <a:cubicBezTo>
                  <a:pt x="3998" y="144383"/>
                  <a:pt x="7503" y="146518"/>
                  <a:pt x="12294" y="146518"/>
                </a:cubicBezTo>
                <a:lnTo>
                  <a:pt x="79707" y="146518"/>
                </a:lnTo>
                <a:lnTo>
                  <a:pt x="79707" y="163522"/>
                </a:lnTo>
                <a:lnTo>
                  <a:pt x="66920" y="163522"/>
                </a:lnTo>
                <a:cubicBezTo>
                  <a:pt x="63744" y="163522"/>
                  <a:pt x="61280" y="165987"/>
                  <a:pt x="61280" y="169163"/>
                </a:cubicBezTo>
                <a:cubicBezTo>
                  <a:pt x="61280" y="172339"/>
                  <a:pt x="63744" y="174831"/>
                  <a:pt x="66920" y="174831"/>
                </a:cubicBezTo>
                <a:lnTo>
                  <a:pt x="142466" y="174831"/>
                </a:lnTo>
                <a:cubicBezTo>
                  <a:pt x="145642" y="174831"/>
                  <a:pt x="148216" y="172339"/>
                  <a:pt x="148216" y="169163"/>
                </a:cubicBezTo>
                <a:cubicBezTo>
                  <a:pt x="148216" y="165987"/>
                  <a:pt x="145642" y="163522"/>
                  <a:pt x="142466" y="163522"/>
                </a:cubicBezTo>
                <a:lnTo>
                  <a:pt x="129651" y="163522"/>
                </a:lnTo>
                <a:lnTo>
                  <a:pt x="129651" y="146518"/>
                </a:lnTo>
                <a:lnTo>
                  <a:pt x="197064" y="146518"/>
                </a:lnTo>
                <a:cubicBezTo>
                  <a:pt x="201911" y="146518"/>
                  <a:pt x="205388" y="144437"/>
                  <a:pt x="207715" y="140248"/>
                </a:cubicBezTo>
                <a:cubicBezTo>
                  <a:pt x="208783" y="138359"/>
                  <a:pt x="209468" y="136360"/>
                  <a:pt x="209468" y="134115"/>
                </a:cubicBezTo>
                <a:lnTo>
                  <a:pt x="209468" y="12377"/>
                </a:lnTo>
                <a:lnTo>
                  <a:pt x="209468" y="11364"/>
                </a:lnTo>
                <a:cubicBezTo>
                  <a:pt x="208756" y="5531"/>
                  <a:pt x="203909" y="712"/>
                  <a:pt x="198105" y="302"/>
                </a:cubicBezTo>
                <a:lnTo>
                  <a:pt x="1981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3" name="Google Shape;283;p25"/>
          <p:cNvGrpSpPr/>
          <p:nvPr/>
        </p:nvGrpSpPr>
        <p:grpSpPr>
          <a:xfrm>
            <a:off x="4081142" y="2083606"/>
            <a:ext cx="994978" cy="830447"/>
            <a:chOff x="6666900" y="628300"/>
            <a:chExt cx="5236725" cy="4370775"/>
          </a:xfrm>
        </p:grpSpPr>
        <p:sp>
          <p:nvSpPr>
            <p:cNvPr id="284" name="Google Shape;284;p25"/>
            <p:cNvSpPr/>
            <p:nvPr/>
          </p:nvSpPr>
          <p:spPr>
            <a:xfrm>
              <a:off x="6666900" y="628300"/>
              <a:ext cx="5236725" cy="4370775"/>
            </a:xfrm>
            <a:custGeom>
              <a:avLst/>
              <a:gdLst/>
              <a:ahLst/>
              <a:cxnLst/>
              <a:rect l="l" t="t" r="r" b="b"/>
              <a:pathLst>
                <a:path w="209469" h="174831" extrusionOk="0">
                  <a:moveTo>
                    <a:pt x="198078" y="11364"/>
                  </a:moveTo>
                  <a:lnTo>
                    <a:pt x="198105" y="12404"/>
                  </a:lnTo>
                  <a:lnTo>
                    <a:pt x="198105" y="134142"/>
                  </a:lnTo>
                  <a:cubicBezTo>
                    <a:pt x="198105" y="134854"/>
                    <a:pt x="197804" y="135155"/>
                    <a:pt x="197092" y="135155"/>
                  </a:cubicBezTo>
                  <a:lnTo>
                    <a:pt x="12295" y="135155"/>
                  </a:lnTo>
                  <a:cubicBezTo>
                    <a:pt x="11583" y="135155"/>
                    <a:pt x="11254" y="134854"/>
                    <a:pt x="11254" y="134142"/>
                  </a:cubicBezTo>
                  <a:lnTo>
                    <a:pt x="11254" y="12404"/>
                  </a:lnTo>
                  <a:lnTo>
                    <a:pt x="11254" y="11364"/>
                  </a:lnTo>
                  <a:close/>
                  <a:moveTo>
                    <a:pt x="11254" y="0"/>
                  </a:moveTo>
                  <a:lnTo>
                    <a:pt x="11254" y="302"/>
                  </a:lnTo>
                  <a:cubicBezTo>
                    <a:pt x="5203" y="712"/>
                    <a:pt x="712" y="5559"/>
                    <a:pt x="0" y="11364"/>
                  </a:cubicBezTo>
                  <a:lnTo>
                    <a:pt x="0" y="12404"/>
                  </a:lnTo>
                  <a:lnTo>
                    <a:pt x="0" y="134142"/>
                  </a:lnTo>
                  <a:cubicBezTo>
                    <a:pt x="0" y="136497"/>
                    <a:pt x="603" y="138496"/>
                    <a:pt x="1643" y="140275"/>
                  </a:cubicBezTo>
                  <a:cubicBezTo>
                    <a:pt x="3998" y="144410"/>
                    <a:pt x="7503" y="146518"/>
                    <a:pt x="12295" y="146518"/>
                  </a:cubicBezTo>
                  <a:lnTo>
                    <a:pt x="79708" y="146518"/>
                  </a:lnTo>
                  <a:lnTo>
                    <a:pt x="79708" y="163550"/>
                  </a:lnTo>
                  <a:lnTo>
                    <a:pt x="66921" y="163550"/>
                  </a:lnTo>
                  <a:cubicBezTo>
                    <a:pt x="63744" y="163550"/>
                    <a:pt x="61280" y="166014"/>
                    <a:pt x="61280" y="169190"/>
                  </a:cubicBezTo>
                  <a:cubicBezTo>
                    <a:pt x="61280" y="172366"/>
                    <a:pt x="63744" y="174831"/>
                    <a:pt x="66921" y="174831"/>
                  </a:cubicBezTo>
                  <a:lnTo>
                    <a:pt x="142466" y="174831"/>
                  </a:lnTo>
                  <a:cubicBezTo>
                    <a:pt x="145642" y="174831"/>
                    <a:pt x="148216" y="172366"/>
                    <a:pt x="148216" y="169190"/>
                  </a:cubicBezTo>
                  <a:cubicBezTo>
                    <a:pt x="148216" y="166014"/>
                    <a:pt x="145642" y="163550"/>
                    <a:pt x="142466" y="163550"/>
                  </a:cubicBezTo>
                  <a:lnTo>
                    <a:pt x="129651" y="163550"/>
                  </a:lnTo>
                  <a:lnTo>
                    <a:pt x="129651" y="146518"/>
                  </a:lnTo>
                  <a:lnTo>
                    <a:pt x="197092" y="146518"/>
                  </a:lnTo>
                  <a:cubicBezTo>
                    <a:pt x="201911" y="146518"/>
                    <a:pt x="205388" y="144437"/>
                    <a:pt x="207716" y="140275"/>
                  </a:cubicBezTo>
                  <a:cubicBezTo>
                    <a:pt x="208784" y="138386"/>
                    <a:pt x="209468" y="136360"/>
                    <a:pt x="209468" y="134142"/>
                  </a:cubicBezTo>
                  <a:lnTo>
                    <a:pt x="209468" y="12404"/>
                  </a:lnTo>
                  <a:lnTo>
                    <a:pt x="209468" y="11364"/>
                  </a:lnTo>
                  <a:cubicBezTo>
                    <a:pt x="208756" y="5559"/>
                    <a:pt x="203937" y="712"/>
                    <a:pt x="198105" y="302"/>
                  </a:cubicBezTo>
                  <a:lnTo>
                    <a:pt x="1981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25"/>
            <p:cNvSpPr/>
            <p:nvPr/>
          </p:nvSpPr>
          <p:spPr>
            <a:xfrm>
              <a:off x="8826600" y="2050775"/>
              <a:ext cx="917300" cy="917300"/>
            </a:xfrm>
            <a:custGeom>
              <a:avLst/>
              <a:gdLst/>
              <a:ahLst/>
              <a:cxnLst/>
              <a:rect l="l" t="t" r="r" b="b"/>
              <a:pathLst>
                <a:path w="36692" h="36692" extrusionOk="0">
                  <a:moveTo>
                    <a:pt x="27262" y="10022"/>
                  </a:moveTo>
                  <a:cubicBezTo>
                    <a:pt x="27985" y="10022"/>
                    <a:pt x="28710" y="10295"/>
                    <a:pt x="29271" y="10843"/>
                  </a:cubicBezTo>
                  <a:cubicBezTo>
                    <a:pt x="30367" y="11966"/>
                    <a:pt x="30367" y="13773"/>
                    <a:pt x="29244" y="14868"/>
                  </a:cubicBezTo>
                  <a:lnTo>
                    <a:pt x="16101" y="28011"/>
                  </a:lnTo>
                  <a:cubicBezTo>
                    <a:pt x="15553" y="28559"/>
                    <a:pt x="14814" y="28833"/>
                    <a:pt x="14102" y="28833"/>
                  </a:cubicBezTo>
                  <a:cubicBezTo>
                    <a:pt x="13390" y="28833"/>
                    <a:pt x="12678" y="28559"/>
                    <a:pt x="12131" y="28011"/>
                  </a:cubicBezTo>
                  <a:lnTo>
                    <a:pt x="7093" y="23000"/>
                  </a:lnTo>
                  <a:cubicBezTo>
                    <a:pt x="5997" y="21905"/>
                    <a:pt x="5997" y="20125"/>
                    <a:pt x="7093" y="18975"/>
                  </a:cubicBezTo>
                  <a:cubicBezTo>
                    <a:pt x="7640" y="18428"/>
                    <a:pt x="8359" y="18154"/>
                    <a:pt x="9081" y="18154"/>
                  </a:cubicBezTo>
                  <a:cubicBezTo>
                    <a:pt x="9803" y="18154"/>
                    <a:pt x="10529" y="18428"/>
                    <a:pt x="11090" y="18975"/>
                  </a:cubicBezTo>
                  <a:lnTo>
                    <a:pt x="14102" y="21987"/>
                  </a:lnTo>
                  <a:lnTo>
                    <a:pt x="25274" y="10843"/>
                  </a:lnTo>
                  <a:cubicBezTo>
                    <a:pt x="25821" y="10295"/>
                    <a:pt x="26540" y="10022"/>
                    <a:pt x="27262" y="10022"/>
                  </a:cubicBezTo>
                  <a:close/>
                  <a:moveTo>
                    <a:pt x="18346" y="0"/>
                  </a:moveTo>
                  <a:cubicBezTo>
                    <a:pt x="8215" y="0"/>
                    <a:pt x="1" y="8214"/>
                    <a:pt x="1" y="18346"/>
                  </a:cubicBezTo>
                  <a:cubicBezTo>
                    <a:pt x="1" y="28477"/>
                    <a:pt x="8215" y="36691"/>
                    <a:pt x="18346" y="36691"/>
                  </a:cubicBezTo>
                  <a:cubicBezTo>
                    <a:pt x="28477" y="36691"/>
                    <a:pt x="36692" y="28477"/>
                    <a:pt x="36692" y="18346"/>
                  </a:cubicBezTo>
                  <a:cubicBezTo>
                    <a:pt x="36692" y="8214"/>
                    <a:pt x="28477" y="0"/>
                    <a:pt x="183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5"/>
            <p:cNvSpPr/>
            <p:nvPr/>
          </p:nvSpPr>
          <p:spPr>
            <a:xfrm>
              <a:off x="8248175" y="1305300"/>
              <a:ext cx="2071425" cy="2406175"/>
            </a:xfrm>
            <a:custGeom>
              <a:avLst/>
              <a:gdLst/>
              <a:ahLst/>
              <a:cxnLst/>
              <a:rect l="l" t="t" r="r" b="b"/>
              <a:pathLst>
                <a:path w="82857" h="96247" extrusionOk="0">
                  <a:moveTo>
                    <a:pt x="41483" y="24151"/>
                  </a:moveTo>
                  <a:cubicBezTo>
                    <a:pt x="54736" y="24151"/>
                    <a:pt x="65469" y="34939"/>
                    <a:pt x="65469" y="48137"/>
                  </a:cubicBezTo>
                  <a:cubicBezTo>
                    <a:pt x="65469" y="61362"/>
                    <a:pt x="54736" y="72151"/>
                    <a:pt x="41483" y="72151"/>
                  </a:cubicBezTo>
                  <a:cubicBezTo>
                    <a:pt x="28231" y="72151"/>
                    <a:pt x="17497" y="61362"/>
                    <a:pt x="17497" y="48137"/>
                  </a:cubicBezTo>
                  <a:cubicBezTo>
                    <a:pt x="17497" y="34939"/>
                    <a:pt x="28285" y="24151"/>
                    <a:pt x="41483" y="24151"/>
                  </a:cubicBezTo>
                  <a:close/>
                  <a:moveTo>
                    <a:pt x="41439" y="1"/>
                  </a:moveTo>
                  <a:cubicBezTo>
                    <a:pt x="39943" y="1"/>
                    <a:pt x="38444" y="548"/>
                    <a:pt x="37239" y="1644"/>
                  </a:cubicBezTo>
                  <a:lnTo>
                    <a:pt x="37184" y="1698"/>
                  </a:lnTo>
                  <a:cubicBezTo>
                    <a:pt x="29846" y="8817"/>
                    <a:pt x="21303" y="12459"/>
                    <a:pt x="10214" y="13062"/>
                  </a:cubicBezTo>
                  <a:cubicBezTo>
                    <a:pt x="4902" y="13390"/>
                    <a:pt x="685" y="17771"/>
                    <a:pt x="575" y="23056"/>
                  </a:cubicBezTo>
                  <a:cubicBezTo>
                    <a:pt x="575" y="24151"/>
                    <a:pt x="548" y="25109"/>
                    <a:pt x="493" y="26040"/>
                  </a:cubicBezTo>
                  <a:lnTo>
                    <a:pt x="493" y="26205"/>
                  </a:lnTo>
                  <a:cubicBezTo>
                    <a:pt x="274" y="37513"/>
                    <a:pt x="0" y="51532"/>
                    <a:pt x="4683" y="64320"/>
                  </a:cubicBezTo>
                  <a:cubicBezTo>
                    <a:pt x="7284" y="71329"/>
                    <a:pt x="11199" y="77408"/>
                    <a:pt x="16320" y="82419"/>
                  </a:cubicBezTo>
                  <a:cubicBezTo>
                    <a:pt x="22179" y="88141"/>
                    <a:pt x="29846" y="92659"/>
                    <a:pt x="39101" y="95863"/>
                  </a:cubicBezTo>
                  <a:cubicBezTo>
                    <a:pt x="39402" y="95973"/>
                    <a:pt x="39704" y="96082"/>
                    <a:pt x="40005" y="96109"/>
                  </a:cubicBezTo>
                  <a:cubicBezTo>
                    <a:pt x="40470" y="96219"/>
                    <a:pt x="40908" y="96246"/>
                    <a:pt x="41374" y="96246"/>
                  </a:cubicBezTo>
                  <a:cubicBezTo>
                    <a:pt x="41839" y="96246"/>
                    <a:pt x="42277" y="96192"/>
                    <a:pt x="42743" y="96109"/>
                  </a:cubicBezTo>
                  <a:cubicBezTo>
                    <a:pt x="43071" y="96027"/>
                    <a:pt x="43400" y="95973"/>
                    <a:pt x="43674" y="95863"/>
                  </a:cubicBezTo>
                  <a:cubicBezTo>
                    <a:pt x="52929" y="92659"/>
                    <a:pt x="60596" y="88087"/>
                    <a:pt x="66400" y="82391"/>
                  </a:cubicBezTo>
                  <a:cubicBezTo>
                    <a:pt x="71548" y="77381"/>
                    <a:pt x="75436" y="71247"/>
                    <a:pt x="78037" y="64237"/>
                  </a:cubicBezTo>
                  <a:cubicBezTo>
                    <a:pt x="82857" y="51505"/>
                    <a:pt x="82583" y="37431"/>
                    <a:pt x="82391" y="26123"/>
                  </a:cubicBezTo>
                  <a:lnTo>
                    <a:pt x="82391" y="26040"/>
                  </a:lnTo>
                  <a:cubicBezTo>
                    <a:pt x="82364" y="25109"/>
                    <a:pt x="82309" y="24124"/>
                    <a:pt x="82282" y="23056"/>
                  </a:cubicBezTo>
                  <a:cubicBezTo>
                    <a:pt x="82227" y="17771"/>
                    <a:pt x="77983" y="13390"/>
                    <a:pt x="72671" y="13062"/>
                  </a:cubicBezTo>
                  <a:cubicBezTo>
                    <a:pt x="61609" y="12459"/>
                    <a:pt x="53011" y="8817"/>
                    <a:pt x="45700" y="1698"/>
                  </a:cubicBezTo>
                  <a:lnTo>
                    <a:pt x="45618" y="1644"/>
                  </a:lnTo>
                  <a:cubicBezTo>
                    <a:pt x="44427" y="548"/>
                    <a:pt x="42935" y="1"/>
                    <a:pt x="4143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7" name="Google Shape;287;p25"/>
          <p:cNvGrpSpPr/>
          <p:nvPr/>
        </p:nvGrpSpPr>
        <p:grpSpPr>
          <a:xfrm>
            <a:off x="6877940" y="2077049"/>
            <a:ext cx="1002833" cy="837003"/>
            <a:chOff x="12618250" y="628300"/>
            <a:chExt cx="5236725" cy="4370775"/>
          </a:xfrm>
        </p:grpSpPr>
        <p:sp>
          <p:nvSpPr>
            <p:cNvPr id="288" name="Google Shape;288;p25"/>
            <p:cNvSpPr/>
            <p:nvPr/>
          </p:nvSpPr>
          <p:spPr>
            <a:xfrm>
              <a:off x="12618250" y="628300"/>
              <a:ext cx="5236725" cy="4370775"/>
            </a:xfrm>
            <a:custGeom>
              <a:avLst/>
              <a:gdLst/>
              <a:ahLst/>
              <a:cxnLst/>
              <a:rect l="l" t="t" r="r" b="b"/>
              <a:pathLst>
                <a:path w="209469" h="174831" extrusionOk="0">
                  <a:moveTo>
                    <a:pt x="198078" y="11364"/>
                  </a:moveTo>
                  <a:lnTo>
                    <a:pt x="198078" y="12404"/>
                  </a:lnTo>
                  <a:lnTo>
                    <a:pt x="198078" y="134142"/>
                  </a:lnTo>
                  <a:cubicBezTo>
                    <a:pt x="198078" y="134854"/>
                    <a:pt x="197749" y="135155"/>
                    <a:pt x="197037" y="135155"/>
                  </a:cubicBezTo>
                  <a:lnTo>
                    <a:pt x="12295" y="135155"/>
                  </a:lnTo>
                  <a:cubicBezTo>
                    <a:pt x="11555" y="135155"/>
                    <a:pt x="11254" y="134854"/>
                    <a:pt x="11254" y="134142"/>
                  </a:cubicBezTo>
                  <a:lnTo>
                    <a:pt x="11254" y="12404"/>
                  </a:lnTo>
                  <a:lnTo>
                    <a:pt x="11254" y="11364"/>
                  </a:lnTo>
                  <a:close/>
                  <a:moveTo>
                    <a:pt x="11254" y="0"/>
                  </a:moveTo>
                  <a:lnTo>
                    <a:pt x="11254" y="302"/>
                  </a:lnTo>
                  <a:cubicBezTo>
                    <a:pt x="5203" y="712"/>
                    <a:pt x="712" y="5559"/>
                    <a:pt x="0" y="11364"/>
                  </a:cubicBezTo>
                  <a:lnTo>
                    <a:pt x="0" y="12404"/>
                  </a:lnTo>
                  <a:lnTo>
                    <a:pt x="0" y="134142"/>
                  </a:lnTo>
                  <a:cubicBezTo>
                    <a:pt x="0" y="136497"/>
                    <a:pt x="603" y="138496"/>
                    <a:pt x="1643" y="140275"/>
                  </a:cubicBezTo>
                  <a:cubicBezTo>
                    <a:pt x="3998" y="144410"/>
                    <a:pt x="7503" y="146518"/>
                    <a:pt x="12295" y="146518"/>
                  </a:cubicBezTo>
                  <a:lnTo>
                    <a:pt x="79708" y="146518"/>
                  </a:lnTo>
                  <a:lnTo>
                    <a:pt x="79708" y="163550"/>
                  </a:lnTo>
                  <a:lnTo>
                    <a:pt x="66921" y="163550"/>
                  </a:lnTo>
                  <a:cubicBezTo>
                    <a:pt x="63717" y="163550"/>
                    <a:pt x="61253" y="166014"/>
                    <a:pt x="61253" y="169190"/>
                  </a:cubicBezTo>
                  <a:cubicBezTo>
                    <a:pt x="61253" y="172366"/>
                    <a:pt x="63717" y="174831"/>
                    <a:pt x="66921" y="174831"/>
                  </a:cubicBezTo>
                  <a:lnTo>
                    <a:pt x="142439" y="174831"/>
                  </a:lnTo>
                  <a:cubicBezTo>
                    <a:pt x="145642" y="174831"/>
                    <a:pt x="148189" y="172366"/>
                    <a:pt x="148189" y="169190"/>
                  </a:cubicBezTo>
                  <a:cubicBezTo>
                    <a:pt x="148189" y="166014"/>
                    <a:pt x="145642" y="163550"/>
                    <a:pt x="142439" y="163550"/>
                  </a:cubicBezTo>
                  <a:lnTo>
                    <a:pt x="129651" y="163550"/>
                  </a:lnTo>
                  <a:lnTo>
                    <a:pt x="129651" y="146518"/>
                  </a:lnTo>
                  <a:lnTo>
                    <a:pt x="197065" y="146518"/>
                  </a:lnTo>
                  <a:cubicBezTo>
                    <a:pt x="201911" y="146518"/>
                    <a:pt x="205388" y="144437"/>
                    <a:pt x="207716" y="140275"/>
                  </a:cubicBezTo>
                  <a:cubicBezTo>
                    <a:pt x="208784" y="138386"/>
                    <a:pt x="209468" y="136360"/>
                    <a:pt x="209468" y="134142"/>
                  </a:cubicBezTo>
                  <a:lnTo>
                    <a:pt x="209468" y="12404"/>
                  </a:lnTo>
                  <a:lnTo>
                    <a:pt x="209468" y="11364"/>
                  </a:lnTo>
                  <a:cubicBezTo>
                    <a:pt x="208756" y="5559"/>
                    <a:pt x="203910" y="712"/>
                    <a:pt x="198078" y="302"/>
                  </a:cubicBezTo>
                  <a:lnTo>
                    <a:pt x="19807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25"/>
            <p:cNvSpPr/>
            <p:nvPr/>
          </p:nvSpPr>
          <p:spPr>
            <a:xfrm>
              <a:off x="14145450" y="1440150"/>
              <a:ext cx="2050900" cy="2127575"/>
            </a:xfrm>
            <a:custGeom>
              <a:avLst/>
              <a:gdLst/>
              <a:ahLst/>
              <a:cxnLst/>
              <a:rect l="l" t="t" r="r" b="b"/>
              <a:pathLst>
                <a:path w="82036" h="85103" extrusionOk="0">
                  <a:moveTo>
                    <a:pt x="56844" y="4108"/>
                  </a:moveTo>
                  <a:cubicBezTo>
                    <a:pt x="57228" y="4108"/>
                    <a:pt x="57529" y="4437"/>
                    <a:pt x="57529" y="4793"/>
                  </a:cubicBezTo>
                  <a:cubicBezTo>
                    <a:pt x="57529" y="5176"/>
                    <a:pt x="57228" y="5477"/>
                    <a:pt x="56844" y="5477"/>
                  </a:cubicBezTo>
                  <a:lnTo>
                    <a:pt x="44742" y="5477"/>
                  </a:lnTo>
                  <a:cubicBezTo>
                    <a:pt x="44358" y="5477"/>
                    <a:pt x="44057" y="5176"/>
                    <a:pt x="44057" y="4793"/>
                  </a:cubicBezTo>
                  <a:cubicBezTo>
                    <a:pt x="44057" y="4437"/>
                    <a:pt x="44358" y="4108"/>
                    <a:pt x="44742" y="4108"/>
                  </a:cubicBezTo>
                  <a:close/>
                  <a:moveTo>
                    <a:pt x="67879" y="39074"/>
                  </a:moveTo>
                  <a:cubicBezTo>
                    <a:pt x="65387" y="39074"/>
                    <a:pt x="63334" y="41073"/>
                    <a:pt x="63334" y="43619"/>
                  </a:cubicBezTo>
                  <a:lnTo>
                    <a:pt x="63334" y="44085"/>
                  </a:lnTo>
                  <a:cubicBezTo>
                    <a:pt x="63334" y="46631"/>
                    <a:pt x="65332" y="48630"/>
                    <a:pt x="67879" y="48630"/>
                  </a:cubicBezTo>
                  <a:lnTo>
                    <a:pt x="77490" y="48630"/>
                  </a:lnTo>
                  <a:cubicBezTo>
                    <a:pt x="79982" y="48630"/>
                    <a:pt x="82035" y="46577"/>
                    <a:pt x="82035" y="44085"/>
                  </a:cubicBezTo>
                  <a:lnTo>
                    <a:pt x="82035" y="43565"/>
                  </a:lnTo>
                  <a:cubicBezTo>
                    <a:pt x="82035" y="41073"/>
                    <a:pt x="79982" y="39074"/>
                    <a:pt x="77490" y="39074"/>
                  </a:cubicBezTo>
                  <a:close/>
                  <a:moveTo>
                    <a:pt x="37896" y="37513"/>
                  </a:moveTo>
                  <a:lnTo>
                    <a:pt x="37896" y="40525"/>
                  </a:lnTo>
                  <a:cubicBezTo>
                    <a:pt x="47781" y="40525"/>
                    <a:pt x="55858" y="48575"/>
                    <a:pt x="55858" y="58487"/>
                  </a:cubicBezTo>
                  <a:lnTo>
                    <a:pt x="58898" y="58487"/>
                  </a:lnTo>
                  <a:cubicBezTo>
                    <a:pt x="58898" y="46933"/>
                    <a:pt x="49451" y="37513"/>
                    <a:pt x="37896" y="37513"/>
                  </a:cubicBezTo>
                  <a:close/>
                  <a:moveTo>
                    <a:pt x="37896" y="48165"/>
                  </a:moveTo>
                  <a:lnTo>
                    <a:pt x="37896" y="51204"/>
                  </a:lnTo>
                  <a:cubicBezTo>
                    <a:pt x="41921" y="51204"/>
                    <a:pt x="45207" y="54490"/>
                    <a:pt x="45207" y="58542"/>
                  </a:cubicBezTo>
                  <a:lnTo>
                    <a:pt x="48274" y="58542"/>
                  </a:lnTo>
                  <a:cubicBezTo>
                    <a:pt x="48274" y="52820"/>
                    <a:pt x="43619" y="48165"/>
                    <a:pt x="37896" y="48165"/>
                  </a:cubicBezTo>
                  <a:close/>
                  <a:moveTo>
                    <a:pt x="37896" y="42743"/>
                  </a:moveTo>
                  <a:lnTo>
                    <a:pt x="37896" y="45810"/>
                  </a:lnTo>
                  <a:cubicBezTo>
                    <a:pt x="44906" y="45810"/>
                    <a:pt x="50629" y="51505"/>
                    <a:pt x="50629" y="58542"/>
                  </a:cubicBezTo>
                  <a:lnTo>
                    <a:pt x="53668" y="58542"/>
                  </a:lnTo>
                  <a:lnTo>
                    <a:pt x="53668" y="58487"/>
                  </a:lnTo>
                  <a:cubicBezTo>
                    <a:pt x="53668" y="49808"/>
                    <a:pt x="46576" y="42743"/>
                    <a:pt x="37896" y="42743"/>
                  </a:cubicBezTo>
                  <a:close/>
                  <a:moveTo>
                    <a:pt x="67879" y="50383"/>
                  </a:moveTo>
                  <a:cubicBezTo>
                    <a:pt x="65387" y="50383"/>
                    <a:pt x="63334" y="52436"/>
                    <a:pt x="63334" y="54955"/>
                  </a:cubicBezTo>
                  <a:lnTo>
                    <a:pt x="63334" y="55448"/>
                  </a:lnTo>
                  <a:cubicBezTo>
                    <a:pt x="63334" y="57967"/>
                    <a:pt x="65332" y="60021"/>
                    <a:pt x="67879" y="60021"/>
                  </a:cubicBezTo>
                  <a:lnTo>
                    <a:pt x="77490" y="60021"/>
                  </a:lnTo>
                  <a:cubicBezTo>
                    <a:pt x="79982" y="60021"/>
                    <a:pt x="82035" y="57995"/>
                    <a:pt x="82035" y="55448"/>
                  </a:cubicBezTo>
                  <a:lnTo>
                    <a:pt x="82035" y="54955"/>
                  </a:lnTo>
                  <a:cubicBezTo>
                    <a:pt x="82035" y="52436"/>
                    <a:pt x="80036" y="50383"/>
                    <a:pt x="77490" y="50383"/>
                  </a:cubicBezTo>
                  <a:close/>
                  <a:moveTo>
                    <a:pt x="50793" y="76450"/>
                  </a:moveTo>
                  <a:cubicBezTo>
                    <a:pt x="52381" y="76450"/>
                    <a:pt x="53668" y="77737"/>
                    <a:pt x="53668" y="79325"/>
                  </a:cubicBezTo>
                  <a:cubicBezTo>
                    <a:pt x="53668" y="80885"/>
                    <a:pt x="52408" y="82200"/>
                    <a:pt x="50793" y="82200"/>
                  </a:cubicBezTo>
                  <a:cubicBezTo>
                    <a:pt x="49232" y="82200"/>
                    <a:pt x="47918" y="80913"/>
                    <a:pt x="47918" y="79325"/>
                  </a:cubicBezTo>
                  <a:cubicBezTo>
                    <a:pt x="47918" y="77709"/>
                    <a:pt x="49177" y="76450"/>
                    <a:pt x="50793" y="76450"/>
                  </a:cubicBezTo>
                  <a:close/>
                  <a:moveTo>
                    <a:pt x="31872" y="1"/>
                  </a:moveTo>
                  <a:cubicBezTo>
                    <a:pt x="28723" y="1"/>
                    <a:pt x="26122" y="2602"/>
                    <a:pt x="26122" y="5751"/>
                  </a:cubicBezTo>
                  <a:lnTo>
                    <a:pt x="26122" y="21550"/>
                  </a:lnTo>
                  <a:cubicBezTo>
                    <a:pt x="18455" y="25876"/>
                    <a:pt x="10542" y="30394"/>
                    <a:pt x="10542" y="30394"/>
                  </a:cubicBezTo>
                  <a:cubicBezTo>
                    <a:pt x="6271" y="32147"/>
                    <a:pt x="0" y="37869"/>
                    <a:pt x="0" y="51286"/>
                  </a:cubicBezTo>
                  <a:cubicBezTo>
                    <a:pt x="0" y="52491"/>
                    <a:pt x="55" y="53614"/>
                    <a:pt x="165" y="54681"/>
                  </a:cubicBezTo>
                  <a:lnTo>
                    <a:pt x="274" y="55585"/>
                  </a:lnTo>
                  <a:cubicBezTo>
                    <a:pt x="384" y="56379"/>
                    <a:pt x="521" y="57118"/>
                    <a:pt x="685" y="57858"/>
                  </a:cubicBezTo>
                  <a:cubicBezTo>
                    <a:pt x="740" y="58104"/>
                    <a:pt x="794" y="58378"/>
                    <a:pt x="849" y="58597"/>
                  </a:cubicBezTo>
                  <a:cubicBezTo>
                    <a:pt x="1068" y="59418"/>
                    <a:pt x="1287" y="60213"/>
                    <a:pt x="1616" y="60924"/>
                  </a:cubicBezTo>
                  <a:cubicBezTo>
                    <a:pt x="1780" y="61280"/>
                    <a:pt x="1917" y="61609"/>
                    <a:pt x="2081" y="61965"/>
                  </a:cubicBezTo>
                  <a:cubicBezTo>
                    <a:pt x="2273" y="62348"/>
                    <a:pt x="2437" y="62677"/>
                    <a:pt x="2602" y="63033"/>
                  </a:cubicBezTo>
                  <a:cubicBezTo>
                    <a:pt x="2821" y="63444"/>
                    <a:pt x="3012" y="63799"/>
                    <a:pt x="3259" y="64183"/>
                  </a:cubicBezTo>
                  <a:cubicBezTo>
                    <a:pt x="3314" y="64265"/>
                    <a:pt x="3368" y="64320"/>
                    <a:pt x="3423" y="64429"/>
                  </a:cubicBezTo>
                  <a:cubicBezTo>
                    <a:pt x="8981" y="72781"/>
                    <a:pt x="19167" y="72808"/>
                    <a:pt x="19167" y="72808"/>
                  </a:cubicBezTo>
                  <a:lnTo>
                    <a:pt x="26095" y="72808"/>
                  </a:lnTo>
                  <a:lnTo>
                    <a:pt x="26095" y="79352"/>
                  </a:lnTo>
                  <a:cubicBezTo>
                    <a:pt x="26095" y="82501"/>
                    <a:pt x="28696" y="85102"/>
                    <a:pt x="31845" y="85102"/>
                  </a:cubicBezTo>
                  <a:lnTo>
                    <a:pt x="69713" y="85102"/>
                  </a:lnTo>
                  <a:cubicBezTo>
                    <a:pt x="72917" y="85102"/>
                    <a:pt x="75464" y="82501"/>
                    <a:pt x="75464" y="79352"/>
                  </a:cubicBezTo>
                  <a:lnTo>
                    <a:pt x="75464" y="71384"/>
                  </a:lnTo>
                  <a:lnTo>
                    <a:pt x="77490" y="71384"/>
                  </a:lnTo>
                  <a:cubicBezTo>
                    <a:pt x="80036" y="71384"/>
                    <a:pt x="82035" y="69331"/>
                    <a:pt x="82035" y="66811"/>
                  </a:cubicBezTo>
                  <a:lnTo>
                    <a:pt x="82035" y="66319"/>
                  </a:lnTo>
                  <a:cubicBezTo>
                    <a:pt x="82035" y="63772"/>
                    <a:pt x="79982" y="61746"/>
                    <a:pt x="77490" y="61746"/>
                  </a:cubicBezTo>
                  <a:lnTo>
                    <a:pt x="67879" y="61746"/>
                  </a:lnTo>
                  <a:cubicBezTo>
                    <a:pt x="65332" y="61746"/>
                    <a:pt x="63334" y="63799"/>
                    <a:pt x="63334" y="66319"/>
                  </a:cubicBezTo>
                  <a:lnTo>
                    <a:pt x="63334" y="66811"/>
                  </a:lnTo>
                  <a:cubicBezTo>
                    <a:pt x="63334" y="69331"/>
                    <a:pt x="65387" y="71384"/>
                    <a:pt x="67879" y="71384"/>
                  </a:cubicBezTo>
                  <a:lnTo>
                    <a:pt x="71466" y="71384"/>
                  </a:lnTo>
                  <a:lnTo>
                    <a:pt x="71466" y="74451"/>
                  </a:lnTo>
                  <a:lnTo>
                    <a:pt x="30065" y="74451"/>
                  </a:lnTo>
                  <a:lnTo>
                    <a:pt x="30065" y="33160"/>
                  </a:lnTo>
                  <a:cubicBezTo>
                    <a:pt x="32146" y="31845"/>
                    <a:pt x="34063" y="30586"/>
                    <a:pt x="35158" y="29710"/>
                  </a:cubicBezTo>
                  <a:cubicBezTo>
                    <a:pt x="40744" y="25411"/>
                    <a:pt x="46001" y="21988"/>
                    <a:pt x="46713" y="18867"/>
                  </a:cubicBezTo>
                  <a:cubicBezTo>
                    <a:pt x="47408" y="15861"/>
                    <a:pt x="45874" y="13206"/>
                    <a:pt x="42806" y="13206"/>
                  </a:cubicBezTo>
                  <a:cubicBezTo>
                    <a:pt x="41766" y="13206"/>
                    <a:pt x="40549" y="13511"/>
                    <a:pt x="39183" y="14212"/>
                  </a:cubicBezTo>
                  <a:cubicBezTo>
                    <a:pt x="37486" y="15115"/>
                    <a:pt x="34035" y="17032"/>
                    <a:pt x="30065" y="19250"/>
                  </a:cubicBezTo>
                  <a:lnTo>
                    <a:pt x="30065" y="9091"/>
                  </a:lnTo>
                  <a:lnTo>
                    <a:pt x="71466" y="9091"/>
                  </a:lnTo>
                  <a:lnTo>
                    <a:pt x="71466" y="27738"/>
                  </a:lnTo>
                  <a:lnTo>
                    <a:pt x="67879" y="27738"/>
                  </a:lnTo>
                  <a:cubicBezTo>
                    <a:pt x="65387" y="27738"/>
                    <a:pt x="63334" y="29792"/>
                    <a:pt x="63334" y="32283"/>
                  </a:cubicBezTo>
                  <a:lnTo>
                    <a:pt x="63334" y="32776"/>
                  </a:lnTo>
                  <a:cubicBezTo>
                    <a:pt x="63334" y="35295"/>
                    <a:pt x="65387" y="37322"/>
                    <a:pt x="67879" y="37322"/>
                  </a:cubicBezTo>
                  <a:lnTo>
                    <a:pt x="77490" y="37322"/>
                  </a:lnTo>
                  <a:cubicBezTo>
                    <a:pt x="80036" y="37322"/>
                    <a:pt x="82035" y="35268"/>
                    <a:pt x="82035" y="32776"/>
                  </a:cubicBezTo>
                  <a:lnTo>
                    <a:pt x="82035" y="32256"/>
                  </a:lnTo>
                  <a:cubicBezTo>
                    <a:pt x="82035" y="29797"/>
                    <a:pt x="80088" y="27764"/>
                    <a:pt x="77642" y="27764"/>
                  </a:cubicBezTo>
                  <a:cubicBezTo>
                    <a:pt x="77610" y="27764"/>
                    <a:pt x="77577" y="27765"/>
                    <a:pt x="77545" y="27766"/>
                  </a:cubicBezTo>
                  <a:lnTo>
                    <a:pt x="75546" y="27766"/>
                  </a:lnTo>
                  <a:lnTo>
                    <a:pt x="75546" y="5751"/>
                  </a:lnTo>
                  <a:cubicBezTo>
                    <a:pt x="75546" y="2602"/>
                    <a:pt x="72944" y="1"/>
                    <a:pt x="6979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0" name="Google Shape;290;p25"/>
          <p:cNvSpPr/>
          <p:nvPr/>
        </p:nvSpPr>
        <p:spPr>
          <a:xfrm>
            <a:off x="1609000" y="2221850"/>
            <a:ext cx="311260" cy="414990"/>
          </a:xfrm>
          <a:custGeom>
            <a:avLst/>
            <a:gdLst/>
            <a:ahLst/>
            <a:cxnLst/>
            <a:rect l="l" t="t" r="r" b="b"/>
            <a:pathLst>
              <a:path w="156609" h="208800" extrusionOk="0">
                <a:moveTo>
                  <a:pt x="78289" y="26096"/>
                </a:moveTo>
                <a:cubicBezTo>
                  <a:pt x="97469" y="26096"/>
                  <a:pt x="113061" y="41721"/>
                  <a:pt x="113061" y="60869"/>
                </a:cubicBezTo>
                <a:lnTo>
                  <a:pt x="113061" y="78288"/>
                </a:lnTo>
                <a:lnTo>
                  <a:pt x="43516" y="78288"/>
                </a:lnTo>
                <a:lnTo>
                  <a:pt x="43516" y="60869"/>
                </a:lnTo>
                <a:cubicBezTo>
                  <a:pt x="43516" y="41688"/>
                  <a:pt x="59141" y="26096"/>
                  <a:pt x="78289" y="26096"/>
                </a:cubicBezTo>
                <a:close/>
                <a:moveTo>
                  <a:pt x="78256" y="113060"/>
                </a:moveTo>
                <a:cubicBezTo>
                  <a:pt x="87879" y="113060"/>
                  <a:pt x="95675" y="120857"/>
                  <a:pt x="95675" y="130479"/>
                </a:cubicBezTo>
                <a:cubicBezTo>
                  <a:pt x="95675" y="136123"/>
                  <a:pt x="93000" y="141244"/>
                  <a:pt x="88531" y="144473"/>
                </a:cubicBezTo>
                <a:lnTo>
                  <a:pt x="91304" y="169134"/>
                </a:lnTo>
                <a:cubicBezTo>
                  <a:pt x="91434" y="170374"/>
                  <a:pt x="91043" y="171580"/>
                  <a:pt x="90195" y="172526"/>
                </a:cubicBezTo>
                <a:cubicBezTo>
                  <a:pt x="89379" y="173472"/>
                  <a:pt x="88205" y="173994"/>
                  <a:pt x="86965" y="173994"/>
                </a:cubicBezTo>
                <a:lnTo>
                  <a:pt x="69579" y="173994"/>
                </a:lnTo>
                <a:cubicBezTo>
                  <a:pt x="68340" y="173994"/>
                  <a:pt x="67165" y="173472"/>
                  <a:pt x="66350" y="172526"/>
                </a:cubicBezTo>
                <a:cubicBezTo>
                  <a:pt x="65534" y="171580"/>
                  <a:pt x="65110" y="170374"/>
                  <a:pt x="65241" y="169134"/>
                </a:cubicBezTo>
                <a:lnTo>
                  <a:pt x="67981" y="144473"/>
                </a:lnTo>
                <a:cubicBezTo>
                  <a:pt x="63544" y="141244"/>
                  <a:pt x="60837" y="136123"/>
                  <a:pt x="60837" y="130479"/>
                </a:cubicBezTo>
                <a:cubicBezTo>
                  <a:pt x="60837" y="120889"/>
                  <a:pt x="68633" y="113060"/>
                  <a:pt x="78256" y="113060"/>
                </a:cubicBezTo>
                <a:close/>
                <a:moveTo>
                  <a:pt x="78289" y="0"/>
                </a:moveTo>
                <a:cubicBezTo>
                  <a:pt x="44723" y="0"/>
                  <a:pt x="17420" y="27335"/>
                  <a:pt x="17420" y="60869"/>
                </a:cubicBezTo>
                <a:lnTo>
                  <a:pt x="17420" y="78288"/>
                </a:lnTo>
                <a:lnTo>
                  <a:pt x="4372" y="78288"/>
                </a:lnTo>
                <a:cubicBezTo>
                  <a:pt x="1958" y="78288"/>
                  <a:pt x="1" y="80245"/>
                  <a:pt x="1" y="82659"/>
                </a:cubicBezTo>
                <a:lnTo>
                  <a:pt x="1" y="191413"/>
                </a:lnTo>
                <a:cubicBezTo>
                  <a:pt x="1" y="200971"/>
                  <a:pt x="7797" y="208800"/>
                  <a:pt x="17420" y="208800"/>
                </a:cubicBezTo>
                <a:lnTo>
                  <a:pt x="139222" y="208800"/>
                </a:lnTo>
                <a:cubicBezTo>
                  <a:pt x="148780" y="208800"/>
                  <a:pt x="156609" y="201036"/>
                  <a:pt x="156609" y="191413"/>
                </a:cubicBezTo>
                <a:lnTo>
                  <a:pt x="156609" y="82659"/>
                </a:lnTo>
                <a:cubicBezTo>
                  <a:pt x="156576" y="80245"/>
                  <a:pt x="154619" y="78288"/>
                  <a:pt x="152205" y="78288"/>
                </a:cubicBezTo>
                <a:lnTo>
                  <a:pt x="139157" y="78288"/>
                </a:lnTo>
                <a:lnTo>
                  <a:pt x="139157" y="60869"/>
                </a:lnTo>
                <a:cubicBezTo>
                  <a:pt x="139157" y="27335"/>
                  <a:pt x="111854" y="0"/>
                  <a:pt x="782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1" name="Google Shape;291;p25"/>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p26"/>
          <p:cNvSpPr txBox="1">
            <a:spLocks noGrp="1"/>
          </p:cNvSpPr>
          <p:nvPr>
            <p:ph type="ctrTitle"/>
          </p:nvPr>
        </p:nvSpPr>
        <p:spPr>
          <a:xfrm>
            <a:off x="4893700" y="1737500"/>
            <a:ext cx="35304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sz="3200" dirty="0">
                <a:solidFill>
                  <a:srgbClr val="FFFFFF"/>
                </a:solidFill>
                <a:latin typeface="Share Tech" panose="00000500000000000000" pitchFamily="2" charset="0"/>
              </a:rPr>
              <a:t>ABOUT THE PROJECT</a:t>
            </a:r>
            <a:endParaRPr sz="3200" dirty="0">
              <a:solidFill>
                <a:srgbClr val="FFFFFF"/>
              </a:solidFill>
              <a:latin typeface="Share Tech" panose="00000500000000000000" pitchFamily="2" charset="0"/>
            </a:endParaRPr>
          </a:p>
        </p:txBody>
      </p:sp>
      <p:sp>
        <p:nvSpPr>
          <p:cNvPr id="297" name="Google Shape;297;p26"/>
          <p:cNvSpPr txBox="1">
            <a:spLocks noGrp="1"/>
          </p:cNvSpPr>
          <p:nvPr>
            <p:ph type="subTitle" idx="1"/>
          </p:nvPr>
        </p:nvSpPr>
        <p:spPr>
          <a:xfrm>
            <a:off x="4893700" y="2746375"/>
            <a:ext cx="3457500" cy="1420500"/>
          </a:xfrm>
          <a:prstGeom prst="rect">
            <a:avLst/>
          </a:prstGeom>
        </p:spPr>
        <p:txBody>
          <a:bodyPr spcFirstLastPara="1" wrap="square" lIns="91425" tIns="91425" rIns="91425" bIns="91425" anchor="t" anchorCtr="0">
            <a:noAutofit/>
          </a:bodyPr>
          <a:lstStyle/>
          <a:p>
            <a:pPr marL="0" indent="0"/>
            <a:r>
              <a:rPr lang="pt-PT" sz="1200" dirty="0">
                <a:latin typeface="Avenir Next LT Pro" panose="020B0504020202020204" pitchFamily="34" charset="0"/>
              </a:rPr>
              <a:t>O </a:t>
            </a:r>
            <a:r>
              <a:rPr lang="pt-PT" sz="1200" dirty="0" err="1">
                <a:latin typeface="Avenir Next LT Pro" panose="020B0504020202020204" pitchFamily="34" charset="0"/>
              </a:rPr>
              <a:t>Prject</a:t>
            </a:r>
            <a:r>
              <a:rPr lang="pt-PT" sz="1200" dirty="0">
                <a:latin typeface="Avenir Next LT Pro" panose="020B0504020202020204" pitchFamily="34" charset="0"/>
              </a:rPr>
              <a:t> Base </a:t>
            </a:r>
            <a:r>
              <a:rPr lang="pt-PT" sz="1200" dirty="0" err="1">
                <a:latin typeface="Avenir Next LT Pro" panose="020B0504020202020204" pitchFamily="34" charset="0"/>
              </a:rPr>
              <a:t>Learning</a:t>
            </a:r>
            <a:r>
              <a:rPr lang="pt-PT" sz="1200" dirty="0">
                <a:latin typeface="Avenir Next LT Pro" panose="020B0504020202020204" pitchFamily="34" charset="0"/>
              </a:rPr>
              <a:t> tem como objetivo que os alunos da Unidade Curricular Comunicação de Dados e Redes || e Segurança de Redes e Sistemas, tenham uma noção mais próxima da realidade no que diz respeito tanto à questão da segurança como na questão de todo o planeamento e implementação de uma rede.</a:t>
            </a:r>
            <a:br>
              <a:rPr lang="pt-PT" sz="1200" dirty="0">
                <a:latin typeface="Avenir Next LT Pro" panose="020B0504020202020204" pitchFamily="34" charset="0"/>
              </a:rPr>
            </a:br>
            <a:br>
              <a:rPr lang="pt-PT" sz="1200" dirty="0">
                <a:latin typeface="Avenir Next LT Pro" panose="020B0504020202020204" pitchFamily="34" charset="0"/>
              </a:rPr>
            </a:br>
            <a:r>
              <a:rPr lang="pt-PT" sz="1200" dirty="0">
                <a:latin typeface="Avenir Next LT Pro" panose="020B0504020202020204" pitchFamily="34" charset="0"/>
              </a:rPr>
              <a:t>O software utilizado para a realização do </a:t>
            </a:r>
            <a:r>
              <a:rPr lang="pt-PT" sz="1200" dirty="0" err="1">
                <a:latin typeface="Avenir Next LT Pro" panose="020B0504020202020204" pitchFamily="34" charset="0"/>
              </a:rPr>
              <a:t>trebalho</a:t>
            </a:r>
            <a:r>
              <a:rPr lang="pt-PT" sz="1200" dirty="0">
                <a:latin typeface="Avenir Next LT Pro" panose="020B0504020202020204" pitchFamily="34" charset="0"/>
              </a:rPr>
              <a:t> foi:</a:t>
            </a:r>
          </a:p>
          <a:p>
            <a:pPr marL="0" lvl="0" indent="0" algn="l" rtl="0">
              <a:spcBef>
                <a:spcPts val="0"/>
              </a:spcBef>
              <a:spcAft>
                <a:spcPts val="0"/>
              </a:spcAft>
              <a:buNone/>
            </a:pPr>
            <a:endParaRPr dirty="0">
              <a:solidFill>
                <a:srgbClr val="FFFFFF"/>
              </a:solidFill>
            </a:endParaRPr>
          </a:p>
        </p:txBody>
      </p:sp>
      <p:cxnSp>
        <p:nvCxnSpPr>
          <p:cNvPr id="298" name="Google Shape;298;p26"/>
          <p:cNvCxnSpPr/>
          <p:nvPr/>
        </p:nvCxnSpPr>
        <p:spPr>
          <a:xfrm>
            <a:off x="4979350" y="2275300"/>
            <a:ext cx="4448400" cy="0"/>
          </a:xfrm>
          <a:prstGeom prst="straightConnector1">
            <a:avLst/>
          </a:prstGeom>
          <a:noFill/>
          <a:ln w="9525" cap="flat" cmpd="sng">
            <a:solidFill>
              <a:schemeClr val="accent1"/>
            </a:solidFill>
            <a:prstDash val="solid"/>
            <a:round/>
            <a:headEnd type="none" w="med" len="med"/>
            <a:tailEnd type="none" w="med" len="med"/>
          </a:ln>
        </p:spPr>
      </p:cxnSp>
      <p:sp>
        <p:nvSpPr>
          <p:cNvPr id="299" name="Google Shape;299;p26"/>
          <p:cNvSpPr/>
          <p:nvPr/>
        </p:nvSpPr>
        <p:spPr>
          <a:xfrm>
            <a:off x="1953596" y="1830067"/>
            <a:ext cx="1094271" cy="2041506"/>
          </a:xfrm>
          <a:custGeom>
            <a:avLst/>
            <a:gdLst/>
            <a:ahLst/>
            <a:cxnLst/>
            <a:rect l="l" t="t" r="r" b="b"/>
            <a:pathLst>
              <a:path w="78009" h="145536" fill="none" extrusionOk="0">
                <a:moveTo>
                  <a:pt x="9069" y="1"/>
                </a:moveTo>
                <a:lnTo>
                  <a:pt x="68940" y="1"/>
                </a:lnTo>
                <a:cubicBezTo>
                  <a:pt x="73962" y="1"/>
                  <a:pt x="78008" y="4096"/>
                  <a:pt x="78008" y="9118"/>
                </a:cubicBezTo>
                <a:lnTo>
                  <a:pt x="78008" y="136418"/>
                </a:lnTo>
                <a:cubicBezTo>
                  <a:pt x="78008" y="141440"/>
                  <a:pt x="73962" y="145535"/>
                  <a:pt x="68940" y="145535"/>
                </a:cubicBezTo>
                <a:lnTo>
                  <a:pt x="9069" y="145535"/>
                </a:lnTo>
                <a:cubicBezTo>
                  <a:pt x="4047" y="145535"/>
                  <a:pt x="0" y="141440"/>
                  <a:pt x="0" y="136418"/>
                </a:cubicBezTo>
                <a:lnTo>
                  <a:pt x="0" y="9118"/>
                </a:lnTo>
                <a:cubicBezTo>
                  <a:pt x="0" y="4096"/>
                  <a:pt x="4047" y="1"/>
                  <a:pt x="9069" y="1"/>
                </a:cubicBezTo>
                <a:close/>
              </a:path>
            </a:pathLst>
          </a:custGeom>
          <a:no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26"/>
          <p:cNvSpPr/>
          <p:nvPr/>
        </p:nvSpPr>
        <p:spPr>
          <a:xfrm>
            <a:off x="2056879" y="1992173"/>
            <a:ext cx="887043" cy="1628410"/>
          </a:xfrm>
          <a:custGeom>
            <a:avLst/>
            <a:gdLst/>
            <a:ahLst/>
            <a:cxnLst/>
            <a:rect l="l" t="t" r="r" b="b"/>
            <a:pathLst>
              <a:path w="63236" h="116087" extrusionOk="0">
                <a:moveTo>
                  <a:pt x="2682" y="1"/>
                </a:moveTo>
                <a:cubicBezTo>
                  <a:pt x="1219" y="1"/>
                  <a:pt x="0" y="1171"/>
                  <a:pt x="0" y="2682"/>
                </a:cubicBezTo>
                <a:lnTo>
                  <a:pt x="0" y="113405"/>
                </a:lnTo>
                <a:cubicBezTo>
                  <a:pt x="0" y="114917"/>
                  <a:pt x="1219" y="116087"/>
                  <a:pt x="2682" y="116087"/>
                </a:cubicBezTo>
                <a:lnTo>
                  <a:pt x="60554" y="116087"/>
                </a:lnTo>
                <a:cubicBezTo>
                  <a:pt x="62066" y="116087"/>
                  <a:pt x="63236" y="114917"/>
                  <a:pt x="63236" y="113405"/>
                </a:cubicBezTo>
                <a:lnTo>
                  <a:pt x="63236" y="2682"/>
                </a:lnTo>
                <a:cubicBezTo>
                  <a:pt x="63236" y="1171"/>
                  <a:pt x="62066" y="1"/>
                  <a:pt x="60554" y="1"/>
                </a:cubicBezTo>
                <a:close/>
              </a:path>
            </a:pathLst>
          </a:custGeom>
          <a:gradFill>
            <a:gsLst>
              <a:gs pos="0">
                <a:srgbClr val="052643">
                  <a:alpha val="53460"/>
                </a:srgbClr>
              </a:gs>
              <a:gs pos="100000">
                <a:srgbClr val="041523">
                  <a:alpha val="53460"/>
                </a:srgbClr>
              </a:gs>
            </a:gsLst>
            <a:path path="circle">
              <a:fillToRect l="50000" t="50000" r="50000" b="50000"/>
            </a:path>
            <a:tileRect/>
          </a:gra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26"/>
          <p:cNvSpPr/>
          <p:nvPr/>
        </p:nvSpPr>
        <p:spPr>
          <a:xfrm>
            <a:off x="2396132" y="3661112"/>
            <a:ext cx="182624" cy="156421"/>
          </a:xfrm>
          <a:custGeom>
            <a:avLst/>
            <a:gdLst/>
            <a:ahLst/>
            <a:cxnLst/>
            <a:rect l="l" t="t" r="r" b="b"/>
            <a:pathLst>
              <a:path w="13019" h="11151" extrusionOk="0">
                <a:moveTo>
                  <a:pt x="7460" y="1"/>
                </a:moveTo>
                <a:cubicBezTo>
                  <a:pt x="2487" y="1"/>
                  <a:pt x="1" y="5997"/>
                  <a:pt x="3511" y="9508"/>
                </a:cubicBezTo>
                <a:cubicBezTo>
                  <a:pt x="4646" y="10643"/>
                  <a:pt x="6041" y="11151"/>
                  <a:pt x="7409" y="11151"/>
                </a:cubicBezTo>
                <a:cubicBezTo>
                  <a:pt x="10272" y="11151"/>
                  <a:pt x="13018" y="8924"/>
                  <a:pt x="13018" y="5559"/>
                </a:cubicBezTo>
                <a:cubicBezTo>
                  <a:pt x="13018" y="2487"/>
                  <a:pt x="10532" y="1"/>
                  <a:pt x="7460" y="1"/>
                </a:cubicBezTo>
                <a:close/>
              </a:path>
            </a:pathLst>
          </a:custGeom>
          <a:gradFill>
            <a:gsLst>
              <a:gs pos="0">
                <a:srgbClr val="052643"/>
              </a:gs>
              <a:gs pos="100000">
                <a:srgbClr val="041523"/>
              </a:gs>
            </a:gsLst>
            <a:path path="circle">
              <a:fillToRect l="50000" t="50000" r="50000" b="50000"/>
            </a:path>
            <a:tileRect/>
          </a:gra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26"/>
          <p:cNvSpPr/>
          <p:nvPr/>
        </p:nvSpPr>
        <p:spPr>
          <a:xfrm>
            <a:off x="2392035" y="1893688"/>
            <a:ext cx="217496" cy="35574"/>
          </a:xfrm>
          <a:custGeom>
            <a:avLst/>
            <a:gdLst/>
            <a:ahLst/>
            <a:cxnLst/>
            <a:rect l="l" t="t" r="r" b="b"/>
            <a:pathLst>
              <a:path w="15505" h="2536" extrusionOk="0">
                <a:moveTo>
                  <a:pt x="1317" y="0"/>
                </a:moveTo>
                <a:cubicBezTo>
                  <a:pt x="585" y="0"/>
                  <a:pt x="0" y="536"/>
                  <a:pt x="0" y="1268"/>
                </a:cubicBezTo>
                <a:cubicBezTo>
                  <a:pt x="0" y="1950"/>
                  <a:pt x="585" y="2535"/>
                  <a:pt x="1317" y="2535"/>
                </a:cubicBezTo>
                <a:lnTo>
                  <a:pt x="14188" y="2535"/>
                </a:lnTo>
                <a:cubicBezTo>
                  <a:pt x="14919" y="2535"/>
                  <a:pt x="15456" y="1950"/>
                  <a:pt x="15504" y="1268"/>
                </a:cubicBezTo>
                <a:cubicBezTo>
                  <a:pt x="15456" y="536"/>
                  <a:pt x="14919" y="0"/>
                  <a:pt x="14188" y="0"/>
                </a:cubicBezTo>
                <a:close/>
              </a:path>
            </a:pathLst>
          </a:custGeom>
          <a:solidFill>
            <a:srgbClr val="161234"/>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26"/>
          <p:cNvSpPr/>
          <p:nvPr/>
        </p:nvSpPr>
        <p:spPr>
          <a:xfrm>
            <a:off x="2251814" y="3281499"/>
            <a:ext cx="119697" cy="102639"/>
          </a:xfrm>
          <a:custGeom>
            <a:avLst/>
            <a:gdLst/>
            <a:ahLst/>
            <a:cxnLst/>
            <a:rect l="l" t="t" r="r" b="b"/>
            <a:pathLst>
              <a:path w="8533" h="7317" extrusionOk="0">
                <a:moveTo>
                  <a:pt x="4876" y="0"/>
                </a:moveTo>
                <a:cubicBezTo>
                  <a:pt x="1658" y="0"/>
                  <a:pt x="1" y="3950"/>
                  <a:pt x="2292" y="6241"/>
                </a:cubicBezTo>
                <a:cubicBezTo>
                  <a:pt x="3050" y="6983"/>
                  <a:pt x="3972" y="7316"/>
                  <a:pt x="4872" y="7316"/>
                </a:cubicBezTo>
                <a:cubicBezTo>
                  <a:pt x="6750" y="7316"/>
                  <a:pt x="8533" y="5866"/>
                  <a:pt x="8533" y="3657"/>
                </a:cubicBezTo>
                <a:cubicBezTo>
                  <a:pt x="8533" y="1609"/>
                  <a:pt x="6924" y="0"/>
                  <a:pt x="4876" y="0"/>
                </a:cubicBezTo>
                <a:close/>
              </a:path>
            </a:pathLst>
          </a:custGeom>
          <a:solidFill>
            <a:srgbClr val="FFFFFF"/>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26"/>
          <p:cNvSpPr/>
          <p:nvPr/>
        </p:nvSpPr>
        <p:spPr>
          <a:xfrm>
            <a:off x="2326365" y="3384094"/>
            <a:ext cx="14" cy="30103"/>
          </a:xfrm>
          <a:custGeom>
            <a:avLst/>
            <a:gdLst/>
            <a:ahLst/>
            <a:cxnLst/>
            <a:rect l="l" t="t" r="r" b="b"/>
            <a:pathLst>
              <a:path w="1" h="2146" fill="none" extrusionOk="0">
                <a:moveTo>
                  <a:pt x="1" y="1"/>
                </a:moveTo>
                <a:lnTo>
                  <a:pt x="1" y="2146"/>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26"/>
          <p:cNvSpPr/>
          <p:nvPr/>
        </p:nvSpPr>
        <p:spPr>
          <a:xfrm>
            <a:off x="2327052" y="3444293"/>
            <a:ext cx="29430" cy="30103"/>
          </a:xfrm>
          <a:custGeom>
            <a:avLst/>
            <a:gdLst/>
            <a:ahLst/>
            <a:cxnLst/>
            <a:rect l="l" t="t" r="r" b="b"/>
            <a:pathLst>
              <a:path w="2098" h="2146" fill="none" extrusionOk="0">
                <a:moveTo>
                  <a:pt x="1" y="0"/>
                </a:moveTo>
                <a:lnTo>
                  <a:pt x="1" y="2145"/>
                </a:lnTo>
                <a:lnTo>
                  <a:pt x="2097" y="2145"/>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26"/>
          <p:cNvSpPr/>
          <p:nvPr/>
        </p:nvSpPr>
        <p:spPr>
          <a:xfrm>
            <a:off x="2411185" y="3474385"/>
            <a:ext cx="409673" cy="14"/>
          </a:xfrm>
          <a:custGeom>
            <a:avLst/>
            <a:gdLst/>
            <a:ahLst/>
            <a:cxnLst/>
            <a:rect l="l" t="t" r="r" b="b"/>
            <a:pathLst>
              <a:path w="29205" h="1" fill="none" extrusionOk="0">
                <a:moveTo>
                  <a:pt x="0" y="0"/>
                </a:moveTo>
                <a:lnTo>
                  <a:pt x="29205" y="0"/>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6"/>
          <p:cNvSpPr/>
          <p:nvPr/>
        </p:nvSpPr>
        <p:spPr>
          <a:xfrm>
            <a:off x="2848263" y="3444293"/>
            <a:ext cx="30103" cy="30103"/>
          </a:xfrm>
          <a:custGeom>
            <a:avLst/>
            <a:gdLst/>
            <a:ahLst/>
            <a:cxnLst/>
            <a:rect l="l" t="t" r="r" b="b"/>
            <a:pathLst>
              <a:path w="2146" h="2146" fill="none" extrusionOk="0">
                <a:moveTo>
                  <a:pt x="0" y="2145"/>
                </a:moveTo>
                <a:lnTo>
                  <a:pt x="2145" y="2145"/>
                </a:lnTo>
                <a:lnTo>
                  <a:pt x="2145" y="0"/>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6"/>
          <p:cNvSpPr/>
          <p:nvPr/>
        </p:nvSpPr>
        <p:spPr>
          <a:xfrm>
            <a:off x="2878356" y="3081768"/>
            <a:ext cx="14" cy="307090"/>
          </a:xfrm>
          <a:custGeom>
            <a:avLst/>
            <a:gdLst/>
            <a:ahLst/>
            <a:cxnLst/>
            <a:rect l="l" t="t" r="r" b="b"/>
            <a:pathLst>
              <a:path w="1" h="21892" fill="none" extrusionOk="0">
                <a:moveTo>
                  <a:pt x="0" y="21892"/>
                </a:moveTo>
                <a:lnTo>
                  <a:pt x="0" y="1"/>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6"/>
          <p:cNvSpPr/>
          <p:nvPr/>
        </p:nvSpPr>
        <p:spPr>
          <a:xfrm>
            <a:off x="2878356" y="3024319"/>
            <a:ext cx="30103" cy="29416"/>
          </a:xfrm>
          <a:custGeom>
            <a:avLst/>
            <a:gdLst/>
            <a:ahLst/>
            <a:cxnLst/>
            <a:rect l="l" t="t" r="r" b="b"/>
            <a:pathLst>
              <a:path w="2146" h="2097" fill="none" extrusionOk="0">
                <a:moveTo>
                  <a:pt x="0" y="2097"/>
                </a:moveTo>
                <a:lnTo>
                  <a:pt x="0" y="0"/>
                </a:lnTo>
                <a:lnTo>
                  <a:pt x="2145" y="0"/>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6"/>
          <p:cNvSpPr/>
          <p:nvPr/>
        </p:nvSpPr>
        <p:spPr>
          <a:xfrm>
            <a:off x="2970695" y="3024319"/>
            <a:ext cx="341962" cy="14"/>
          </a:xfrm>
          <a:custGeom>
            <a:avLst/>
            <a:gdLst/>
            <a:ahLst/>
            <a:cxnLst/>
            <a:rect l="l" t="t" r="r" b="b"/>
            <a:pathLst>
              <a:path w="24378" h="1" fill="none" extrusionOk="0">
                <a:moveTo>
                  <a:pt x="0" y="0"/>
                </a:moveTo>
                <a:lnTo>
                  <a:pt x="24378" y="0"/>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26"/>
          <p:cNvSpPr/>
          <p:nvPr/>
        </p:nvSpPr>
        <p:spPr>
          <a:xfrm>
            <a:off x="3344151" y="3024319"/>
            <a:ext cx="29416" cy="29416"/>
          </a:xfrm>
          <a:custGeom>
            <a:avLst/>
            <a:gdLst/>
            <a:ahLst/>
            <a:cxnLst/>
            <a:rect l="l" t="t" r="r" b="b"/>
            <a:pathLst>
              <a:path w="2097" h="2097" fill="none" extrusionOk="0">
                <a:moveTo>
                  <a:pt x="0" y="0"/>
                </a:moveTo>
                <a:lnTo>
                  <a:pt x="2097" y="0"/>
                </a:lnTo>
                <a:lnTo>
                  <a:pt x="2097" y="2097"/>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26"/>
          <p:cNvSpPr/>
          <p:nvPr/>
        </p:nvSpPr>
        <p:spPr>
          <a:xfrm>
            <a:off x="3373557" y="3107076"/>
            <a:ext cx="14" cy="292053"/>
          </a:xfrm>
          <a:custGeom>
            <a:avLst/>
            <a:gdLst/>
            <a:ahLst/>
            <a:cxnLst/>
            <a:rect l="l" t="t" r="r" b="b"/>
            <a:pathLst>
              <a:path w="1" h="20820" fill="none" extrusionOk="0">
                <a:moveTo>
                  <a:pt x="1" y="1"/>
                </a:moveTo>
                <a:lnTo>
                  <a:pt x="1" y="20819"/>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26"/>
          <p:cNvSpPr/>
          <p:nvPr/>
        </p:nvSpPr>
        <p:spPr>
          <a:xfrm>
            <a:off x="3373557" y="3425816"/>
            <a:ext cx="14" cy="30103"/>
          </a:xfrm>
          <a:custGeom>
            <a:avLst/>
            <a:gdLst/>
            <a:ahLst/>
            <a:cxnLst/>
            <a:rect l="l" t="t" r="r" b="b"/>
            <a:pathLst>
              <a:path w="1" h="2146" fill="none" extrusionOk="0">
                <a:moveTo>
                  <a:pt x="1" y="1"/>
                </a:moveTo>
                <a:lnTo>
                  <a:pt x="1"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26"/>
          <p:cNvSpPr/>
          <p:nvPr/>
        </p:nvSpPr>
        <p:spPr>
          <a:xfrm>
            <a:off x="1673154" y="2077680"/>
            <a:ext cx="29430" cy="14"/>
          </a:xfrm>
          <a:custGeom>
            <a:avLst/>
            <a:gdLst/>
            <a:ahLst/>
            <a:cxnLst/>
            <a:rect l="l" t="t" r="r" b="b"/>
            <a:pathLst>
              <a:path w="2098" h="1" fill="none" extrusionOk="0">
                <a:moveTo>
                  <a:pt x="1" y="0"/>
                </a:moveTo>
                <a:lnTo>
                  <a:pt x="2097"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26"/>
          <p:cNvSpPr/>
          <p:nvPr/>
        </p:nvSpPr>
        <p:spPr>
          <a:xfrm>
            <a:off x="1736762" y="2077680"/>
            <a:ext cx="50625" cy="14"/>
          </a:xfrm>
          <a:custGeom>
            <a:avLst/>
            <a:gdLst/>
            <a:ahLst/>
            <a:cxnLst/>
            <a:rect l="l" t="t" r="r" b="b"/>
            <a:pathLst>
              <a:path w="3609" h="1" fill="none" extrusionOk="0">
                <a:moveTo>
                  <a:pt x="1" y="0"/>
                </a:moveTo>
                <a:lnTo>
                  <a:pt x="3609"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26"/>
          <p:cNvSpPr/>
          <p:nvPr/>
        </p:nvSpPr>
        <p:spPr>
          <a:xfrm>
            <a:off x="1804480" y="2077680"/>
            <a:ext cx="30103" cy="29416"/>
          </a:xfrm>
          <a:custGeom>
            <a:avLst/>
            <a:gdLst/>
            <a:ahLst/>
            <a:cxnLst/>
            <a:rect l="l" t="t" r="r" b="b"/>
            <a:pathLst>
              <a:path w="2146" h="2097" fill="none" extrusionOk="0">
                <a:moveTo>
                  <a:pt x="1" y="0"/>
                </a:moveTo>
                <a:lnTo>
                  <a:pt x="2146" y="0"/>
                </a:lnTo>
                <a:lnTo>
                  <a:pt x="2146" y="2097"/>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26"/>
          <p:cNvSpPr/>
          <p:nvPr/>
        </p:nvSpPr>
        <p:spPr>
          <a:xfrm>
            <a:off x="1833900" y="2169332"/>
            <a:ext cx="14" cy="464394"/>
          </a:xfrm>
          <a:custGeom>
            <a:avLst/>
            <a:gdLst/>
            <a:ahLst/>
            <a:cxnLst/>
            <a:rect l="l" t="t" r="r" b="b"/>
            <a:pathLst>
              <a:path w="1" h="33106" fill="none" extrusionOk="0">
                <a:moveTo>
                  <a:pt x="0" y="0"/>
                </a:moveTo>
                <a:lnTo>
                  <a:pt x="0" y="33105"/>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26"/>
          <p:cNvSpPr/>
          <p:nvPr/>
        </p:nvSpPr>
        <p:spPr>
          <a:xfrm>
            <a:off x="1834573" y="2665217"/>
            <a:ext cx="29430" cy="30117"/>
          </a:xfrm>
          <a:custGeom>
            <a:avLst/>
            <a:gdLst/>
            <a:ahLst/>
            <a:cxnLst/>
            <a:rect l="l" t="t" r="r" b="b"/>
            <a:pathLst>
              <a:path w="2098" h="2147" fill="none" extrusionOk="0">
                <a:moveTo>
                  <a:pt x="1" y="1"/>
                </a:moveTo>
                <a:lnTo>
                  <a:pt x="1" y="2146"/>
                </a:lnTo>
                <a:lnTo>
                  <a:pt x="2097"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26"/>
          <p:cNvSpPr/>
          <p:nvPr/>
        </p:nvSpPr>
        <p:spPr>
          <a:xfrm>
            <a:off x="1923504" y="2695323"/>
            <a:ext cx="681189" cy="14"/>
          </a:xfrm>
          <a:custGeom>
            <a:avLst/>
            <a:gdLst/>
            <a:ahLst/>
            <a:cxnLst/>
            <a:rect l="l" t="t" r="r" b="b"/>
            <a:pathLst>
              <a:path w="48561" h="1" fill="none" extrusionOk="0">
                <a:moveTo>
                  <a:pt x="0" y="0"/>
                </a:moveTo>
                <a:lnTo>
                  <a:pt x="48560"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26"/>
          <p:cNvSpPr/>
          <p:nvPr/>
        </p:nvSpPr>
        <p:spPr>
          <a:xfrm>
            <a:off x="2634164" y="2695323"/>
            <a:ext cx="30103" cy="14"/>
          </a:xfrm>
          <a:custGeom>
            <a:avLst/>
            <a:gdLst/>
            <a:ahLst/>
            <a:cxnLst/>
            <a:rect l="l" t="t" r="r" b="b"/>
            <a:pathLst>
              <a:path w="2146" h="1" fill="none" extrusionOk="0">
                <a:moveTo>
                  <a:pt x="1" y="0"/>
                </a:moveTo>
                <a:lnTo>
                  <a:pt x="2146"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26"/>
          <p:cNvSpPr/>
          <p:nvPr/>
        </p:nvSpPr>
        <p:spPr>
          <a:xfrm>
            <a:off x="2608856" y="2648129"/>
            <a:ext cx="119697" cy="102934"/>
          </a:xfrm>
          <a:custGeom>
            <a:avLst/>
            <a:gdLst/>
            <a:ahLst/>
            <a:cxnLst/>
            <a:rect l="l" t="t" r="r" b="b"/>
            <a:pathLst>
              <a:path w="8533" h="7338" extrusionOk="0">
                <a:moveTo>
                  <a:pt x="4876" y="0"/>
                </a:moveTo>
                <a:cubicBezTo>
                  <a:pt x="1610" y="0"/>
                  <a:pt x="1" y="3949"/>
                  <a:pt x="2292" y="6241"/>
                </a:cubicBezTo>
                <a:cubicBezTo>
                  <a:pt x="3035" y="6999"/>
                  <a:pt x="3951" y="7338"/>
                  <a:pt x="4851" y="7338"/>
                </a:cubicBezTo>
                <a:cubicBezTo>
                  <a:pt x="6729" y="7338"/>
                  <a:pt x="8533" y="5865"/>
                  <a:pt x="8533" y="3657"/>
                </a:cubicBezTo>
                <a:cubicBezTo>
                  <a:pt x="8533" y="1658"/>
                  <a:pt x="6875" y="0"/>
                  <a:pt x="4876" y="0"/>
                </a:cubicBezTo>
                <a:close/>
              </a:path>
            </a:pathLst>
          </a:custGeom>
          <a:solidFill>
            <a:srgbClr val="FFFFFF"/>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26"/>
          <p:cNvSpPr/>
          <p:nvPr/>
        </p:nvSpPr>
        <p:spPr>
          <a:xfrm>
            <a:off x="1611594" y="3639226"/>
            <a:ext cx="30103" cy="14"/>
          </a:xfrm>
          <a:custGeom>
            <a:avLst/>
            <a:gdLst/>
            <a:ahLst/>
            <a:cxnLst/>
            <a:rect l="l" t="t" r="r" b="b"/>
            <a:pathLst>
              <a:path w="2146" h="1" fill="none" extrusionOk="0">
                <a:moveTo>
                  <a:pt x="1" y="0"/>
                </a:moveTo>
                <a:lnTo>
                  <a:pt x="2146"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26"/>
          <p:cNvSpPr/>
          <p:nvPr/>
        </p:nvSpPr>
        <p:spPr>
          <a:xfrm>
            <a:off x="1724458" y="3609808"/>
            <a:ext cx="30103" cy="30117"/>
          </a:xfrm>
          <a:custGeom>
            <a:avLst/>
            <a:gdLst/>
            <a:ahLst/>
            <a:cxnLst/>
            <a:rect l="l" t="t" r="r" b="b"/>
            <a:pathLst>
              <a:path w="2146" h="2147" fill="none" extrusionOk="0">
                <a:moveTo>
                  <a:pt x="0" y="2146"/>
                </a:moveTo>
                <a:lnTo>
                  <a:pt x="2146" y="2146"/>
                </a:lnTo>
                <a:lnTo>
                  <a:pt x="2146"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26"/>
          <p:cNvSpPr/>
          <p:nvPr/>
        </p:nvSpPr>
        <p:spPr>
          <a:xfrm>
            <a:off x="1754551" y="3238402"/>
            <a:ext cx="14" cy="313935"/>
          </a:xfrm>
          <a:custGeom>
            <a:avLst/>
            <a:gdLst/>
            <a:ahLst/>
            <a:cxnLst/>
            <a:rect l="l" t="t" r="r" b="b"/>
            <a:pathLst>
              <a:path w="1" h="22380" fill="none" extrusionOk="0">
                <a:moveTo>
                  <a:pt x="1" y="22379"/>
                </a:moveTo>
                <a:lnTo>
                  <a:pt x="1"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26"/>
          <p:cNvSpPr/>
          <p:nvPr/>
        </p:nvSpPr>
        <p:spPr>
          <a:xfrm>
            <a:off x="1754551" y="3179578"/>
            <a:ext cx="30103" cy="30117"/>
          </a:xfrm>
          <a:custGeom>
            <a:avLst/>
            <a:gdLst/>
            <a:ahLst/>
            <a:cxnLst/>
            <a:rect l="l" t="t" r="r" b="b"/>
            <a:pathLst>
              <a:path w="2146" h="2147" fill="none" extrusionOk="0">
                <a:moveTo>
                  <a:pt x="1" y="2146"/>
                </a:moveTo>
                <a:lnTo>
                  <a:pt x="1" y="1"/>
                </a:lnTo>
                <a:lnTo>
                  <a:pt x="2146"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26"/>
          <p:cNvSpPr/>
          <p:nvPr/>
        </p:nvSpPr>
        <p:spPr>
          <a:xfrm>
            <a:off x="1840732" y="3179578"/>
            <a:ext cx="871318" cy="14"/>
          </a:xfrm>
          <a:custGeom>
            <a:avLst/>
            <a:gdLst/>
            <a:ahLst/>
            <a:cxnLst/>
            <a:rect l="l" t="t" r="r" b="b"/>
            <a:pathLst>
              <a:path w="62115" h="1" fill="none" extrusionOk="0">
                <a:moveTo>
                  <a:pt x="1" y="1"/>
                </a:moveTo>
                <a:lnTo>
                  <a:pt x="62115"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26"/>
          <p:cNvSpPr/>
          <p:nvPr/>
        </p:nvSpPr>
        <p:spPr>
          <a:xfrm>
            <a:off x="2740183" y="3179578"/>
            <a:ext cx="30103" cy="30117"/>
          </a:xfrm>
          <a:custGeom>
            <a:avLst/>
            <a:gdLst/>
            <a:ahLst/>
            <a:cxnLst/>
            <a:rect l="l" t="t" r="r" b="b"/>
            <a:pathLst>
              <a:path w="2146" h="2147" fill="none" extrusionOk="0">
                <a:moveTo>
                  <a:pt x="1" y="1"/>
                </a:moveTo>
                <a:lnTo>
                  <a:pt x="2146" y="1"/>
                </a:lnTo>
                <a:lnTo>
                  <a:pt x="2146"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26"/>
          <p:cNvSpPr/>
          <p:nvPr/>
        </p:nvSpPr>
        <p:spPr>
          <a:xfrm>
            <a:off x="2770275" y="3289706"/>
            <a:ext cx="14" cy="30103"/>
          </a:xfrm>
          <a:custGeom>
            <a:avLst/>
            <a:gdLst/>
            <a:ahLst/>
            <a:cxnLst/>
            <a:rect l="l" t="t" r="r" b="b"/>
            <a:pathLst>
              <a:path w="1" h="2146" fill="none" extrusionOk="0">
                <a:moveTo>
                  <a:pt x="1" y="0"/>
                </a:moveTo>
                <a:lnTo>
                  <a:pt x="1"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26"/>
          <p:cNvSpPr/>
          <p:nvPr/>
        </p:nvSpPr>
        <p:spPr>
          <a:xfrm>
            <a:off x="2699147" y="3284235"/>
            <a:ext cx="119697" cy="102639"/>
          </a:xfrm>
          <a:custGeom>
            <a:avLst/>
            <a:gdLst/>
            <a:ahLst/>
            <a:cxnLst/>
            <a:rect l="l" t="t" r="r" b="b"/>
            <a:pathLst>
              <a:path w="8533" h="7317" extrusionOk="0">
                <a:moveTo>
                  <a:pt x="4876" y="0"/>
                </a:moveTo>
                <a:cubicBezTo>
                  <a:pt x="1658" y="0"/>
                  <a:pt x="0" y="3950"/>
                  <a:pt x="2292" y="6241"/>
                </a:cubicBezTo>
                <a:cubicBezTo>
                  <a:pt x="3050" y="6983"/>
                  <a:pt x="3972" y="7316"/>
                  <a:pt x="4872" y="7316"/>
                </a:cubicBezTo>
                <a:cubicBezTo>
                  <a:pt x="6750" y="7316"/>
                  <a:pt x="8533" y="5866"/>
                  <a:pt x="8533" y="3657"/>
                </a:cubicBezTo>
                <a:cubicBezTo>
                  <a:pt x="8533" y="1609"/>
                  <a:pt x="6924" y="0"/>
                  <a:pt x="4876" y="0"/>
                </a:cubicBezTo>
                <a:close/>
              </a:path>
            </a:pathLst>
          </a:custGeom>
          <a:solidFill>
            <a:srgbClr val="FFFFFF"/>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26"/>
          <p:cNvSpPr/>
          <p:nvPr/>
        </p:nvSpPr>
        <p:spPr>
          <a:xfrm>
            <a:off x="2526098" y="3007905"/>
            <a:ext cx="14" cy="29416"/>
          </a:xfrm>
          <a:custGeom>
            <a:avLst/>
            <a:gdLst/>
            <a:ahLst/>
            <a:cxnLst/>
            <a:rect l="l" t="t" r="r" b="b"/>
            <a:pathLst>
              <a:path w="1" h="2097" fill="none" extrusionOk="0">
                <a:moveTo>
                  <a:pt x="0" y="2097"/>
                </a:moveTo>
                <a:lnTo>
                  <a:pt x="0"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26"/>
          <p:cNvSpPr/>
          <p:nvPr/>
        </p:nvSpPr>
        <p:spPr>
          <a:xfrm>
            <a:off x="2526098" y="2548944"/>
            <a:ext cx="14" cy="404890"/>
          </a:xfrm>
          <a:custGeom>
            <a:avLst/>
            <a:gdLst/>
            <a:ahLst/>
            <a:cxnLst/>
            <a:rect l="l" t="t" r="r" b="b"/>
            <a:pathLst>
              <a:path w="1" h="28864" fill="none" extrusionOk="0">
                <a:moveTo>
                  <a:pt x="0" y="28864"/>
                </a:moveTo>
                <a:lnTo>
                  <a:pt x="0"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26"/>
          <p:cNvSpPr/>
          <p:nvPr/>
        </p:nvSpPr>
        <p:spPr>
          <a:xfrm>
            <a:off x="2526785" y="2492168"/>
            <a:ext cx="29416" cy="30117"/>
          </a:xfrm>
          <a:custGeom>
            <a:avLst/>
            <a:gdLst/>
            <a:ahLst/>
            <a:cxnLst/>
            <a:rect l="l" t="t" r="r" b="b"/>
            <a:pathLst>
              <a:path w="2097" h="2147" fill="none" extrusionOk="0">
                <a:moveTo>
                  <a:pt x="0" y="2146"/>
                </a:moveTo>
                <a:lnTo>
                  <a:pt x="0" y="1"/>
                </a:lnTo>
                <a:lnTo>
                  <a:pt x="2097"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26"/>
          <p:cNvSpPr/>
          <p:nvPr/>
        </p:nvSpPr>
        <p:spPr>
          <a:xfrm>
            <a:off x="2615014" y="2492168"/>
            <a:ext cx="904830" cy="14"/>
          </a:xfrm>
          <a:custGeom>
            <a:avLst/>
            <a:gdLst/>
            <a:ahLst/>
            <a:cxnLst/>
            <a:rect l="l" t="t" r="r" b="b"/>
            <a:pathLst>
              <a:path w="64504" h="1" fill="none" extrusionOk="0">
                <a:moveTo>
                  <a:pt x="1" y="1"/>
                </a:moveTo>
                <a:lnTo>
                  <a:pt x="64504"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26"/>
          <p:cNvSpPr/>
          <p:nvPr/>
        </p:nvSpPr>
        <p:spPr>
          <a:xfrm>
            <a:off x="3549342" y="2462076"/>
            <a:ext cx="30117" cy="30103"/>
          </a:xfrm>
          <a:custGeom>
            <a:avLst/>
            <a:gdLst/>
            <a:ahLst/>
            <a:cxnLst/>
            <a:rect l="l" t="t" r="r" b="b"/>
            <a:pathLst>
              <a:path w="2147" h="2146" fill="none" extrusionOk="0">
                <a:moveTo>
                  <a:pt x="1" y="2146"/>
                </a:moveTo>
                <a:lnTo>
                  <a:pt x="2146" y="2146"/>
                </a:lnTo>
                <a:lnTo>
                  <a:pt x="2146"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26"/>
          <p:cNvSpPr/>
          <p:nvPr/>
        </p:nvSpPr>
        <p:spPr>
          <a:xfrm>
            <a:off x="3579448" y="2350587"/>
            <a:ext cx="14" cy="67037"/>
          </a:xfrm>
          <a:custGeom>
            <a:avLst/>
            <a:gdLst/>
            <a:ahLst/>
            <a:cxnLst/>
            <a:rect l="l" t="t" r="r" b="b"/>
            <a:pathLst>
              <a:path w="1" h="4779" fill="none" extrusionOk="0">
                <a:moveTo>
                  <a:pt x="0" y="4779"/>
                </a:moveTo>
                <a:lnTo>
                  <a:pt x="0"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26"/>
          <p:cNvSpPr/>
          <p:nvPr/>
        </p:nvSpPr>
        <p:spPr>
          <a:xfrm>
            <a:off x="3579448" y="2297922"/>
            <a:ext cx="14" cy="30103"/>
          </a:xfrm>
          <a:custGeom>
            <a:avLst/>
            <a:gdLst/>
            <a:ahLst/>
            <a:cxnLst/>
            <a:rect l="l" t="t" r="r" b="b"/>
            <a:pathLst>
              <a:path w="1" h="2146" fill="none" extrusionOk="0">
                <a:moveTo>
                  <a:pt x="0" y="2146"/>
                </a:moveTo>
                <a:lnTo>
                  <a:pt x="0"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26"/>
          <p:cNvSpPr/>
          <p:nvPr/>
        </p:nvSpPr>
        <p:spPr>
          <a:xfrm>
            <a:off x="2473432" y="3007217"/>
            <a:ext cx="103284" cy="103284"/>
          </a:xfrm>
          <a:custGeom>
            <a:avLst/>
            <a:gdLst/>
            <a:ahLst/>
            <a:cxnLst/>
            <a:rect l="l" t="t" r="r" b="b"/>
            <a:pathLst>
              <a:path w="7363" h="7363" extrusionOk="0">
                <a:moveTo>
                  <a:pt x="3657" y="1"/>
                </a:moveTo>
                <a:cubicBezTo>
                  <a:pt x="1658" y="1"/>
                  <a:pt x="0" y="1658"/>
                  <a:pt x="0" y="3706"/>
                </a:cubicBezTo>
                <a:cubicBezTo>
                  <a:pt x="0" y="5754"/>
                  <a:pt x="1658" y="7363"/>
                  <a:pt x="3657" y="7363"/>
                </a:cubicBezTo>
                <a:cubicBezTo>
                  <a:pt x="5705" y="7363"/>
                  <a:pt x="7362" y="5754"/>
                  <a:pt x="7362" y="3706"/>
                </a:cubicBezTo>
                <a:cubicBezTo>
                  <a:pt x="7362" y="1658"/>
                  <a:pt x="5705" y="1"/>
                  <a:pt x="3657" y="1"/>
                </a:cubicBezTo>
                <a:close/>
              </a:path>
            </a:pathLst>
          </a:custGeom>
          <a:solidFill>
            <a:srgbClr val="FFFFFF"/>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26"/>
          <p:cNvSpPr/>
          <p:nvPr/>
        </p:nvSpPr>
        <p:spPr>
          <a:xfrm>
            <a:off x="2811324" y="1640604"/>
            <a:ext cx="14" cy="30103"/>
          </a:xfrm>
          <a:custGeom>
            <a:avLst/>
            <a:gdLst/>
            <a:ahLst/>
            <a:cxnLst/>
            <a:rect l="l" t="t" r="r" b="b"/>
            <a:pathLst>
              <a:path w="1" h="2146" fill="none" extrusionOk="0">
                <a:moveTo>
                  <a:pt x="0" y="1"/>
                </a:moveTo>
                <a:lnTo>
                  <a:pt x="0"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26"/>
          <p:cNvSpPr/>
          <p:nvPr/>
        </p:nvSpPr>
        <p:spPr>
          <a:xfrm>
            <a:off x="2811324" y="1728160"/>
            <a:ext cx="14" cy="547143"/>
          </a:xfrm>
          <a:custGeom>
            <a:avLst/>
            <a:gdLst/>
            <a:ahLst/>
            <a:cxnLst/>
            <a:rect l="l" t="t" r="r" b="b"/>
            <a:pathLst>
              <a:path w="1" h="39005" fill="none" extrusionOk="0">
                <a:moveTo>
                  <a:pt x="0" y="0"/>
                </a:moveTo>
                <a:lnTo>
                  <a:pt x="0" y="39004"/>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26"/>
          <p:cNvSpPr/>
          <p:nvPr/>
        </p:nvSpPr>
        <p:spPr>
          <a:xfrm>
            <a:off x="2781905" y="2304754"/>
            <a:ext cx="30103" cy="29430"/>
          </a:xfrm>
          <a:custGeom>
            <a:avLst/>
            <a:gdLst/>
            <a:ahLst/>
            <a:cxnLst/>
            <a:rect l="l" t="t" r="r" b="b"/>
            <a:pathLst>
              <a:path w="2146" h="2098" fill="none" extrusionOk="0">
                <a:moveTo>
                  <a:pt x="2146" y="1"/>
                </a:moveTo>
                <a:lnTo>
                  <a:pt x="2146" y="2097"/>
                </a:lnTo>
                <a:lnTo>
                  <a:pt x="1" y="2097"/>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26"/>
          <p:cNvSpPr/>
          <p:nvPr/>
        </p:nvSpPr>
        <p:spPr>
          <a:xfrm>
            <a:off x="2296272" y="2334173"/>
            <a:ext cx="428147" cy="14"/>
          </a:xfrm>
          <a:custGeom>
            <a:avLst/>
            <a:gdLst/>
            <a:ahLst/>
            <a:cxnLst/>
            <a:rect l="l" t="t" r="r" b="b"/>
            <a:pathLst>
              <a:path w="30522" h="1" fill="none" extrusionOk="0">
                <a:moveTo>
                  <a:pt x="30521" y="0"/>
                </a:moveTo>
                <a:lnTo>
                  <a:pt x="1"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26"/>
          <p:cNvSpPr/>
          <p:nvPr/>
        </p:nvSpPr>
        <p:spPr>
          <a:xfrm>
            <a:off x="2237448" y="2334173"/>
            <a:ext cx="30103" cy="30103"/>
          </a:xfrm>
          <a:custGeom>
            <a:avLst/>
            <a:gdLst/>
            <a:ahLst/>
            <a:cxnLst/>
            <a:rect l="l" t="t" r="r" b="b"/>
            <a:pathLst>
              <a:path w="2146" h="2146" fill="none" extrusionOk="0">
                <a:moveTo>
                  <a:pt x="2146" y="0"/>
                </a:moveTo>
                <a:lnTo>
                  <a:pt x="1" y="0"/>
                </a:lnTo>
                <a:lnTo>
                  <a:pt x="1"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26"/>
          <p:cNvSpPr/>
          <p:nvPr/>
        </p:nvSpPr>
        <p:spPr>
          <a:xfrm>
            <a:off x="2237448" y="2418993"/>
            <a:ext cx="14" cy="411034"/>
          </a:xfrm>
          <a:custGeom>
            <a:avLst/>
            <a:gdLst/>
            <a:ahLst/>
            <a:cxnLst/>
            <a:rect l="l" t="t" r="r" b="b"/>
            <a:pathLst>
              <a:path w="1" h="29302" fill="none" extrusionOk="0">
                <a:moveTo>
                  <a:pt x="1" y="0"/>
                </a:moveTo>
                <a:lnTo>
                  <a:pt x="1" y="29302"/>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26"/>
          <p:cNvSpPr/>
          <p:nvPr/>
        </p:nvSpPr>
        <p:spPr>
          <a:xfrm>
            <a:off x="2237448" y="2857429"/>
            <a:ext cx="14" cy="30103"/>
          </a:xfrm>
          <a:custGeom>
            <a:avLst/>
            <a:gdLst/>
            <a:ahLst/>
            <a:cxnLst/>
            <a:rect l="l" t="t" r="r" b="b"/>
            <a:pathLst>
              <a:path w="1" h="2146" fill="none" extrusionOk="0">
                <a:moveTo>
                  <a:pt x="1" y="0"/>
                </a:moveTo>
                <a:lnTo>
                  <a:pt x="1" y="2145"/>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26"/>
          <p:cNvSpPr/>
          <p:nvPr/>
        </p:nvSpPr>
        <p:spPr>
          <a:xfrm>
            <a:off x="2166320" y="2837592"/>
            <a:ext cx="119697" cy="102639"/>
          </a:xfrm>
          <a:custGeom>
            <a:avLst/>
            <a:gdLst/>
            <a:ahLst/>
            <a:cxnLst/>
            <a:rect l="l" t="t" r="r" b="b"/>
            <a:pathLst>
              <a:path w="8533" h="7317" extrusionOk="0">
                <a:moveTo>
                  <a:pt x="4876" y="0"/>
                </a:moveTo>
                <a:cubicBezTo>
                  <a:pt x="1658" y="0"/>
                  <a:pt x="0" y="3949"/>
                  <a:pt x="2292" y="6241"/>
                </a:cubicBezTo>
                <a:cubicBezTo>
                  <a:pt x="3050" y="6983"/>
                  <a:pt x="3971" y="7316"/>
                  <a:pt x="4871" y="7316"/>
                </a:cubicBezTo>
                <a:cubicBezTo>
                  <a:pt x="6749" y="7316"/>
                  <a:pt x="8532" y="5865"/>
                  <a:pt x="8532" y="3657"/>
                </a:cubicBezTo>
                <a:cubicBezTo>
                  <a:pt x="8532" y="1658"/>
                  <a:pt x="6923" y="0"/>
                  <a:pt x="4876" y="0"/>
                </a:cubicBezTo>
                <a:close/>
              </a:path>
            </a:pathLst>
          </a:custGeom>
          <a:solidFill>
            <a:srgbClr val="FFFFFF"/>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6" name="Google Shape;346;p26"/>
          <p:cNvGrpSpPr/>
          <p:nvPr/>
        </p:nvGrpSpPr>
        <p:grpSpPr>
          <a:xfrm>
            <a:off x="2624430" y="1068391"/>
            <a:ext cx="373819" cy="412843"/>
            <a:chOff x="3040350" y="1113200"/>
            <a:chExt cx="1704600" cy="1882550"/>
          </a:xfrm>
        </p:grpSpPr>
        <p:sp>
          <p:nvSpPr>
            <p:cNvPr id="347" name="Google Shape;347;p26"/>
            <p:cNvSpPr/>
            <p:nvPr/>
          </p:nvSpPr>
          <p:spPr>
            <a:xfrm>
              <a:off x="3040350" y="2164475"/>
              <a:ext cx="1607250" cy="831275"/>
            </a:xfrm>
            <a:custGeom>
              <a:avLst/>
              <a:gdLst/>
              <a:ahLst/>
              <a:cxnLst/>
              <a:rect l="l" t="t" r="r" b="b"/>
              <a:pathLst>
                <a:path w="64290" h="33251" extrusionOk="0">
                  <a:moveTo>
                    <a:pt x="20497" y="1"/>
                  </a:moveTo>
                  <a:cubicBezTo>
                    <a:pt x="16743" y="1"/>
                    <a:pt x="13284" y="2001"/>
                    <a:pt x="11425" y="5248"/>
                  </a:cubicBezTo>
                  <a:lnTo>
                    <a:pt x="9931" y="7860"/>
                  </a:lnTo>
                  <a:cubicBezTo>
                    <a:pt x="8896" y="9649"/>
                    <a:pt x="7613" y="11296"/>
                    <a:pt x="6119" y="12731"/>
                  </a:cubicBezTo>
                  <a:lnTo>
                    <a:pt x="1" y="18614"/>
                  </a:lnTo>
                  <a:lnTo>
                    <a:pt x="8813" y="33251"/>
                  </a:lnTo>
                  <a:lnTo>
                    <a:pt x="14720" y="27733"/>
                  </a:lnTo>
                  <a:cubicBezTo>
                    <a:pt x="16214" y="26333"/>
                    <a:pt x="18191" y="25556"/>
                    <a:pt x="20238" y="25556"/>
                  </a:cubicBezTo>
                  <a:lnTo>
                    <a:pt x="35816" y="25556"/>
                  </a:lnTo>
                  <a:cubicBezTo>
                    <a:pt x="39487" y="25556"/>
                    <a:pt x="43028" y="24250"/>
                    <a:pt x="45817" y="21873"/>
                  </a:cubicBezTo>
                  <a:lnTo>
                    <a:pt x="62489" y="7684"/>
                  </a:lnTo>
                  <a:cubicBezTo>
                    <a:pt x="64030" y="6413"/>
                    <a:pt x="64289" y="4060"/>
                    <a:pt x="62983" y="2554"/>
                  </a:cubicBezTo>
                  <a:cubicBezTo>
                    <a:pt x="62278" y="1738"/>
                    <a:pt x="61283" y="1316"/>
                    <a:pt x="60281" y="1316"/>
                  </a:cubicBezTo>
                  <a:cubicBezTo>
                    <a:pt x="59478" y="1316"/>
                    <a:pt x="58671" y="1587"/>
                    <a:pt x="58006" y="2142"/>
                  </a:cubicBezTo>
                  <a:lnTo>
                    <a:pt x="47641" y="10778"/>
                  </a:lnTo>
                  <a:cubicBezTo>
                    <a:pt x="45640" y="12437"/>
                    <a:pt x="43122" y="13343"/>
                    <a:pt x="40522" y="13343"/>
                  </a:cubicBezTo>
                  <a:lnTo>
                    <a:pt x="28262" y="13343"/>
                  </a:lnTo>
                  <a:cubicBezTo>
                    <a:pt x="28255" y="13343"/>
                    <a:pt x="28248" y="13343"/>
                    <a:pt x="28241" y="13343"/>
                  </a:cubicBezTo>
                  <a:cubicBezTo>
                    <a:pt x="26403" y="13343"/>
                    <a:pt x="24921" y="11853"/>
                    <a:pt x="24921" y="10013"/>
                  </a:cubicBezTo>
                  <a:cubicBezTo>
                    <a:pt x="24921" y="8166"/>
                    <a:pt x="26415" y="6672"/>
                    <a:pt x="28262" y="6672"/>
                  </a:cubicBezTo>
                  <a:lnTo>
                    <a:pt x="40028" y="6672"/>
                  </a:lnTo>
                  <a:cubicBezTo>
                    <a:pt x="41864" y="6672"/>
                    <a:pt x="43358" y="5178"/>
                    <a:pt x="43358" y="3342"/>
                  </a:cubicBezTo>
                  <a:cubicBezTo>
                    <a:pt x="43358" y="1495"/>
                    <a:pt x="41864" y="1"/>
                    <a:pt x="400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EFFC1"/>
                </a:solidFill>
                <a:highlight>
                  <a:srgbClr val="1EFFC1"/>
                </a:highlight>
              </a:endParaRPr>
            </a:p>
          </p:txBody>
        </p:sp>
        <p:sp>
          <p:nvSpPr>
            <p:cNvPr id="348" name="Google Shape;348;p26"/>
            <p:cNvSpPr/>
            <p:nvPr/>
          </p:nvSpPr>
          <p:spPr>
            <a:xfrm>
              <a:off x="3073300" y="1113200"/>
              <a:ext cx="1671650" cy="924525"/>
            </a:xfrm>
            <a:custGeom>
              <a:avLst/>
              <a:gdLst/>
              <a:ahLst/>
              <a:cxnLst/>
              <a:rect l="l" t="t" r="r" b="b"/>
              <a:pathLst>
                <a:path w="66866" h="36981" extrusionOk="0">
                  <a:moveTo>
                    <a:pt x="33427" y="0"/>
                  </a:moveTo>
                  <a:cubicBezTo>
                    <a:pt x="29803" y="0"/>
                    <a:pt x="27109" y="3342"/>
                    <a:pt x="27886" y="6883"/>
                  </a:cubicBezTo>
                  <a:cubicBezTo>
                    <a:pt x="15826" y="9307"/>
                    <a:pt x="6519" y="19473"/>
                    <a:pt x="5413" y="31957"/>
                  </a:cubicBezTo>
                  <a:lnTo>
                    <a:pt x="0" y="31957"/>
                  </a:lnTo>
                  <a:lnTo>
                    <a:pt x="0" y="36981"/>
                  </a:lnTo>
                  <a:lnTo>
                    <a:pt x="66866" y="36981"/>
                  </a:lnTo>
                  <a:lnTo>
                    <a:pt x="66866" y="31957"/>
                  </a:lnTo>
                  <a:lnTo>
                    <a:pt x="61453" y="31957"/>
                  </a:lnTo>
                  <a:cubicBezTo>
                    <a:pt x="60347" y="19473"/>
                    <a:pt x="51041" y="9307"/>
                    <a:pt x="38981" y="6883"/>
                  </a:cubicBezTo>
                  <a:cubicBezTo>
                    <a:pt x="39745" y="3342"/>
                    <a:pt x="37051" y="0"/>
                    <a:pt x="3342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EFFC1"/>
                </a:solidFill>
                <a:highlight>
                  <a:srgbClr val="1EFFC1"/>
                </a:highlight>
              </a:endParaRPr>
            </a:p>
          </p:txBody>
        </p:sp>
      </p:grpSp>
      <p:grpSp>
        <p:nvGrpSpPr>
          <p:cNvPr id="349" name="Google Shape;349;p26"/>
          <p:cNvGrpSpPr/>
          <p:nvPr/>
        </p:nvGrpSpPr>
        <p:grpSpPr>
          <a:xfrm>
            <a:off x="3390291" y="1782576"/>
            <a:ext cx="406573" cy="402537"/>
            <a:chOff x="462200" y="569000"/>
            <a:chExt cx="1901650" cy="1882775"/>
          </a:xfrm>
        </p:grpSpPr>
        <p:sp>
          <p:nvSpPr>
            <p:cNvPr id="350" name="Google Shape;350;p26"/>
            <p:cNvSpPr/>
            <p:nvPr/>
          </p:nvSpPr>
          <p:spPr>
            <a:xfrm>
              <a:off x="462200" y="890525"/>
              <a:ext cx="1573675" cy="1561250"/>
            </a:xfrm>
            <a:custGeom>
              <a:avLst/>
              <a:gdLst/>
              <a:ahLst/>
              <a:cxnLst/>
              <a:rect l="l" t="t" r="r" b="b"/>
              <a:pathLst>
                <a:path w="62947" h="62450" extrusionOk="0">
                  <a:moveTo>
                    <a:pt x="36971" y="12877"/>
                  </a:moveTo>
                  <a:cubicBezTo>
                    <a:pt x="38885" y="12877"/>
                    <a:pt x="40770" y="13628"/>
                    <a:pt x="42180" y="15037"/>
                  </a:cubicBezTo>
                  <a:cubicBezTo>
                    <a:pt x="45062" y="17897"/>
                    <a:pt x="45062" y="22568"/>
                    <a:pt x="42180" y="25427"/>
                  </a:cubicBezTo>
                  <a:cubicBezTo>
                    <a:pt x="40770" y="26837"/>
                    <a:pt x="38885" y="27587"/>
                    <a:pt x="36971" y="27587"/>
                  </a:cubicBezTo>
                  <a:cubicBezTo>
                    <a:pt x="36026" y="27587"/>
                    <a:pt x="35073" y="27404"/>
                    <a:pt x="34167" y="27027"/>
                  </a:cubicBezTo>
                  <a:cubicBezTo>
                    <a:pt x="31414" y="25886"/>
                    <a:pt x="29625" y="23203"/>
                    <a:pt x="29625" y="20226"/>
                  </a:cubicBezTo>
                  <a:cubicBezTo>
                    <a:pt x="29625" y="17261"/>
                    <a:pt x="31414" y="14579"/>
                    <a:pt x="34167" y="13437"/>
                  </a:cubicBezTo>
                  <a:cubicBezTo>
                    <a:pt x="35073" y="13060"/>
                    <a:pt x="36026" y="12877"/>
                    <a:pt x="36971" y="12877"/>
                  </a:cubicBezTo>
                  <a:close/>
                  <a:moveTo>
                    <a:pt x="50965" y="26846"/>
                  </a:moveTo>
                  <a:cubicBezTo>
                    <a:pt x="51507" y="26846"/>
                    <a:pt x="52060" y="27048"/>
                    <a:pt x="52510" y="27498"/>
                  </a:cubicBezTo>
                  <a:cubicBezTo>
                    <a:pt x="53369" y="28356"/>
                    <a:pt x="53369" y="29757"/>
                    <a:pt x="52510" y="30615"/>
                  </a:cubicBezTo>
                  <a:cubicBezTo>
                    <a:pt x="52060" y="31065"/>
                    <a:pt x="51506" y="31267"/>
                    <a:pt x="50963" y="31267"/>
                  </a:cubicBezTo>
                  <a:cubicBezTo>
                    <a:pt x="49831" y="31267"/>
                    <a:pt x="48745" y="30390"/>
                    <a:pt x="48745" y="29062"/>
                  </a:cubicBezTo>
                  <a:cubicBezTo>
                    <a:pt x="48745" y="27726"/>
                    <a:pt x="49832" y="26846"/>
                    <a:pt x="50965" y="26846"/>
                  </a:cubicBezTo>
                  <a:close/>
                  <a:moveTo>
                    <a:pt x="27672" y="1"/>
                  </a:moveTo>
                  <a:lnTo>
                    <a:pt x="18342" y="20509"/>
                  </a:lnTo>
                  <a:cubicBezTo>
                    <a:pt x="26649" y="22238"/>
                    <a:pt x="31214" y="31216"/>
                    <a:pt x="27696" y="38946"/>
                  </a:cubicBezTo>
                  <a:cubicBezTo>
                    <a:pt x="25441" y="43910"/>
                    <a:pt x="20597" y="46703"/>
                    <a:pt x="15627" y="46703"/>
                  </a:cubicBezTo>
                  <a:cubicBezTo>
                    <a:pt x="12869" y="46703"/>
                    <a:pt x="10073" y="45843"/>
                    <a:pt x="7659" y="44017"/>
                  </a:cubicBezTo>
                  <a:lnTo>
                    <a:pt x="705" y="59324"/>
                  </a:lnTo>
                  <a:cubicBezTo>
                    <a:pt x="0" y="60870"/>
                    <a:pt x="1201" y="62449"/>
                    <a:pt x="2694" y="62449"/>
                  </a:cubicBezTo>
                  <a:cubicBezTo>
                    <a:pt x="2996" y="62449"/>
                    <a:pt x="3310" y="62385"/>
                    <a:pt x="3623" y="62242"/>
                  </a:cubicBezTo>
                  <a:lnTo>
                    <a:pt x="62946" y="35287"/>
                  </a:lnTo>
                  <a:lnTo>
                    <a:pt x="62864" y="35310"/>
                  </a:lnTo>
                  <a:lnTo>
                    <a:pt x="62111" y="33239"/>
                  </a:lnTo>
                  <a:cubicBezTo>
                    <a:pt x="59393" y="25803"/>
                    <a:pt x="55099" y="19038"/>
                    <a:pt x="49510" y="13437"/>
                  </a:cubicBezTo>
                  <a:cubicBezTo>
                    <a:pt x="43909" y="7849"/>
                    <a:pt x="37144" y="3554"/>
                    <a:pt x="29708" y="836"/>
                  </a:cubicBezTo>
                  <a:lnTo>
                    <a:pt x="27637" y="83"/>
                  </a:lnTo>
                  <a:lnTo>
                    <a:pt x="2767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26"/>
            <p:cNvSpPr/>
            <p:nvPr/>
          </p:nvSpPr>
          <p:spPr>
            <a:xfrm>
              <a:off x="1198700" y="569000"/>
              <a:ext cx="1165150" cy="1158700"/>
            </a:xfrm>
            <a:custGeom>
              <a:avLst/>
              <a:gdLst/>
              <a:ahLst/>
              <a:cxnLst/>
              <a:rect l="l" t="t" r="r" b="b"/>
              <a:pathLst>
                <a:path w="46606" h="46348" extrusionOk="0">
                  <a:moveTo>
                    <a:pt x="5478" y="1"/>
                  </a:moveTo>
                  <a:cubicBezTo>
                    <a:pt x="4634" y="1"/>
                    <a:pt x="3833" y="487"/>
                    <a:pt x="3460" y="1296"/>
                  </a:cubicBezTo>
                  <a:lnTo>
                    <a:pt x="1" y="8920"/>
                  </a:lnTo>
                  <a:lnTo>
                    <a:pt x="1754" y="9555"/>
                  </a:lnTo>
                  <a:cubicBezTo>
                    <a:pt x="9802" y="12485"/>
                    <a:pt x="17108" y="17133"/>
                    <a:pt x="23168" y="23180"/>
                  </a:cubicBezTo>
                  <a:cubicBezTo>
                    <a:pt x="29215" y="29240"/>
                    <a:pt x="33863" y="36546"/>
                    <a:pt x="36793" y="44594"/>
                  </a:cubicBezTo>
                  <a:lnTo>
                    <a:pt x="37428" y="46347"/>
                  </a:lnTo>
                  <a:lnTo>
                    <a:pt x="45052" y="42888"/>
                  </a:lnTo>
                  <a:cubicBezTo>
                    <a:pt x="46099" y="42406"/>
                    <a:pt x="46605" y="41206"/>
                    <a:pt x="46217" y="40123"/>
                  </a:cubicBezTo>
                  <a:cubicBezTo>
                    <a:pt x="42864" y="30946"/>
                    <a:pt x="37557" y="22604"/>
                    <a:pt x="30663" y="15685"/>
                  </a:cubicBezTo>
                  <a:cubicBezTo>
                    <a:pt x="23744" y="8791"/>
                    <a:pt x="15402" y="3484"/>
                    <a:pt x="6225" y="131"/>
                  </a:cubicBezTo>
                  <a:cubicBezTo>
                    <a:pt x="5979" y="43"/>
                    <a:pt x="5727" y="1"/>
                    <a:pt x="547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26"/>
            <p:cNvSpPr/>
            <p:nvPr/>
          </p:nvSpPr>
          <p:spPr>
            <a:xfrm>
              <a:off x="1307825" y="1322925"/>
              <a:ext cx="159450" cy="146850"/>
            </a:xfrm>
            <a:custGeom>
              <a:avLst/>
              <a:gdLst/>
              <a:ahLst/>
              <a:cxnLst/>
              <a:rect l="l" t="t" r="r" b="b"/>
              <a:pathLst>
                <a:path w="6378" h="5874" extrusionOk="0">
                  <a:moveTo>
                    <a:pt x="3196" y="0"/>
                  </a:moveTo>
                  <a:cubicBezTo>
                    <a:pt x="3182" y="0"/>
                    <a:pt x="3168" y="0"/>
                    <a:pt x="3154" y="1"/>
                  </a:cubicBezTo>
                  <a:cubicBezTo>
                    <a:pt x="1754" y="1"/>
                    <a:pt x="542" y="989"/>
                    <a:pt x="271" y="2365"/>
                  </a:cubicBezTo>
                  <a:cubicBezTo>
                    <a:pt x="1" y="3742"/>
                    <a:pt x="742" y="5119"/>
                    <a:pt x="2036" y="5648"/>
                  </a:cubicBezTo>
                  <a:cubicBezTo>
                    <a:pt x="2402" y="5801"/>
                    <a:pt x="2783" y="5874"/>
                    <a:pt x="3160" y="5874"/>
                  </a:cubicBezTo>
                  <a:cubicBezTo>
                    <a:pt x="4117" y="5874"/>
                    <a:pt x="5044" y="5402"/>
                    <a:pt x="5601" y="4566"/>
                  </a:cubicBezTo>
                  <a:cubicBezTo>
                    <a:pt x="6378" y="3401"/>
                    <a:pt x="6225" y="1848"/>
                    <a:pt x="5237" y="848"/>
                  </a:cubicBezTo>
                  <a:cubicBezTo>
                    <a:pt x="4694" y="316"/>
                    <a:pt x="3958" y="0"/>
                    <a:pt x="319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26"/>
            <p:cNvSpPr/>
            <p:nvPr/>
          </p:nvSpPr>
          <p:spPr>
            <a:xfrm>
              <a:off x="701000" y="1507650"/>
              <a:ext cx="373300" cy="440175"/>
            </a:xfrm>
            <a:custGeom>
              <a:avLst/>
              <a:gdLst/>
              <a:ahLst/>
              <a:cxnLst/>
              <a:rect l="l" t="t" r="r" b="b"/>
              <a:pathLst>
                <a:path w="14932" h="17607" extrusionOk="0">
                  <a:moveTo>
                    <a:pt x="6896" y="0"/>
                  </a:moveTo>
                  <a:lnTo>
                    <a:pt x="1" y="15155"/>
                  </a:lnTo>
                  <a:cubicBezTo>
                    <a:pt x="1676" y="16760"/>
                    <a:pt x="3872" y="17606"/>
                    <a:pt x="6102" y="17606"/>
                  </a:cubicBezTo>
                  <a:cubicBezTo>
                    <a:pt x="7271" y="17606"/>
                    <a:pt x="8450" y="17374"/>
                    <a:pt x="9567" y="16896"/>
                  </a:cubicBezTo>
                  <a:cubicBezTo>
                    <a:pt x="12814" y="15508"/>
                    <a:pt x="14920" y="12319"/>
                    <a:pt x="14932" y="8790"/>
                  </a:cubicBezTo>
                  <a:cubicBezTo>
                    <a:pt x="14920" y="4224"/>
                    <a:pt x="11449" y="412"/>
                    <a:pt x="689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4" name="Google Shape;354;p26"/>
          <p:cNvGrpSpPr/>
          <p:nvPr/>
        </p:nvGrpSpPr>
        <p:grpSpPr>
          <a:xfrm>
            <a:off x="3208667" y="3620568"/>
            <a:ext cx="372185" cy="370679"/>
            <a:chOff x="4991125" y="2436850"/>
            <a:chExt cx="1890225" cy="1882575"/>
          </a:xfrm>
        </p:grpSpPr>
        <p:sp>
          <p:nvSpPr>
            <p:cNvPr id="355" name="Google Shape;355;p26"/>
            <p:cNvSpPr/>
            <p:nvPr/>
          </p:nvSpPr>
          <p:spPr>
            <a:xfrm>
              <a:off x="4991125" y="3057800"/>
              <a:ext cx="1890225" cy="1261625"/>
            </a:xfrm>
            <a:custGeom>
              <a:avLst/>
              <a:gdLst/>
              <a:ahLst/>
              <a:cxnLst/>
              <a:rect l="l" t="t" r="r" b="b"/>
              <a:pathLst>
                <a:path w="75609" h="50465" extrusionOk="0">
                  <a:moveTo>
                    <a:pt x="61195" y="10084"/>
                  </a:moveTo>
                  <a:cubicBezTo>
                    <a:pt x="63254" y="10131"/>
                    <a:pt x="64901" y="11802"/>
                    <a:pt x="64901" y="13861"/>
                  </a:cubicBezTo>
                  <a:cubicBezTo>
                    <a:pt x="64901" y="15920"/>
                    <a:pt x="63254" y="17591"/>
                    <a:pt x="61195" y="17638"/>
                  </a:cubicBezTo>
                  <a:lnTo>
                    <a:pt x="56606" y="17638"/>
                  </a:lnTo>
                  <a:lnTo>
                    <a:pt x="56606" y="10084"/>
                  </a:lnTo>
                  <a:close/>
                  <a:moveTo>
                    <a:pt x="7907" y="1"/>
                  </a:moveTo>
                  <a:lnTo>
                    <a:pt x="7907" y="15520"/>
                  </a:lnTo>
                  <a:cubicBezTo>
                    <a:pt x="7907" y="24250"/>
                    <a:pt x="12296" y="32392"/>
                    <a:pt x="19579" y="37204"/>
                  </a:cubicBezTo>
                  <a:lnTo>
                    <a:pt x="1" y="37204"/>
                  </a:lnTo>
                  <a:lnTo>
                    <a:pt x="1" y="39416"/>
                  </a:lnTo>
                  <a:cubicBezTo>
                    <a:pt x="1" y="45511"/>
                    <a:pt x="4931" y="50453"/>
                    <a:pt x="11025" y="50464"/>
                  </a:cubicBezTo>
                  <a:lnTo>
                    <a:pt x="64266" y="50464"/>
                  </a:lnTo>
                  <a:cubicBezTo>
                    <a:pt x="70360" y="50453"/>
                    <a:pt x="75290" y="45511"/>
                    <a:pt x="75302" y="39416"/>
                  </a:cubicBezTo>
                  <a:lnTo>
                    <a:pt x="75302" y="37216"/>
                  </a:lnTo>
                  <a:lnTo>
                    <a:pt x="48170" y="37216"/>
                  </a:lnTo>
                  <a:cubicBezTo>
                    <a:pt x="51759" y="34839"/>
                    <a:pt x="54700" y="31615"/>
                    <a:pt x="56736" y="27827"/>
                  </a:cubicBezTo>
                  <a:lnTo>
                    <a:pt x="61360" y="27827"/>
                  </a:lnTo>
                  <a:cubicBezTo>
                    <a:pt x="68702" y="27756"/>
                    <a:pt x="74737" y="22014"/>
                    <a:pt x="75173" y="14684"/>
                  </a:cubicBezTo>
                  <a:cubicBezTo>
                    <a:pt x="75608" y="7354"/>
                    <a:pt x="70302" y="930"/>
                    <a:pt x="630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26"/>
            <p:cNvSpPr/>
            <p:nvPr/>
          </p:nvSpPr>
          <p:spPr>
            <a:xfrm>
              <a:off x="5188800" y="2813650"/>
              <a:ext cx="1298100" cy="133575"/>
            </a:xfrm>
            <a:custGeom>
              <a:avLst/>
              <a:gdLst/>
              <a:ahLst/>
              <a:cxnLst/>
              <a:rect l="l" t="t" r="r" b="b"/>
              <a:pathLst>
                <a:path w="51924" h="5343" extrusionOk="0">
                  <a:moveTo>
                    <a:pt x="0" y="1"/>
                  </a:moveTo>
                  <a:lnTo>
                    <a:pt x="0" y="5343"/>
                  </a:lnTo>
                  <a:lnTo>
                    <a:pt x="51923" y="5343"/>
                  </a:lnTo>
                  <a:lnTo>
                    <a:pt x="5192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26"/>
            <p:cNvSpPr/>
            <p:nvPr/>
          </p:nvSpPr>
          <p:spPr>
            <a:xfrm>
              <a:off x="5615600" y="2436850"/>
              <a:ext cx="176800" cy="253575"/>
            </a:xfrm>
            <a:custGeom>
              <a:avLst/>
              <a:gdLst/>
              <a:ahLst/>
              <a:cxnLst/>
              <a:rect l="l" t="t" r="r" b="b"/>
              <a:pathLst>
                <a:path w="7072" h="10143" extrusionOk="0">
                  <a:moveTo>
                    <a:pt x="2660" y="1"/>
                  </a:moveTo>
                  <a:cubicBezTo>
                    <a:pt x="2660" y="271"/>
                    <a:pt x="2636" y="342"/>
                    <a:pt x="2013" y="942"/>
                  </a:cubicBezTo>
                  <a:cubicBezTo>
                    <a:pt x="1260" y="1660"/>
                    <a:pt x="1" y="2848"/>
                    <a:pt x="1" y="5072"/>
                  </a:cubicBezTo>
                  <a:cubicBezTo>
                    <a:pt x="1" y="7296"/>
                    <a:pt x="1260" y="8484"/>
                    <a:pt x="2013" y="9202"/>
                  </a:cubicBezTo>
                  <a:cubicBezTo>
                    <a:pt x="2636" y="9790"/>
                    <a:pt x="2660" y="9872"/>
                    <a:pt x="2660" y="10143"/>
                  </a:cubicBezTo>
                  <a:lnTo>
                    <a:pt x="7072" y="10143"/>
                  </a:lnTo>
                  <a:cubicBezTo>
                    <a:pt x="7072" y="7919"/>
                    <a:pt x="5813" y="6719"/>
                    <a:pt x="5048" y="6001"/>
                  </a:cubicBezTo>
                  <a:cubicBezTo>
                    <a:pt x="4425" y="5413"/>
                    <a:pt x="4413" y="5343"/>
                    <a:pt x="4413" y="5072"/>
                  </a:cubicBezTo>
                  <a:cubicBezTo>
                    <a:pt x="4413" y="4801"/>
                    <a:pt x="4425" y="4731"/>
                    <a:pt x="5048" y="4142"/>
                  </a:cubicBezTo>
                  <a:cubicBezTo>
                    <a:pt x="5813" y="3425"/>
                    <a:pt x="7072" y="2225"/>
                    <a:pt x="707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26"/>
            <p:cNvSpPr/>
            <p:nvPr/>
          </p:nvSpPr>
          <p:spPr>
            <a:xfrm>
              <a:off x="5851800" y="2436850"/>
              <a:ext cx="176800" cy="253575"/>
            </a:xfrm>
            <a:custGeom>
              <a:avLst/>
              <a:gdLst/>
              <a:ahLst/>
              <a:cxnLst/>
              <a:rect l="l" t="t" r="r" b="b"/>
              <a:pathLst>
                <a:path w="7072" h="10143" extrusionOk="0">
                  <a:moveTo>
                    <a:pt x="2660" y="1"/>
                  </a:moveTo>
                  <a:cubicBezTo>
                    <a:pt x="2660" y="271"/>
                    <a:pt x="2648" y="342"/>
                    <a:pt x="2024" y="942"/>
                  </a:cubicBezTo>
                  <a:cubicBezTo>
                    <a:pt x="1271" y="1660"/>
                    <a:pt x="1" y="2848"/>
                    <a:pt x="1" y="5072"/>
                  </a:cubicBezTo>
                  <a:cubicBezTo>
                    <a:pt x="1" y="7296"/>
                    <a:pt x="1260" y="8484"/>
                    <a:pt x="2024" y="9202"/>
                  </a:cubicBezTo>
                  <a:cubicBezTo>
                    <a:pt x="2648" y="9790"/>
                    <a:pt x="2660" y="9872"/>
                    <a:pt x="2660" y="10143"/>
                  </a:cubicBezTo>
                  <a:lnTo>
                    <a:pt x="7072" y="10143"/>
                  </a:lnTo>
                  <a:cubicBezTo>
                    <a:pt x="7072" y="7919"/>
                    <a:pt x="5813" y="6719"/>
                    <a:pt x="5060" y="6001"/>
                  </a:cubicBezTo>
                  <a:cubicBezTo>
                    <a:pt x="4436" y="5413"/>
                    <a:pt x="4413" y="5343"/>
                    <a:pt x="4413" y="5072"/>
                  </a:cubicBezTo>
                  <a:cubicBezTo>
                    <a:pt x="4413" y="4801"/>
                    <a:pt x="4436" y="4731"/>
                    <a:pt x="5060" y="4142"/>
                  </a:cubicBezTo>
                  <a:cubicBezTo>
                    <a:pt x="5813" y="3425"/>
                    <a:pt x="7072" y="2225"/>
                    <a:pt x="707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9" name="Google Shape;359;p26"/>
          <p:cNvGrpSpPr/>
          <p:nvPr/>
        </p:nvGrpSpPr>
        <p:grpSpPr>
          <a:xfrm>
            <a:off x="1112845" y="3454559"/>
            <a:ext cx="372245" cy="369356"/>
            <a:chOff x="5249675" y="238125"/>
            <a:chExt cx="1897275" cy="1882550"/>
          </a:xfrm>
        </p:grpSpPr>
        <p:sp>
          <p:nvSpPr>
            <p:cNvPr id="360" name="Google Shape;360;p26"/>
            <p:cNvSpPr/>
            <p:nvPr/>
          </p:nvSpPr>
          <p:spPr>
            <a:xfrm>
              <a:off x="5367350" y="1455300"/>
              <a:ext cx="290050" cy="110325"/>
            </a:xfrm>
            <a:custGeom>
              <a:avLst/>
              <a:gdLst/>
              <a:ahLst/>
              <a:cxnLst/>
              <a:rect l="l" t="t" r="r" b="b"/>
              <a:pathLst>
                <a:path w="11602" h="4413" extrusionOk="0">
                  <a:moveTo>
                    <a:pt x="0" y="0"/>
                  </a:moveTo>
                  <a:lnTo>
                    <a:pt x="0" y="4412"/>
                  </a:lnTo>
                  <a:lnTo>
                    <a:pt x="11601" y="4412"/>
                  </a:lnTo>
                  <a:cubicBezTo>
                    <a:pt x="9272" y="1612"/>
                    <a:pt x="5836" y="0"/>
                    <a:pt x="2212"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26"/>
            <p:cNvSpPr/>
            <p:nvPr/>
          </p:nvSpPr>
          <p:spPr>
            <a:xfrm>
              <a:off x="5367350" y="1234675"/>
              <a:ext cx="1661950" cy="276525"/>
            </a:xfrm>
            <a:custGeom>
              <a:avLst/>
              <a:gdLst/>
              <a:ahLst/>
              <a:cxnLst/>
              <a:rect l="l" t="t" r="r" b="b"/>
              <a:pathLst>
                <a:path w="66478" h="11061" extrusionOk="0">
                  <a:moveTo>
                    <a:pt x="0" y="1"/>
                  </a:moveTo>
                  <a:lnTo>
                    <a:pt x="0" y="4413"/>
                  </a:lnTo>
                  <a:lnTo>
                    <a:pt x="2212" y="4413"/>
                  </a:lnTo>
                  <a:cubicBezTo>
                    <a:pt x="7519" y="4413"/>
                    <a:pt x="12519" y="6896"/>
                    <a:pt x="15590" y="11061"/>
                  </a:cubicBezTo>
                  <a:cubicBezTo>
                    <a:pt x="18670" y="6880"/>
                    <a:pt x="23556" y="4413"/>
                    <a:pt x="28753" y="4413"/>
                  </a:cubicBezTo>
                  <a:cubicBezTo>
                    <a:pt x="28777" y="4413"/>
                    <a:pt x="28802" y="4413"/>
                    <a:pt x="28827" y="4413"/>
                  </a:cubicBezTo>
                  <a:lnTo>
                    <a:pt x="66477" y="4413"/>
                  </a:lnTo>
                  <a:lnTo>
                    <a:pt x="6647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26"/>
            <p:cNvSpPr/>
            <p:nvPr/>
          </p:nvSpPr>
          <p:spPr>
            <a:xfrm>
              <a:off x="5249675" y="1675900"/>
              <a:ext cx="1897275" cy="444775"/>
            </a:xfrm>
            <a:custGeom>
              <a:avLst/>
              <a:gdLst/>
              <a:ahLst/>
              <a:cxnLst/>
              <a:rect l="l" t="t" r="r" b="b"/>
              <a:pathLst>
                <a:path w="75891" h="17791" extrusionOk="0">
                  <a:moveTo>
                    <a:pt x="2519" y="1"/>
                  </a:moveTo>
                  <a:cubicBezTo>
                    <a:pt x="1060" y="1"/>
                    <a:pt x="1" y="1389"/>
                    <a:pt x="366" y="2801"/>
                  </a:cubicBezTo>
                  <a:cubicBezTo>
                    <a:pt x="2589" y="11319"/>
                    <a:pt x="11084" y="17791"/>
                    <a:pt x="20297" y="17791"/>
                  </a:cubicBezTo>
                  <a:lnTo>
                    <a:pt x="55595" y="17791"/>
                  </a:lnTo>
                  <a:cubicBezTo>
                    <a:pt x="64807" y="17791"/>
                    <a:pt x="73302" y="11319"/>
                    <a:pt x="75526" y="2801"/>
                  </a:cubicBezTo>
                  <a:cubicBezTo>
                    <a:pt x="75891" y="1389"/>
                    <a:pt x="74832" y="1"/>
                    <a:pt x="73373" y="1"/>
                  </a:cubicBezTo>
                  <a:lnTo>
                    <a:pt x="68984" y="1"/>
                  </a:lnTo>
                  <a:cubicBezTo>
                    <a:pt x="64407" y="1"/>
                    <a:pt x="60077" y="2577"/>
                    <a:pt x="58030" y="6672"/>
                  </a:cubicBezTo>
                  <a:lnTo>
                    <a:pt x="57571" y="7601"/>
                  </a:lnTo>
                  <a:cubicBezTo>
                    <a:pt x="57165" y="8413"/>
                    <a:pt x="56380" y="8819"/>
                    <a:pt x="55595" y="8819"/>
                  </a:cubicBezTo>
                  <a:cubicBezTo>
                    <a:pt x="54809" y="8819"/>
                    <a:pt x="54024" y="8413"/>
                    <a:pt x="53618" y="7601"/>
                  </a:cubicBezTo>
                  <a:lnTo>
                    <a:pt x="53159" y="6672"/>
                  </a:lnTo>
                  <a:cubicBezTo>
                    <a:pt x="51112" y="2577"/>
                    <a:pt x="46935" y="1"/>
                    <a:pt x="423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26"/>
            <p:cNvSpPr/>
            <p:nvPr/>
          </p:nvSpPr>
          <p:spPr>
            <a:xfrm>
              <a:off x="5856800" y="1455300"/>
              <a:ext cx="1172500" cy="276525"/>
            </a:xfrm>
            <a:custGeom>
              <a:avLst/>
              <a:gdLst/>
              <a:ahLst/>
              <a:cxnLst/>
              <a:rect l="l" t="t" r="r" b="b"/>
              <a:pathLst>
                <a:path w="46900" h="11061" extrusionOk="0">
                  <a:moveTo>
                    <a:pt x="9249" y="0"/>
                  </a:moveTo>
                  <a:cubicBezTo>
                    <a:pt x="5660" y="0"/>
                    <a:pt x="2271" y="1624"/>
                    <a:pt x="1" y="4412"/>
                  </a:cubicBezTo>
                  <a:lnTo>
                    <a:pt x="18073" y="4412"/>
                  </a:lnTo>
                  <a:cubicBezTo>
                    <a:pt x="18098" y="4412"/>
                    <a:pt x="18122" y="4412"/>
                    <a:pt x="18147" y="4412"/>
                  </a:cubicBezTo>
                  <a:cubicBezTo>
                    <a:pt x="23343" y="4412"/>
                    <a:pt x="28230" y="6879"/>
                    <a:pt x="31310" y="11060"/>
                  </a:cubicBezTo>
                  <a:cubicBezTo>
                    <a:pt x="36581" y="3918"/>
                    <a:pt x="44252" y="4530"/>
                    <a:pt x="44699" y="4412"/>
                  </a:cubicBezTo>
                  <a:lnTo>
                    <a:pt x="46899" y="4412"/>
                  </a:lnTo>
                  <a:lnTo>
                    <a:pt x="468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26"/>
            <p:cNvSpPr/>
            <p:nvPr/>
          </p:nvSpPr>
          <p:spPr>
            <a:xfrm>
              <a:off x="5253500" y="238125"/>
              <a:ext cx="1889625" cy="886275"/>
            </a:xfrm>
            <a:custGeom>
              <a:avLst/>
              <a:gdLst/>
              <a:ahLst/>
              <a:cxnLst/>
              <a:rect l="l" t="t" r="r" b="b"/>
              <a:pathLst>
                <a:path w="75585" h="35451" extrusionOk="0">
                  <a:moveTo>
                    <a:pt x="24550" y="13381"/>
                  </a:moveTo>
                  <a:cubicBezTo>
                    <a:pt x="25115" y="13381"/>
                    <a:pt x="25680" y="13595"/>
                    <a:pt x="26109" y="14025"/>
                  </a:cubicBezTo>
                  <a:cubicBezTo>
                    <a:pt x="26968" y="14896"/>
                    <a:pt x="26968" y="16284"/>
                    <a:pt x="26109" y="17155"/>
                  </a:cubicBezTo>
                  <a:lnTo>
                    <a:pt x="21697" y="21567"/>
                  </a:lnTo>
                  <a:cubicBezTo>
                    <a:pt x="21268" y="21996"/>
                    <a:pt x="20703" y="22211"/>
                    <a:pt x="20138" y="22211"/>
                  </a:cubicBezTo>
                  <a:cubicBezTo>
                    <a:pt x="19573" y="22211"/>
                    <a:pt x="19009" y="21996"/>
                    <a:pt x="18579" y="21567"/>
                  </a:cubicBezTo>
                  <a:cubicBezTo>
                    <a:pt x="17720" y="20696"/>
                    <a:pt x="17720" y="19308"/>
                    <a:pt x="18579" y="18437"/>
                  </a:cubicBezTo>
                  <a:lnTo>
                    <a:pt x="22991" y="14025"/>
                  </a:lnTo>
                  <a:cubicBezTo>
                    <a:pt x="23421" y="13595"/>
                    <a:pt x="23986" y="13381"/>
                    <a:pt x="24550" y="13381"/>
                  </a:cubicBezTo>
                  <a:close/>
                  <a:moveTo>
                    <a:pt x="51023" y="13381"/>
                  </a:moveTo>
                  <a:cubicBezTo>
                    <a:pt x="51588" y="13381"/>
                    <a:pt x="52153" y="13595"/>
                    <a:pt x="52582" y="14025"/>
                  </a:cubicBezTo>
                  <a:lnTo>
                    <a:pt x="56995" y="18437"/>
                  </a:lnTo>
                  <a:cubicBezTo>
                    <a:pt x="57854" y="19308"/>
                    <a:pt x="57854" y="20696"/>
                    <a:pt x="56995" y="21567"/>
                  </a:cubicBezTo>
                  <a:cubicBezTo>
                    <a:pt x="56565" y="21996"/>
                    <a:pt x="56000" y="22211"/>
                    <a:pt x="55436" y="22211"/>
                  </a:cubicBezTo>
                  <a:cubicBezTo>
                    <a:pt x="54871" y="22211"/>
                    <a:pt x="54306" y="21996"/>
                    <a:pt x="53877" y="21567"/>
                  </a:cubicBezTo>
                  <a:lnTo>
                    <a:pt x="49464" y="17155"/>
                  </a:lnTo>
                  <a:cubicBezTo>
                    <a:pt x="48606" y="16284"/>
                    <a:pt x="48606" y="14896"/>
                    <a:pt x="49464" y="14025"/>
                  </a:cubicBezTo>
                  <a:cubicBezTo>
                    <a:pt x="49894" y="13595"/>
                    <a:pt x="50459" y="13381"/>
                    <a:pt x="51023" y="13381"/>
                  </a:cubicBezTo>
                  <a:close/>
                  <a:moveTo>
                    <a:pt x="37793" y="17802"/>
                  </a:moveTo>
                  <a:cubicBezTo>
                    <a:pt x="39016" y="17802"/>
                    <a:pt x="40005" y="18778"/>
                    <a:pt x="40005" y="20002"/>
                  </a:cubicBezTo>
                  <a:lnTo>
                    <a:pt x="40005" y="24414"/>
                  </a:lnTo>
                  <a:cubicBezTo>
                    <a:pt x="40005" y="25638"/>
                    <a:pt x="39016" y="26614"/>
                    <a:pt x="37793" y="26614"/>
                  </a:cubicBezTo>
                  <a:cubicBezTo>
                    <a:pt x="36569" y="26614"/>
                    <a:pt x="35593" y="25638"/>
                    <a:pt x="35593" y="24414"/>
                  </a:cubicBezTo>
                  <a:lnTo>
                    <a:pt x="35593" y="20002"/>
                  </a:lnTo>
                  <a:cubicBezTo>
                    <a:pt x="35593" y="18778"/>
                    <a:pt x="36569" y="17802"/>
                    <a:pt x="37793" y="17802"/>
                  </a:cubicBezTo>
                  <a:close/>
                  <a:moveTo>
                    <a:pt x="37793" y="0"/>
                  </a:moveTo>
                  <a:cubicBezTo>
                    <a:pt x="18685" y="0"/>
                    <a:pt x="2460" y="14519"/>
                    <a:pt x="154" y="33003"/>
                  </a:cubicBezTo>
                  <a:cubicBezTo>
                    <a:pt x="1" y="34309"/>
                    <a:pt x="1083" y="35451"/>
                    <a:pt x="2378" y="35451"/>
                  </a:cubicBezTo>
                  <a:lnTo>
                    <a:pt x="73208" y="35451"/>
                  </a:lnTo>
                  <a:cubicBezTo>
                    <a:pt x="74514" y="35451"/>
                    <a:pt x="75585" y="34309"/>
                    <a:pt x="75432" y="33003"/>
                  </a:cubicBezTo>
                  <a:cubicBezTo>
                    <a:pt x="73137" y="14519"/>
                    <a:pt x="56900" y="0"/>
                    <a:pt x="377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5" name="Google Shape;365;p26"/>
          <p:cNvGrpSpPr/>
          <p:nvPr/>
        </p:nvGrpSpPr>
        <p:grpSpPr>
          <a:xfrm>
            <a:off x="1126337" y="1869842"/>
            <a:ext cx="357689" cy="347177"/>
            <a:chOff x="2652075" y="3639925"/>
            <a:chExt cx="1882575" cy="1827250"/>
          </a:xfrm>
        </p:grpSpPr>
        <p:sp>
          <p:nvSpPr>
            <p:cNvPr id="366" name="Google Shape;366;p26"/>
            <p:cNvSpPr/>
            <p:nvPr/>
          </p:nvSpPr>
          <p:spPr>
            <a:xfrm>
              <a:off x="2716200" y="3639925"/>
              <a:ext cx="628925" cy="694500"/>
            </a:xfrm>
            <a:custGeom>
              <a:avLst/>
              <a:gdLst/>
              <a:ahLst/>
              <a:cxnLst/>
              <a:rect l="l" t="t" r="r" b="b"/>
              <a:pathLst>
                <a:path w="25157" h="27780" extrusionOk="0">
                  <a:moveTo>
                    <a:pt x="5354" y="0"/>
                  </a:moveTo>
                  <a:lnTo>
                    <a:pt x="4519" y="1412"/>
                  </a:lnTo>
                  <a:cubicBezTo>
                    <a:pt x="4342" y="1718"/>
                    <a:pt x="118" y="8919"/>
                    <a:pt x="36" y="16696"/>
                  </a:cubicBezTo>
                  <a:cubicBezTo>
                    <a:pt x="1" y="19367"/>
                    <a:pt x="460" y="21826"/>
                    <a:pt x="1413" y="24003"/>
                  </a:cubicBezTo>
                  <a:cubicBezTo>
                    <a:pt x="2001" y="25356"/>
                    <a:pt x="2766" y="26626"/>
                    <a:pt x="3707" y="27779"/>
                  </a:cubicBezTo>
                  <a:lnTo>
                    <a:pt x="14932" y="27779"/>
                  </a:lnTo>
                  <a:lnTo>
                    <a:pt x="9049" y="14225"/>
                  </a:lnTo>
                  <a:lnTo>
                    <a:pt x="13202" y="12425"/>
                  </a:lnTo>
                  <a:lnTo>
                    <a:pt x="19861" y="27779"/>
                  </a:lnTo>
                  <a:lnTo>
                    <a:pt x="22450" y="27779"/>
                  </a:lnTo>
                  <a:cubicBezTo>
                    <a:pt x="22415" y="27368"/>
                    <a:pt x="22403" y="26956"/>
                    <a:pt x="22426" y="26556"/>
                  </a:cubicBezTo>
                  <a:cubicBezTo>
                    <a:pt x="22497" y="24532"/>
                    <a:pt x="23226" y="22591"/>
                    <a:pt x="24497" y="21026"/>
                  </a:cubicBezTo>
                  <a:lnTo>
                    <a:pt x="24591" y="20920"/>
                  </a:lnTo>
                  <a:cubicBezTo>
                    <a:pt x="24768" y="20708"/>
                    <a:pt x="24956" y="20496"/>
                    <a:pt x="25156" y="20308"/>
                  </a:cubicBezTo>
                  <a:cubicBezTo>
                    <a:pt x="21415" y="17473"/>
                    <a:pt x="20050" y="12484"/>
                    <a:pt x="21826" y="8142"/>
                  </a:cubicBezTo>
                  <a:cubicBezTo>
                    <a:pt x="20156" y="6518"/>
                    <a:pt x="18285" y="5130"/>
                    <a:pt x="16249" y="4024"/>
                  </a:cubicBezTo>
                  <a:cubicBezTo>
                    <a:pt x="13320" y="2389"/>
                    <a:pt x="10202" y="1165"/>
                    <a:pt x="6954" y="365"/>
                  </a:cubicBezTo>
                  <a:lnTo>
                    <a:pt x="535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26"/>
            <p:cNvSpPr/>
            <p:nvPr/>
          </p:nvSpPr>
          <p:spPr>
            <a:xfrm>
              <a:off x="3326275" y="3795950"/>
              <a:ext cx="282400" cy="286975"/>
            </a:xfrm>
            <a:custGeom>
              <a:avLst/>
              <a:gdLst/>
              <a:ahLst/>
              <a:cxnLst/>
              <a:rect l="l" t="t" r="r" b="b"/>
              <a:pathLst>
                <a:path w="11296" h="11479" extrusionOk="0">
                  <a:moveTo>
                    <a:pt x="6994" y="1"/>
                  </a:moveTo>
                  <a:cubicBezTo>
                    <a:pt x="5031" y="1"/>
                    <a:pt x="3085" y="984"/>
                    <a:pt x="1977" y="2866"/>
                  </a:cubicBezTo>
                  <a:cubicBezTo>
                    <a:pt x="0" y="6243"/>
                    <a:pt x="1847" y="10573"/>
                    <a:pt x="5659" y="11479"/>
                  </a:cubicBezTo>
                  <a:cubicBezTo>
                    <a:pt x="5836" y="11443"/>
                    <a:pt x="6024" y="11420"/>
                    <a:pt x="6201" y="11396"/>
                  </a:cubicBezTo>
                  <a:cubicBezTo>
                    <a:pt x="7213" y="9267"/>
                    <a:pt x="8966" y="7608"/>
                    <a:pt x="11142" y="6713"/>
                  </a:cubicBezTo>
                  <a:cubicBezTo>
                    <a:pt x="10813" y="5113"/>
                    <a:pt x="10872" y="3466"/>
                    <a:pt x="11295" y="1901"/>
                  </a:cubicBezTo>
                  <a:cubicBezTo>
                    <a:pt x="10124" y="620"/>
                    <a:pt x="8553" y="1"/>
                    <a:pt x="699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26"/>
            <p:cNvSpPr/>
            <p:nvPr/>
          </p:nvSpPr>
          <p:spPr>
            <a:xfrm>
              <a:off x="3696600" y="3760800"/>
              <a:ext cx="318000" cy="258600"/>
            </a:xfrm>
            <a:custGeom>
              <a:avLst/>
              <a:gdLst/>
              <a:ahLst/>
              <a:cxnLst/>
              <a:rect l="l" t="t" r="r" b="b"/>
              <a:pathLst>
                <a:path w="12720" h="10344" extrusionOk="0">
                  <a:moveTo>
                    <a:pt x="6708" y="0"/>
                  </a:moveTo>
                  <a:cubicBezTo>
                    <a:pt x="6378" y="0"/>
                    <a:pt x="6044" y="27"/>
                    <a:pt x="5707" y="83"/>
                  </a:cubicBezTo>
                  <a:cubicBezTo>
                    <a:pt x="2236" y="660"/>
                    <a:pt x="0" y="4048"/>
                    <a:pt x="824" y="7461"/>
                  </a:cubicBezTo>
                  <a:cubicBezTo>
                    <a:pt x="1400" y="7519"/>
                    <a:pt x="1965" y="7637"/>
                    <a:pt x="2518" y="7802"/>
                  </a:cubicBezTo>
                  <a:cubicBezTo>
                    <a:pt x="4095" y="8272"/>
                    <a:pt x="5518" y="9155"/>
                    <a:pt x="6648" y="10343"/>
                  </a:cubicBezTo>
                  <a:cubicBezTo>
                    <a:pt x="7083" y="10226"/>
                    <a:pt x="7530" y="10131"/>
                    <a:pt x="7989" y="10073"/>
                  </a:cubicBezTo>
                  <a:cubicBezTo>
                    <a:pt x="8954" y="8025"/>
                    <a:pt x="10637" y="6390"/>
                    <a:pt x="12719" y="5484"/>
                  </a:cubicBezTo>
                  <a:cubicBezTo>
                    <a:pt x="12422" y="2330"/>
                    <a:pt x="9766" y="0"/>
                    <a:pt x="67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26"/>
            <p:cNvSpPr/>
            <p:nvPr/>
          </p:nvSpPr>
          <p:spPr>
            <a:xfrm>
              <a:off x="3980450" y="3991375"/>
              <a:ext cx="455350" cy="343050"/>
            </a:xfrm>
            <a:custGeom>
              <a:avLst/>
              <a:gdLst/>
              <a:ahLst/>
              <a:cxnLst/>
              <a:rect l="l" t="t" r="r" b="b"/>
              <a:pathLst>
                <a:path w="18214" h="13722" extrusionOk="0">
                  <a:moveTo>
                    <a:pt x="5126" y="0"/>
                  </a:moveTo>
                  <a:cubicBezTo>
                    <a:pt x="3205" y="0"/>
                    <a:pt x="1451" y="1130"/>
                    <a:pt x="671" y="2897"/>
                  </a:cubicBezTo>
                  <a:cubicBezTo>
                    <a:pt x="565" y="3132"/>
                    <a:pt x="483" y="3379"/>
                    <a:pt x="424" y="3626"/>
                  </a:cubicBezTo>
                  <a:lnTo>
                    <a:pt x="0" y="5274"/>
                  </a:lnTo>
                  <a:cubicBezTo>
                    <a:pt x="294" y="5450"/>
                    <a:pt x="589" y="5626"/>
                    <a:pt x="859" y="5838"/>
                  </a:cubicBezTo>
                  <a:cubicBezTo>
                    <a:pt x="3377" y="7662"/>
                    <a:pt x="4824" y="10615"/>
                    <a:pt x="4718" y="13721"/>
                  </a:cubicBezTo>
                  <a:lnTo>
                    <a:pt x="15719" y="13721"/>
                  </a:lnTo>
                  <a:cubicBezTo>
                    <a:pt x="18214" y="10627"/>
                    <a:pt x="16120" y="6015"/>
                    <a:pt x="12154" y="5862"/>
                  </a:cubicBezTo>
                  <a:lnTo>
                    <a:pt x="12037" y="5862"/>
                  </a:lnTo>
                  <a:lnTo>
                    <a:pt x="10166" y="5827"/>
                  </a:lnTo>
                  <a:lnTo>
                    <a:pt x="9848" y="3991"/>
                  </a:lnTo>
                  <a:cubicBezTo>
                    <a:pt x="9448" y="1814"/>
                    <a:pt x="7636" y="179"/>
                    <a:pt x="5424" y="14"/>
                  </a:cubicBezTo>
                  <a:lnTo>
                    <a:pt x="5271" y="2"/>
                  </a:lnTo>
                  <a:cubicBezTo>
                    <a:pt x="5223" y="1"/>
                    <a:pt x="5174" y="0"/>
                    <a:pt x="512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26"/>
            <p:cNvSpPr/>
            <p:nvPr/>
          </p:nvSpPr>
          <p:spPr>
            <a:xfrm>
              <a:off x="3385675" y="4059600"/>
              <a:ext cx="602150" cy="274825"/>
            </a:xfrm>
            <a:custGeom>
              <a:avLst/>
              <a:gdLst/>
              <a:ahLst/>
              <a:cxnLst/>
              <a:rect l="l" t="t" r="r" b="b"/>
              <a:pathLst>
                <a:path w="24086" h="10993" extrusionOk="0">
                  <a:moveTo>
                    <a:pt x="12364" y="0"/>
                  </a:moveTo>
                  <a:cubicBezTo>
                    <a:pt x="10228" y="0"/>
                    <a:pt x="8173" y="1443"/>
                    <a:pt x="7625" y="3615"/>
                  </a:cubicBezTo>
                  <a:lnTo>
                    <a:pt x="7190" y="5298"/>
                  </a:lnTo>
                  <a:lnTo>
                    <a:pt x="7154" y="5451"/>
                  </a:lnTo>
                  <a:lnTo>
                    <a:pt x="6660" y="5415"/>
                  </a:lnTo>
                  <a:lnTo>
                    <a:pt x="5178" y="5309"/>
                  </a:lnTo>
                  <a:cubicBezTo>
                    <a:pt x="5105" y="5306"/>
                    <a:pt x="5032" y="5304"/>
                    <a:pt x="4960" y="5304"/>
                  </a:cubicBezTo>
                  <a:cubicBezTo>
                    <a:pt x="3521" y="5304"/>
                    <a:pt x="2155" y="5966"/>
                    <a:pt x="1248" y="7086"/>
                  </a:cubicBezTo>
                  <a:lnTo>
                    <a:pt x="1201" y="7145"/>
                  </a:lnTo>
                  <a:cubicBezTo>
                    <a:pt x="354" y="8227"/>
                    <a:pt x="1" y="9628"/>
                    <a:pt x="248" y="10992"/>
                  </a:cubicBezTo>
                  <a:lnTo>
                    <a:pt x="23980" y="10992"/>
                  </a:lnTo>
                  <a:cubicBezTo>
                    <a:pt x="23980" y="10945"/>
                    <a:pt x="23980" y="10910"/>
                    <a:pt x="23980" y="10863"/>
                  </a:cubicBezTo>
                  <a:cubicBezTo>
                    <a:pt x="24085" y="8204"/>
                    <a:pt x="22003" y="5957"/>
                    <a:pt x="19344" y="5851"/>
                  </a:cubicBezTo>
                  <a:lnTo>
                    <a:pt x="19226" y="5851"/>
                  </a:lnTo>
                  <a:lnTo>
                    <a:pt x="17367" y="5815"/>
                  </a:lnTo>
                  <a:lnTo>
                    <a:pt x="17261" y="5251"/>
                  </a:lnTo>
                  <a:cubicBezTo>
                    <a:pt x="17085" y="4203"/>
                    <a:pt x="16955" y="3227"/>
                    <a:pt x="16379" y="2309"/>
                  </a:cubicBezTo>
                  <a:cubicBezTo>
                    <a:pt x="15861" y="1462"/>
                    <a:pt x="15108" y="791"/>
                    <a:pt x="14202" y="380"/>
                  </a:cubicBezTo>
                  <a:cubicBezTo>
                    <a:pt x="13606" y="121"/>
                    <a:pt x="12981" y="0"/>
                    <a:pt x="123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26"/>
            <p:cNvSpPr/>
            <p:nvPr/>
          </p:nvSpPr>
          <p:spPr>
            <a:xfrm>
              <a:off x="2705900" y="4710325"/>
              <a:ext cx="1774625" cy="756850"/>
            </a:xfrm>
            <a:custGeom>
              <a:avLst/>
              <a:gdLst/>
              <a:ahLst/>
              <a:cxnLst/>
              <a:rect l="l" t="t" r="r" b="b"/>
              <a:pathLst>
                <a:path w="70985" h="30274" extrusionOk="0">
                  <a:moveTo>
                    <a:pt x="1" y="0"/>
                  </a:moveTo>
                  <a:cubicBezTo>
                    <a:pt x="907" y="2530"/>
                    <a:pt x="2083" y="4954"/>
                    <a:pt x="3507" y="7224"/>
                  </a:cubicBezTo>
                  <a:cubicBezTo>
                    <a:pt x="6896" y="12637"/>
                    <a:pt x="11602" y="17108"/>
                    <a:pt x="17191" y="20214"/>
                  </a:cubicBezTo>
                  <a:lnTo>
                    <a:pt x="17191" y="30274"/>
                  </a:lnTo>
                  <a:lnTo>
                    <a:pt x="53794" y="30274"/>
                  </a:lnTo>
                  <a:lnTo>
                    <a:pt x="53794" y="20214"/>
                  </a:lnTo>
                  <a:cubicBezTo>
                    <a:pt x="59383" y="17108"/>
                    <a:pt x="64089" y="12637"/>
                    <a:pt x="67478" y="7224"/>
                  </a:cubicBezTo>
                  <a:cubicBezTo>
                    <a:pt x="68902" y="4954"/>
                    <a:pt x="70078" y="2530"/>
                    <a:pt x="709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26"/>
            <p:cNvSpPr/>
            <p:nvPr/>
          </p:nvSpPr>
          <p:spPr>
            <a:xfrm>
              <a:off x="2652075" y="4447650"/>
              <a:ext cx="1882575" cy="149450"/>
            </a:xfrm>
            <a:custGeom>
              <a:avLst/>
              <a:gdLst/>
              <a:ahLst/>
              <a:cxnLst/>
              <a:rect l="l" t="t" r="r" b="b"/>
              <a:pathLst>
                <a:path w="75303" h="5978" extrusionOk="0">
                  <a:moveTo>
                    <a:pt x="1" y="0"/>
                  </a:moveTo>
                  <a:cubicBezTo>
                    <a:pt x="118" y="2012"/>
                    <a:pt x="401" y="4012"/>
                    <a:pt x="836" y="5977"/>
                  </a:cubicBezTo>
                  <a:lnTo>
                    <a:pt x="74455" y="5977"/>
                  </a:lnTo>
                  <a:cubicBezTo>
                    <a:pt x="74902" y="4012"/>
                    <a:pt x="75185" y="2012"/>
                    <a:pt x="753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p27"/>
          <p:cNvSpPr/>
          <p:nvPr/>
        </p:nvSpPr>
        <p:spPr>
          <a:xfrm rot="-3173578">
            <a:off x="2948502" y="636938"/>
            <a:ext cx="755592" cy="874209"/>
          </a:xfrm>
          <a:custGeom>
            <a:avLst/>
            <a:gdLst/>
            <a:ahLst/>
            <a:cxnLst/>
            <a:rect l="l" t="t" r="r" b="b"/>
            <a:pathLst>
              <a:path w="23601" h="27306" fill="none" extrusionOk="0">
                <a:moveTo>
                  <a:pt x="7583" y="1747"/>
                </a:moveTo>
                <a:cubicBezTo>
                  <a:pt x="16316" y="0"/>
                  <a:pt x="23600" y="8392"/>
                  <a:pt x="20704" y="16784"/>
                </a:cubicBezTo>
                <a:cubicBezTo>
                  <a:pt x="17807" y="25218"/>
                  <a:pt x="6859" y="27306"/>
                  <a:pt x="1108" y="20533"/>
                </a:cubicBezTo>
                <a:cubicBezTo>
                  <a:pt x="682" y="20064"/>
                  <a:pt x="299" y="19553"/>
                  <a:pt x="1" y="18999"/>
                </a:cubicBezTo>
              </a:path>
            </a:pathLst>
          </a:custGeom>
          <a:solidFill>
            <a:schemeClr val="accent1"/>
          </a:solidFill>
          <a:ln w="13850" cap="rnd" cmpd="sng">
            <a:solidFill>
              <a:schemeClr val="accent1"/>
            </a:solidFill>
            <a:prstDash val="solid"/>
            <a:miter lim="425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78" name="Google Shape;378;p27"/>
          <p:cNvSpPr/>
          <p:nvPr/>
        </p:nvSpPr>
        <p:spPr>
          <a:xfrm>
            <a:off x="5784719" y="3707004"/>
            <a:ext cx="1373867" cy="1113719"/>
          </a:xfrm>
          <a:custGeom>
            <a:avLst/>
            <a:gdLst/>
            <a:ahLst/>
            <a:cxnLst/>
            <a:rect l="l" t="t" r="r" b="b"/>
            <a:pathLst>
              <a:path w="25645" h="20789" fill="none" extrusionOk="0">
                <a:moveTo>
                  <a:pt x="23472" y="5709"/>
                </a:moveTo>
                <a:cubicBezTo>
                  <a:pt x="25645" y="13547"/>
                  <a:pt x="18488" y="20789"/>
                  <a:pt x="10608" y="18744"/>
                </a:cubicBezTo>
                <a:cubicBezTo>
                  <a:pt x="2684" y="16657"/>
                  <a:pt x="1" y="6859"/>
                  <a:pt x="5752" y="1066"/>
                </a:cubicBezTo>
                <a:cubicBezTo>
                  <a:pt x="6092" y="683"/>
                  <a:pt x="6518" y="299"/>
                  <a:pt x="6944" y="1"/>
                </a:cubicBezTo>
              </a:path>
            </a:pathLst>
          </a:custGeom>
          <a:solidFill>
            <a:schemeClr val="accent1"/>
          </a:solidFill>
          <a:ln w="13850" cap="rnd" cmpd="sng">
            <a:solidFill>
              <a:schemeClr val="accent1"/>
            </a:solidFill>
            <a:prstDash val="solid"/>
            <a:miter lim="425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27"/>
          <p:cNvSpPr/>
          <p:nvPr/>
        </p:nvSpPr>
        <p:spPr>
          <a:xfrm>
            <a:off x="-2" y="2933780"/>
            <a:ext cx="2563026" cy="2560152"/>
          </a:xfrm>
          <a:custGeom>
            <a:avLst/>
            <a:gdLst/>
            <a:ahLst/>
            <a:cxnLst/>
            <a:rect l="l" t="t" r="r" b="b"/>
            <a:pathLst>
              <a:path w="39235" h="39191" fill="none" extrusionOk="0">
                <a:moveTo>
                  <a:pt x="37487" y="27817"/>
                </a:moveTo>
                <a:lnTo>
                  <a:pt x="39234" y="20661"/>
                </a:lnTo>
                <a:lnTo>
                  <a:pt x="34719" y="19511"/>
                </a:lnTo>
                <a:cubicBezTo>
                  <a:pt x="34676" y="18062"/>
                  <a:pt x="34420" y="16614"/>
                  <a:pt x="33952" y="15251"/>
                </a:cubicBezTo>
                <a:lnTo>
                  <a:pt x="38041" y="12780"/>
                </a:lnTo>
                <a:lnTo>
                  <a:pt x="34250" y="6475"/>
                </a:lnTo>
                <a:lnTo>
                  <a:pt x="30075" y="8989"/>
                </a:lnTo>
                <a:cubicBezTo>
                  <a:pt x="29053" y="8009"/>
                  <a:pt x="27903" y="7157"/>
                  <a:pt x="26668" y="6475"/>
                </a:cubicBezTo>
                <a:lnTo>
                  <a:pt x="27860" y="1747"/>
                </a:lnTo>
                <a:lnTo>
                  <a:pt x="20704" y="1"/>
                </a:lnTo>
                <a:lnTo>
                  <a:pt x="19554" y="4601"/>
                </a:lnTo>
                <a:cubicBezTo>
                  <a:pt x="18105" y="4601"/>
                  <a:pt x="16657" y="4772"/>
                  <a:pt x="15294" y="5155"/>
                </a:cubicBezTo>
                <a:lnTo>
                  <a:pt x="12866" y="1108"/>
                </a:lnTo>
                <a:lnTo>
                  <a:pt x="6518" y="4942"/>
                </a:lnTo>
                <a:lnTo>
                  <a:pt x="8819" y="8776"/>
                </a:lnTo>
                <a:cubicBezTo>
                  <a:pt x="7711" y="9841"/>
                  <a:pt x="6774" y="11033"/>
                  <a:pt x="6007" y="12354"/>
                </a:cubicBezTo>
                <a:lnTo>
                  <a:pt x="1790" y="11289"/>
                </a:lnTo>
                <a:lnTo>
                  <a:pt x="1" y="18531"/>
                </a:lnTo>
                <a:lnTo>
                  <a:pt x="3963" y="19511"/>
                </a:lnTo>
                <a:cubicBezTo>
                  <a:pt x="3920" y="21129"/>
                  <a:pt x="4133" y="22748"/>
                  <a:pt x="4602" y="24282"/>
                </a:cubicBezTo>
                <a:lnTo>
                  <a:pt x="1194" y="26326"/>
                </a:lnTo>
                <a:lnTo>
                  <a:pt x="4985" y="32673"/>
                </a:lnTo>
                <a:lnTo>
                  <a:pt x="8308" y="30671"/>
                </a:lnTo>
                <a:cubicBezTo>
                  <a:pt x="9458" y="31907"/>
                  <a:pt x="10821" y="32886"/>
                  <a:pt x="12312" y="33653"/>
                </a:cubicBezTo>
                <a:lnTo>
                  <a:pt x="11375" y="37402"/>
                </a:lnTo>
                <a:lnTo>
                  <a:pt x="18574" y="39191"/>
                </a:lnTo>
                <a:lnTo>
                  <a:pt x="19511" y="35357"/>
                </a:lnTo>
                <a:cubicBezTo>
                  <a:pt x="21130" y="35357"/>
                  <a:pt x="22748" y="35059"/>
                  <a:pt x="24325" y="34548"/>
                </a:cubicBezTo>
                <a:lnTo>
                  <a:pt x="26412" y="37998"/>
                </a:lnTo>
                <a:lnTo>
                  <a:pt x="32716" y="34164"/>
                </a:lnTo>
                <a:lnTo>
                  <a:pt x="30544" y="30543"/>
                </a:lnTo>
                <a:cubicBezTo>
                  <a:pt x="31609" y="29393"/>
                  <a:pt x="32503" y="28115"/>
                  <a:pt x="33185" y="26710"/>
                </a:cubicBezTo>
                <a:close/>
                <a:moveTo>
                  <a:pt x="26242" y="23430"/>
                </a:moveTo>
                <a:cubicBezTo>
                  <a:pt x="25986" y="23898"/>
                  <a:pt x="25688" y="24367"/>
                  <a:pt x="25347" y="24793"/>
                </a:cubicBezTo>
                <a:cubicBezTo>
                  <a:pt x="22961" y="27902"/>
                  <a:pt x="18574" y="28627"/>
                  <a:pt x="15294" y="26497"/>
                </a:cubicBezTo>
                <a:cubicBezTo>
                  <a:pt x="14953" y="26284"/>
                  <a:pt x="14612" y="26028"/>
                  <a:pt x="14271" y="25730"/>
                </a:cubicBezTo>
                <a:cubicBezTo>
                  <a:pt x="12993" y="24622"/>
                  <a:pt x="12141" y="23131"/>
                  <a:pt x="11843" y="21470"/>
                </a:cubicBezTo>
                <a:cubicBezTo>
                  <a:pt x="11715" y="21001"/>
                  <a:pt x="11673" y="20490"/>
                  <a:pt x="11673" y="20022"/>
                </a:cubicBezTo>
                <a:cubicBezTo>
                  <a:pt x="11673" y="19383"/>
                  <a:pt x="11758" y="18744"/>
                  <a:pt x="11886" y="18147"/>
                </a:cubicBezTo>
                <a:cubicBezTo>
                  <a:pt x="13036" y="13249"/>
                  <a:pt x="18574" y="10778"/>
                  <a:pt x="23004" y="13249"/>
                </a:cubicBezTo>
                <a:cubicBezTo>
                  <a:pt x="23600" y="13589"/>
                  <a:pt x="24197" y="14015"/>
                  <a:pt x="24708" y="14484"/>
                </a:cubicBezTo>
                <a:cubicBezTo>
                  <a:pt x="26625" y="16401"/>
                  <a:pt x="27434" y="19212"/>
                  <a:pt x="26838" y="21853"/>
                </a:cubicBezTo>
                <a:cubicBezTo>
                  <a:pt x="26710" y="22407"/>
                  <a:pt x="26497" y="22918"/>
                  <a:pt x="26242" y="23430"/>
                </a:cubicBezTo>
                <a:close/>
              </a:path>
            </a:pathLst>
          </a:custGeom>
          <a:solidFill>
            <a:schemeClr val="accent1"/>
          </a:solidFill>
          <a:ln w="26625" cap="flat" cmpd="sng">
            <a:solidFill>
              <a:srgbClr val="1EFFC1"/>
            </a:solidFill>
            <a:prstDash val="solid"/>
            <a:miter lim="425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0" name="Google Shape;380;p27"/>
          <p:cNvSpPr/>
          <p:nvPr/>
        </p:nvSpPr>
        <p:spPr>
          <a:xfrm>
            <a:off x="6101912" y="3732129"/>
            <a:ext cx="837606" cy="839856"/>
          </a:xfrm>
          <a:custGeom>
            <a:avLst/>
            <a:gdLst/>
            <a:ahLst/>
            <a:cxnLst/>
            <a:rect l="l" t="t" r="r" b="b"/>
            <a:pathLst>
              <a:path w="15635" h="15677" extrusionOk="0">
                <a:moveTo>
                  <a:pt x="7626" y="4942"/>
                </a:moveTo>
                <a:cubicBezTo>
                  <a:pt x="7882" y="4942"/>
                  <a:pt x="8137" y="4942"/>
                  <a:pt x="8393" y="5027"/>
                </a:cubicBezTo>
                <a:cubicBezTo>
                  <a:pt x="8648" y="5070"/>
                  <a:pt x="8861" y="5155"/>
                  <a:pt x="9032" y="5240"/>
                </a:cubicBezTo>
                <a:cubicBezTo>
                  <a:pt x="9287" y="5368"/>
                  <a:pt x="9500" y="5496"/>
                  <a:pt x="9671" y="5666"/>
                </a:cubicBezTo>
                <a:cubicBezTo>
                  <a:pt x="9884" y="5879"/>
                  <a:pt x="10097" y="6092"/>
                  <a:pt x="10225" y="6305"/>
                </a:cubicBezTo>
                <a:cubicBezTo>
                  <a:pt x="10523" y="6731"/>
                  <a:pt x="10693" y="7157"/>
                  <a:pt x="10736" y="7668"/>
                </a:cubicBezTo>
                <a:cubicBezTo>
                  <a:pt x="10778" y="7924"/>
                  <a:pt x="10778" y="8179"/>
                  <a:pt x="10736" y="8478"/>
                </a:cubicBezTo>
                <a:cubicBezTo>
                  <a:pt x="10693" y="8776"/>
                  <a:pt x="10608" y="9074"/>
                  <a:pt x="10480" y="9372"/>
                </a:cubicBezTo>
                <a:cubicBezTo>
                  <a:pt x="10352" y="9585"/>
                  <a:pt x="10225" y="9756"/>
                  <a:pt x="10097" y="9926"/>
                </a:cubicBezTo>
                <a:cubicBezTo>
                  <a:pt x="9926" y="10096"/>
                  <a:pt x="9799" y="10267"/>
                  <a:pt x="9628" y="10394"/>
                </a:cubicBezTo>
                <a:cubicBezTo>
                  <a:pt x="9117" y="10820"/>
                  <a:pt x="8521" y="11033"/>
                  <a:pt x="7882" y="11076"/>
                </a:cubicBezTo>
                <a:lnTo>
                  <a:pt x="7370" y="11076"/>
                </a:lnTo>
                <a:cubicBezTo>
                  <a:pt x="6689" y="11033"/>
                  <a:pt x="6007" y="10735"/>
                  <a:pt x="5539" y="10224"/>
                </a:cubicBezTo>
                <a:cubicBezTo>
                  <a:pt x="5411" y="10096"/>
                  <a:pt x="5326" y="9969"/>
                  <a:pt x="5198" y="9841"/>
                </a:cubicBezTo>
                <a:cubicBezTo>
                  <a:pt x="4815" y="9287"/>
                  <a:pt x="4602" y="8605"/>
                  <a:pt x="4602" y="7924"/>
                </a:cubicBezTo>
                <a:cubicBezTo>
                  <a:pt x="4602" y="7753"/>
                  <a:pt x="4644" y="7540"/>
                  <a:pt x="4687" y="7370"/>
                </a:cubicBezTo>
                <a:cubicBezTo>
                  <a:pt x="4729" y="7114"/>
                  <a:pt x="4815" y="6901"/>
                  <a:pt x="4942" y="6646"/>
                </a:cubicBezTo>
                <a:cubicBezTo>
                  <a:pt x="5070" y="6348"/>
                  <a:pt x="5283" y="6049"/>
                  <a:pt x="5581" y="5794"/>
                </a:cubicBezTo>
                <a:cubicBezTo>
                  <a:pt x="5709" y="5623"/>
                  <a:pt x="5880" y="5496"/>
                  <a:pt x="6093" y="5368"/>
                </a:cubicBezTo>
                <a:cubicBezTo>
                  <a:pt x="6561" y="5112"/>
                  <a:pt x="7072" y="4942"/>
                  <a:pt x="7626" y="4942"/>
                </a:cubicBezTo>
                <a:close/>
                <a:moveTo>
                  <a:pt x="6731" y="1"/>
                </a:moveTo>
                <a:lnTo>
                  <a:pt x="3920" y="938"/>
                </a:lnTo>
                <a:lnTo>
                  <a:pt x="4474" y="2684"/>
                </a:lnTo>
                <a:cubicBezTo>
                  <a:pt x="3963" y="2982"/>
                  <a:pt x="3494" y="3366"/>
                  <a:pt x="3068" y="3834"/>
                </a:cubicBezTo>
                <a:lnTo>
                  <a:pt x="1534" y="3068"/>
                </a:lnTo>
                <a:lnTo>
                  <a:pt x="214" y="5709"/>
                </a:lnTo>
                <a:lnTo>
                  <a:pt x="1662" y="6433"/>
                </a:lnTo>
                <a:cubicBezTo>
                  <a:pt x="1534" y="7072"/>
                  <a:pt x="1449" y="7753"/>
                  <a:pt x="1492" y="8392"/>
                </a:cubicBezTo>
                <a:lnTo>
                  <a:pt x="1" y="8904"/>
                </a:lnTo>
                <a:lnTo>
                  <a:pt x="938" y="11758"/>
                </a:lnTo>
                <a:lnTo>
                  <a:pt x="2429" y="11246"/>
                </a:lnTo>
                <a:cubicBezTo>
                  <a:pt x="2770" y="11800"/>
                  <a:pt x="3196" y="12311"/>
                  <a:pt x="3750" y="12737"/>
                </a:cubicBezTo>
                <a:lnTo>
                  <a:pt x="3068" y="14143"/>
                </a:lnTo>
                <a:lnTo>
                  <a:pt x="5709" y="15464"/>
                </a:lnTo>
                <a:lnTo>
                  <a:pt x="6433" y="14015"/>
                </a:lnTo>
                <a:cubicBezTo>
                  <a:pt x="6859" y="14129"/>
                  <a:pt x="7285" y="14167"/>
                  <a:pt x="7724" y="14167"/>
                </a:cubicBezTo>
                <a:cubicBezTo>
                  <a:pt x="7943" y="14167"/>
                  <a:pt x="8166" y="14157"/>
                  <a:pt x="8393" y="14143"/>
                </a:cubicBezTo>
                <a:lnTo>
                  <a:pt x="8904" y="15677"/>
                </a:lnTo>
                <a:lnTo>
                  <a:pt x="11715" y="14697"/>
                </a:lnTo>
                <a:lnTo>
                  <a:pt x="11204" y="13121"/>
                </a:lnTo>
                <a:cubicBezTo>
                  <a:pt x="11715" y="12737"/>
                  <a:pt x="12184" y="12311"/>
                  <a:pt x="12567" y="11843"/>
                </a:cubicBezTo>
                <a:lnTo>
                  <a:pt x="14101" y="12610"/>
                </a:lnTo>
                <a:lnTo>
                  <a:pt x="15422" y="9926"/>
                </a:lnTo>
                <a:lnTo>
                  <a:pt x="13760" y="9117"/>
                </a:lnTo>
                <a:cubicBezTo>
                  <a:pt x="13845" y="8520"/>
                  <a:pt x="13888" y="7966"/>
                  <a:pt x="13845" y="7370"/>
                </a:cubicBezTo>
                <a:lnTo>
                  <a:pt x="15635" y="6774"/>
                </a:lnTo>
                <a:lnTo>
                  <a:pt x="14697" y="3920"/>
                </a:lnTo>
                <a:lnTo>
                  <a:pt x="12866" y="4559"/>
                </a:lnTo>
                <a:cubicBezTo>
                  <a:pt x="12525" y="4090"/>
                  <a:pt x="12141" y="3664"/>
                  <a:pt x="11715" y="3323"/>
                </a:cubicBezTo>
                <a:lnTo>
                  <a:pt x="12610" y="1534"/>
                </a:lnTo>
                <a:lnTo>
                  <a:pt x="9926" y="214"/>
                </a:lnTo>
                <a:lnTo>
                  <a:pt x="9074" y="1960"/>
                </a:lnTo>
                <a:cubicBezTo>
                  <a:pt x="8521" y="1832"/>
                  <a:pt x="7924" y="1790"/>
                  <a:pt x="7370" y="1790"/>
                </a:cubicBezTo>
                <a:lnTo>
                  <a:pt x="673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27"/>
          <p:cNvSpPr/>
          <p:nvPr/>
        </p:nvSpPr>
        <p:spPr>
          <a:xfrm rot="-3173578">
            <a:off x="3032075" y="862878"/>
            <a:ext cx="501903" cy="500527"/>
          </a:xfrm>
          <a:custGeom>
            <a:avLst/>
            <a:gdLst/>
            <a:ahLst/>
            <a:cxnLst/>
            <a:rect l="l" t="t" r="r" b="b"/>
            <a:pathLst>
              <a:path w="15677" h="15634" extrusionOk="0">
                <a:moveTo>
                  <a:pt x="7625" y="4899"/>
                </a:moveTo>
                <a:cubicBezTo>
                  <a:pt x="7924" y="4899"/>
                  <a:pt x="8179" y="4942"/>
                  <a:pt x="8435" y="4984"/>
                </a:cubicBezTo>
                <a:cubicBezTo>
                  <a:pt x="8648" y="5070"/>
                  <a:pt x="8861" y="5112"/>
                  <a:pt x="9074" y="5240"/>
                </a:cubicBezTo>
                <a:cubicBezTo>
                  <a:pt x="9287" y="5325"/>
                  <a:pt x="9500" y="5496"/>
                  <a:pt x="9713" y="5666"/>
                </a:cubicBezTo>
                <a:cubicBezTo>
                  <a:pt x="10309" y="6177"/>
                  <a:pt x="10650" y="6859"/>
                  <a:pt x="10778" y="7625"/>
                </a:cubicBezTo>
                <a:cubicBezTo>
                  <a:pt x="10778" y="7881"/>
                  <a:pt x="10778" y="8179"/>
                  <a:pt x="10778" y="8435"/>
                </a:cubicBezTo>
                <a:cubicBezTo>
                  <a:pt x="10735" y="8776"/>
                  <a:pt x="10650" y="9074"/>
                  <a:pt x="10480" y="9372"/>
                </a:cubicBezTo>
                <a:cubicBezTo>
                  <a:pt x="10394" y="9542"/>
                  <a:pt x="10267" y="9713"/>
                  <a:pt x="10139" y="9883"/>
                </a:cubicBezTo>
                <a:lnTo>
                  <a:pt x="10096" y="9926"/>
                </a:lnTo>
                <a:cubicBezTo>
                  <a:pt x="9968" y="10096"/>
                  <a:pt x="9798" y="10224"/>
                  <a:pt x="9628" y="10394"/>
                </a:cubicBezTo>
                <a:cubicBezTo>
                  <a:pt x="9159" y="10778"/>
                  <a:pt x="8520" y="11033"/>
                  <a:pt x="7924" y="11076"/>
                </a:cubicBezTo>
                <a:lnTo>
                  <a:pt x="7370" y="11076"/>
                </a:lnTo>
                <a:cubicBezTo>
                  <a:pt x="7029" y="11033"/>
                  <a:pt x="6688" y="10906"/>
                  <a:pt x="6348" y="10778"/>
                </a:cubicBezTo>
                <a:cubicBezTo>
                  <a:pt x="6049" y="10607"/>
                  <a:pt x="5794" y="10437"/>
                  <a:pt x="5581" y="10181"/>
                </a:cubicBezTo>
                <a:cubicBezTo>
                  <a:pt x="5453" y="10096"/>
                  <a:pt x="5325" y="9968"/>
                  <a:pt x="5240" y="9798"/>
                </a:cubicBezTo>
                <a:cubicBezTo>
                  <a:pt x="4814" y="9287"/>
                  <a:pt x="4601" y="8605"/>
                  <a:pt x="4644" y="7924"/>
                </a:cubicBezTo>
                <a:cubicBezTo>
                  <a:pt x="4644" y="7711"/>
                  <a:pt x="4644" y="7540"/>
                  <a:pt x="4686" y="7370"/>
                </a:cubicBezTo>
                <a:cubicBezTo>
                  <a:pt x="4771" y="7114"/>
                  <a:pt x="4857" y="6859"/>
                  <a:pt x="4942" y="6646"/>
                </a:cubicBezTo>
                <a:cubicBezTo>
                  <a:pt x="5112" y="6305"/>
                  <a:pt x="5325" y="6007"/>
                  <a:pt x="5581" y="5751"/>
                </a:cubicBezTo>
                <a:cubicBezTo>
                  <a:pt x="5751" y="5623"/>
                  <a:pt x="5922" y="5453"/>
                  <a:pt x="6135" y="5325"/>
                </a:cubicBezTo>
                <a:cubicBezTo>
                  <a:pt x="6560" y="5070"/>
                  <a:pt x="7114" y="4942"/>
                  <a:pt x="7625" y="4899"/>
                </a:cubicBezTo>
                <a:close/>
                <a:moveTo>
                  <a:pt x="6731" y="0"/>
                </a:moveTo>
                <a:lnTo>
                  <a:pt x="3919" y="938"/>
                </a:lnTo>
                <a:lnTo>
                  <a:pt x="4516" y="2641"/>
                </a:lnTo>
                <a:cubicBezTo>
                  <a:pt x="4005" y="2982"/>
                  <a:pt x="3493" y="3366"/>
                  <a:pt x="3110" y="3834"/>
                </a:cubicBezTo>
                <a:lnTo>
                  <a:pt x="1534" y="3067"/>
                </a:lnTo>
                <a:lnTo>
                  <a:pt x="213" y="5709"/>
                </a:lnTo>
                <a:lnTo>
                  <a:pt x="1704" y="6433"/>
                </a:lnTo>
                <a:cubicBezTo>
                  <a:pt x="1534" y="7072"/>
                  <a:pt x="1491" y="7711"/>
                  <a:pt x="1534" y="8392"/>
                </a:cubicBezTo>
                <a:lnTo>
                  <a:pt x="0" y="8903"/>
                </a:lnTo>
                <a:lnTo>
                  <a:pt x="980" y="11715"/>
                </a:lnTo>
                <a:lnTo>
                  <a:pt x="2428" y="11246"/>
                </a:lnTo>
                <a:cubicBezTo>
                  <a:pt x="2769" y="11800"/>
                  <a:pt x="3238" y="12311"/>
                  <a:pt x="3749" y="12737"/>
                </a:cubicBezTo>
                <a:lnTo>
                  <a:pt x="3067" y="14100"/>
                </a:lnTo>
                <a:lnTo>
                  <a:pt x="5709" y="15421"/>
                </a:lnTo>
                <a:lnTo>
                  <a:pt x="6433" y="14015"/>
                </a:lnTo>
                <a:cubicBezTo>
                  <a:pt x="6845" y="14098"/>
                  <a:pt x="7258" y="14145"/>
                  <a:pt x="7682" y="14145"/>
                </a:cubicBezTo>
                <a:cubicBezTo>
                  <a:pt x="7915" y="14145"/>
                  <a:pt x="8151" y="14131"/>
                  <a:pt x="8392" y="14100"/>
                </a:cubicBezTo>
                <a:lnTo>
                  <a:pt x="8903" y="15634"/>
                </a:lnTo>
                <a:lnTo>
                  <a:pt x="11758" y="14697"/>
                </a:lnTo>
                <a:lnTo>
                  <a:pt x="11204" y="13078"/>
                </a:lnTo>
                <a:cubicBezTo>
                  <a:pt x="11715" y="12737"/>
                  <a:pt x="12183" y="12311"/>
                  <a:pt x="12567" y="11800"/>
                </a:cubicBezTo>
                <a:lnTo>
                  <a:pt x="14143" y="12567"/>
                </a:lnTo>
                <a:lnTo>
                  <a:pt x="15464" y="9926"/>
                </a:lnTo>
                <a:lnTo>
                  <a:pt x="13760" y="9074"/>
                </a:lnTo>
                <a:cubicBezTo>
                  <a:pt x="13887" y="8520"/>
                  <a:pt x="13887" y="7924"/>
                  <a:pt x="13845" y="7327"/>
                </a:cubicBezTo>
                <a:lnTo>
                  <a:pt x="15677" y="6731"/>
                </a:lnTo>
                <a:lnTo>
                  <a:pt x="14697" y="3919"/>
                </a:lnTo>
                <a:lnTo>
                  <a:pt x="12865" y="4558"/>
                </a:lnTo>
                <a:cubicBezTo>
                  <a:pt x="12524" y="4090"/>
                  <a:pt x="12183" y="3664"/>
                  <a:pt x="11758" y="3280"/>
                </a:cubicBezTo>
                <a:lnTo>
                  <a:pt x="12609" y="1534"/>
                </a:lnTo>
                <a:lnTo>
                  <a:pt x="9926" y="213"/>
                </a:lnTo>
                <a:lnTo>
                  <a:pt x="9074" y="1917"/>
                </a:lnTo>
                <a:cubicBezTo>
                  <a:pt x="8658" y="1821"/>
                  <a:pt x="8219" y="1774"/>
                  <a:pt x="7792" y="1774"/>
                </a:cubicBezTo>
                <a:cubicBezTo>
                  <a:pt x="7649" y="1774"/>
                  <a:pt x="7508" y="1779"/>
                  <a:pt x="7370" y="1789"/>
                </a:cubicBezTo>
                <a:lnTo>
                  <a:pt x="673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2" name="Google Shape;382;p27"/>
          <p:cNvSpPr/>
          <p:nvPr/>
        </p:nvSpPr>
        <p:spPr>
          <a:xfrm>
            <a:off x="6406139" y="804152"/>
            <a:ext cx="267858" cy="59329"/>
          </a:xfrm>
          <a:custGeom>
            <a:avLst/>
            <a:gdLst/>
            <a:ahLst/>
            <a:cxnLst/>
            <a:rect l="l" t="t" r="r" b="b"/>
            <a:pathLst>
              <a:path w="5964" h="1321" extrusionOk="0">
                <a:moveTo>
                  <a:pt x="0" y="0"/>
                </a:moveTo>
                <a:lnTo>
                  <a:pt x="0" y="1321"/>
                </a:lnTo>
                <a:lnTo>
                  <a:pt x="5964" y="1321"/>
                </a:lnTo>
                <a:lnTo>
                  <a:pt x="596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3" name="Google Shape;383;p27"/>
          <p:cNvSpPr/>
          <p:nvPr/>
        </p:nvSpPr>
        <p:spPr>
          <a:xfrm>
            <a:off x="6828947" y="804152"/>
            <a:ext cx="1568883" cy="59329"/>
          </a:xfrm>
          <a:custGeom>
            <a:avLst/>
            <a:gdLst/>
            <a:ahLst/>
            <a:cxnLst/>
            <a:rect l="l" t="t" r="r" b="b"/>
            <a:pathLst>
              <a:path w="34932" h="1321" extrusionOk="0">
                <a:moveTo>
                  <a:pt x="0" y="0"/>
                </a:moveTo>
                <a:lnTo>
                  <a:pt x="0" y="1321"/>
                </a:lnTo>
                <a:lnTo>
                  <a:pt x="34931" y="1321"/>
                </a:lnTo>
                <a:lnTo>
                  <a:pt x="3493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4" name="Google Shape;384;p27"/>
          <p:cNvSpPr/>
          <p:nvPr/>
        </p:nvSpPr>
        <p:spPr>
          <a:xfrm>
            <a:off x="6406139" y="983982"/>
            <a:ext cx="267858" cy="61261"/>
          </a:xfrm>
          <a:custGeom>
            <a:avLst/>
            <a:gdLst/>
            <a:ahLst/>
            <a:cxnLst/>
            <a:rect l="l" t="t" r="r" b="b"/>
            <a:pathLst>
              <a:path w="5964" h="1364" extrusionOk="0">
                <a:moveTo>
                  <a:pt x="0" y="0"/>
                </a:moveTo>
                <a:lnTo>
                  <a:pt x="0" y="1364"/>
                </a:lnTo>
                <a:lnTo>
                  <a:pt x="5964" y="1364"/>
                </a:lnTo>
                <a:lnTo>
                  <a:pt x="596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5" name="Google Shape;385;p27"/>
          <p:cNvSpPr/>
          <p:nvPr/>
        </p:nvSpPr>
        <p:spPr>
          <a:xfrm>
            <a:off x="6828947" y="983982"/>
            <a:ext cx="1568883" cy="61261"/>
          </a:xfrm>
          <a:custGeom>
            <a:avLst/>
            <a:gdLst/>
            <a:ahLst/>
            <a:cxnLst/>
            <a:rect l="l" t="t" r="r" b="b"/>
            <a:pathLst>
              <a:path w="34932" h="1364" extrusionOk="0">
                <a:moveTo>
                  <a:pt x="0" y="0"/>
                </a:moveTo>
                <a:lnTo>
                  <a:pt x="0" y="1364"/>
                </a:lnTo>
                <a:lnTo>
                  <a:pt x="34931" y="1364"/>
                </a:lnTo>
                <a:lnTo>
                  <a:pt x="3493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6" name="Google Shape;386;p27"/>
          <p:cNvSpPr/>
          <p:nvPr/>
        </p:nvSpPr>
        <p:spPr>
          <a:xfrm>
            <a:off x="6406139" y="1165742"/>
            <a:ext cx="267858" cy="59329"/>
          </a:xfrm>
          <a:custGeom>
            <a:avLst/>
            <a:gdLst/>
            <a:ahLst/>
            <a:cxnLst/>
            <a:rect l="l" t="t" r="r" b="b"/>
            <a:pathLst>
              <a:path w="5964" h="1321" extrusionOk="0">
                <a:moveTo>
                  <a:pt x="0" y="0"/>
                </a:moveTo>
                <a:lnTo>
                  <a:pt x="0" y="1321"/>
                </a:lnTo>
                <a:lnTo>
                  <a:pt x="5964" y="1321"/>
                </a:lnTo>
                <a:lnTo>
                  <a:pt x="596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7" name="Google Shape;387;p27"/>
          <p:cNvSpPr/>
          <p:nvPr/>
        </p:nvSpPr>
        <p:spPr>
          <a:xfrm>
            <a:off x="6828947" y="1165742"/>
            <a:ext cx="991084" cy="59329"/>
          </a:xfrm>
          <a:custGeom>
            <a:avLst/>
            <a:gdLst/>
            <a:ahLst/>
            <a:cxnLst/>
            <a:rect l="l" t="t" r="r" b="b"/>
            <a:pathLst>
              <a:path w="22067" h="1321" extrusionOk="0">
                <a:moveTo>
                  <a:pt x="0" y="0"/>
                </a:moveTo>
                <a:lnTo>
                  <a:pt x="0" y="1321"/>
                </a:lnTo>
                <a:lnTo>
                  <a:pt x="22066" y="1321"/>
                </a:lnTo>
                <a:lnTo>
                  <a:pt x="2206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8" name="Google Shape;388;p27"/>
          <p:cNvSpPr/>
          <p:nvPr/>
        </p:nvSpPr>
        <p:spPr>
          <a:xfrm>
            <a:off x="6406139" y="1347503"/>
            <a:ext cx="267858" cy="59329"/>
          </a:xfrm>
          <a:custGeom>
            <a:avLst/>
            <a:gdLst/>
            <a:ahLst/>
            <a:cxnLst/>
            <a:rect l="l" t="t" r="r" b="b"/>
            <a:pathLst>
              <a:path w="5964" h="1321" extrusionOk="0">
                <a:moveTo>
                  <a:pt x="0" y="0"/>
                </a:moveTo>
                <a:lnTo>
                  <a:pt x="0" y="1321"/>
                </a:lnTo>
                <a:lnTo>
                  <a:pt x="5964" y="1321"/>
                </a:lnTo>
                <a:lnTo>
                  <a:pt x="5964"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9" name="Google Shape;389;p27"/>
          <p:cNvSpPr/>
          <p:nvPr/>
        </p:nvSpPr>
        <p:spPr>
          <a:xfrm>
            <a:off x="6828947" y="1347503"/>
            <a:ext cx="991084" cy="59329"/>
          </a:xfrm>
          <a:custGeom>
            <a:avLst/>
            <a:gdLst/>
            <a:ahLst/>
            <a:cxnLst/>
            <a:rect l="l" t="t" r="r" b="b"/>
            <a:pathLst>
              <a:path w="22067" h="1321" extrusionOk="0">
                <a:moveTo>
                  <a:pt x="0" y="0"/>
                </a:moveTo>
                <a:lnTo>
                  <a:pt x="0" y="1321"/>
                </a:lnTo>
                <a:lnTo>
                  <a:pt x="22066" y="1321"/>
                </a:lnTo>
                <a:lnTo>
                  <a:pt x="2206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90" name="Google Shape;390;p27"/>
          <p:cNvSpPr/>
          <p:nvPr/>
        </p:nvSpPr>
        <p:spPr>
          <a:xfrm>
            <a:off x="6101900" y="869185"/>
            <a:ext cx="141654" cy="552963"/>
          </a:xfrm>
          <a:custGeom>
            <a:avLst/>
            <a:gdLst/>
            <a:ahLst/>
            <a:cxnLst/>
            <a:rect l="l" t="t" r="r" b="b"/>
            <a:pathLst>
              <a:path w="3154" h="12312" fill="none" extrusionOk="0">
                <a:moveTo>
                  <a:pt x="3153" y="12311"/>
                </a:moveTo>
                <a:lnTo>
                  <a:pt x="1" y="12311"/>
                </a:lnTo>
                <a:lnTo>
                  <a:pt x="1" y="0"/>
                </a:lnTo>
                <a:lnTo>
                  <a:pt x="3068" y="0"/>
                </a:lnTo>
              </a:path>
            </a:pathLst>
          </a:custGeom>
          <a:solidFill>
            <a:schemeClr val="accent1"/>
          </a:solidFill>
          <a:ln w="13850" cap="flat" cmpd="sng">
            <a:solidFill>
              <a:schemeClr val="accent1"/>
            </a:solidFill>
            <a:prstDash val="solid"/>
            <a:miter lim="425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91" name="Google Shape;391;p27"/>
          <p:cNvSpPr/>
          <p:nvPr/>
        </p:nvSpPr>
        <p:spPr>
          <a:xfrm>
            <a:off x="523596" y="911573"/>
            <a:ext cx="1335660" cy="80014"/>
          </a:xfrm>
          <a:custGeom>
            <a:avLst/>
            <a:gdLst/>
            <a:ahLst/>
            <a:cxnLst/>
            <a:rect l="l" t="t" r="r" b="b"/>
            <a:pathLst>
              <a:path w="22067" h="1322" extrusionOk="0">
                <a:moveTo>
                  <a:pt x="0" y="1"/>
                </a:moveTo>
                <a:lnTo>
                  <a:pt x="0" y="1321"/>
                </a:lnTo>
                <a:lnTo>
                  <a:pt x="22066" y="1321"/>
                </a:lnTo>
                <a:lnTo>
                  <a:pt x="2206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92" name="Google Shape;392;p27"/>
          <p:cNvSpPr/>
          <p:nvPr/>
        </p:nvSpPr>
        <p:spPr>
          <a:xfrm>
            <a:off x="523596" y="1153907"/>
            <a:ext cx="1335660" cy="82617"/>
          </a:xfrm>
          <a:custGeom>
            <a:avLst/>
            <a:gdLst/>
            <a:ahLst/>
            <a:cxnLst/>
            <a:rect l="l" t="t" r="r" b="b"/>
            <a:pathLst>
              <a:path w="22067" h="1365" extrusionOk="0">
                <a:moveTo>
                  <a:pt x="0" y="1"/>
                </a:moveTo>
                <a:lnTo>
                  <a:pt x="0" y="1364"/>
                </a:lnTo>
                <a:lnTo>
                  <a:pt x="22066" y="1364"/>
                </a:lnTo>
                <a:lnTo>
                  <a:pt x="2206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93" name="Google Shape;393;p27"/>
          <p:cNvSpPr/>
          <p:nvPr/>
        </p:nvSpPr>
        <p:spPr>
          <a:xfrm>
            <a:off x="6580967" y="2995135"/>
            <a:ext cx="1929800" cy="381875"/>
          </a:xfrm>
          <a:custGeom>
            <a:avLst/>
            <a:gdLst/>
            <a:ahLst/>
            <a:cxnLst/>
            <a:rect l="l" t="t" r="r" b="b"/>
            <a:pathLst>
              <a:path w="60278" h="11928" fill="none" extrusionOk="0">
                <a:moveTo>
                  <a:pt x="0" y="0"/>
                </a:moveTo>
                <a:lnTo>
                  <a:pt x="60277" y="0"/>
                </a:lnTo>
                <a:lnTo>
                  <a:pt x="60277" y="11928"/>
                </a:lnTo>
                <a:lnTo>
                  <a:pt x="0" y="11928"/>
                </a:lnTo>
                <a:close/>
              </a:path>
            </a:pathLst>
          </a:custGeom>
          <a:solidFill>
            <a:schemeClr val="accent1"/>
          </a:solidFill>
          <a:ln w="13850" cap="flat" cmpd="sng">
            <a:solidFill>
              <a:schemeClr val="accent1"/>
            </a:solidFill>
            <a:prstDash val="solid"/>
            <a:miter lim="425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27"/>
          <p:cNvSpPr txBox="1">
            <a:spLocks noGrp="1"/>
          </p:cNvSpPr>
          <p:nvPr>
            <p:ph type="ctrTitle"/>
          </p:nvPr>
        </p:nvSpPr>
        <p:spPr>
          <a:xfrm>
            <a:off x="2749775" y="1594525"/>
            <a:ext cx="3530400" cy="1940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a:latin typeface="Avenir Next LT Pro" panose="020B0504020202020204" pitchFamily="34" charset="0"/>
              </a:rPr>
              <a:t>—SOMEONE FAMOUS</a:t>
            </a:r>
            <a:endParaRPr dirty="0">
              <a:latin typeface="Avenir Next LT Pro" panose="020B0504020202020204" pitchFamily="34" charset="0"/>
            </a:endParaRPr>
          </a:p>
        </p:txBody>
      </p:sp>
      <p:sp>
        <p:nvSpPr>
          <p:cNvPr id="395" name="Google Shape;395;p27"/>
          <p:cNvSpPr txBox="1">
            <a:spLocks noGrp="1"/>
          </p:cNvSpPr>
          <p:nvPr>
            <p:ph type="subTitle" idx="1"/>
          </p:nvPr>
        </p:nvSpPr>
        <p:spPr>
          <a:xfrm>
            <a:off x="2786225" y="1793775"/>
            <a:ext cx="3457500" cy="1420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dirty="0">
                <a:solidFill>
                  <a:srgbClr val="161234"/>
                </a:solidFill>
                <a:latin typeface="Avenir Next LT Pro" panose="020B0504020202020204" pitchFamily="34" charset="0"/>
              </a:rPr>
              <a:t>“This is a quote. Words full of wisdom that someone important said and can make the reader get inspired.”</a:t>
            </a:r>
            <a:endParaRPr dirty="0">
              <a:latin typeface="Avenir Next LT Pro" panose="020B0504020202020204" pitchFamily="34" charset="0"/>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62"/>
        <p:cNvGrpSpPr/>
        <p:nvPr/>
      </p:nvGrpSpPr>
      <p:grpSpPr>
        <a:xfrm>
          <a:off x="0" y="0"/>
          <a:ext cx="0" cy="0"/>
          <a:chOff x="0" y="0"/>
          <a:chExt cx="0" cy="0"/>
        </a:xfrm>
      </p:grpSpPr>
      <p:sp>
        <p:nvSpPr>
          <p:cNvPr id="563" name="Google Shape;563;p30"/>
          <p:cNvSpPr txBox="1">
            <a:spLocks noGrp="1"/>
          </p:cNvSpPr>
          <p:nvPr>
            <p:ph type="ctrTitle" idx="6"/>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a:latin typeface="Share Tech" panose="00000500000000000000" pitchFamily="2" charset="0"/>
              </a:rPr>
              <a:t>MAJOR REQUIREMENTS</a:t>
            </a:r>
            <a:endParaRPr dirty="0">
              <a:latin typeface="Share Tech" panose="00000500000000000000" pitchFamily="2" charset="0"/>
            </a:endParaRPr>
          </a:p>
        </p:txBody>
      </p:sp>
      <p:sp>
        <p:nvSpPr>
          <p:cNvPr id="564" name="Google Shape;564;p30"/>
          <p:cNvSpPr txBox="1">
            <a:spLocks noGrp="1"/>
          </p:cNvSpPr>
          <p:nvPr>
            <p:ph type="subTitle" idx="1"/>
          </p:nvPr>
        </p:nvSpPr>
        <p:spPr>
          <a:xfrm>
            <a:off x="3874950" y="3625075"/>
            <a:ext cx="1394100" cy="50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s" sz="1200" dirty="0">
                <a:solidFill>
                  <a:schemeClr val="lt1"/>
                </a:solidFill>
                <a:latin typeface="Avenir Next LT Pro" panose="020B0504020202020204" pitchFamily="34" charset="0"/>
              </a:rPr>
              <a:t>Venus has a beautiful name and is the second planet from the Sun</a:t>
            </a:r>
            <a:endParaRPr sz="1100" dirty="0">
              <a:latin typeface="Avenir Next LT Pro" panose="020B0504020202020204" pitchFamily="34" charset="0"/>
            </a:endParaRPr>
          </a:p>
        </p:txBody>
      </p:sp>
      <p:sp>
        <p:nvSpPr>
          <p:cNvPr id="565" name="Google Shape;565;p30"/>
          <p:cNvSpPr txBox="1">
            <a:spLocks noGrp="1"/>
          </p:cNvSpPr>
          <p:nvPr>
            <p:ph type="subTitle" idx="2"/>
          </p:nvPr>
        </p:nvSpPr>
        <p:spPr>
          <a:xfrm>
            <a:off x="5813500" y="3639800"/>
            <a:ext cx="1394100" cy="50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s" sz="1200" dirty="0">
                <a:solidFill>
                  <a:schemeClr val="lt1"/>
                </a:solidFill>
                <a:latin typeface="Avenir Next LT Pro" panose="020B0504020202020204" pitchFamily="34" charset="0"/>
              </a:rPr>
              <a:t>Mercury is the closest planet to the Sun and the smallest in our Solar System</a:t>
            </a:r>
            <a:endParaRPr sz="1100" dirty="0">
              <a:latin typeface="Avenir Next LT Pro" panose="020B0504020202020204" pitchFamily="34" charset="0"/>
            </a:endParaRPr>
          </a:p>
        </p:txBody>
      </p:sp>
      <p:sp>
        <p:nvSpPr>
          <p:cNvPr id="566" name="Google Shape;566;p30"/>
          <p:cNvSpPr txBox="1">
            <a:spLocks noGrp="1"/>
          </p:cNvSpPr>
          <p:nvPr>
            <p:ph type="subTitle" idx="3"/>
          </p:nvPr>
        </p:nvSpPr>
        <p:spPr>
          <a:xfrm>
            <a:off x="1936387" y="3619725"/>
            <a:ext cx="1394100" cy="50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200" dirty="0">
                <a:latin typeface="Avenir Next LT Pro" panose="020B0504020202020204" pitchFamily="34" charset="0"/>
              </a:rPr>
              <a:t>Despite being red, Mars is a cold place, not hot. It’s full of iron oxide dust</a:t>
            </a:r>
            <a:endParaRPr sz="1200" dirty="0">
              <a:latin typeface="Avenir Next LT Pro" panose="020B0504020202020204" pitchFamily="34" charset="0"/>
            </a:endParaRPr>
          </a:p>
        </p:txBody>
      </p:sp>
      <p:sp>
        <p:nvSpPr>
          <p:cNvPr id="567" name="Google Shape;567;p30"/>
          <p:cNvSpPr txBox="1">
            <a:spLocks noGrp="1"/>
          </p:cNvSpPr>
          <p:nvPr>
            <p:ph type="ctrTitle"/>
          </p:nvPr>
        </p:nvSpPr>
        <p:spPr>
          <a:xfrm>
            <a:off x="3533994" y="3503375"/>
            <a:ext cx="2076000" cy="19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1200" b="1" dirty="0">
                <a:latin typeface="Share Tech" panose="00000500000000000000" pitchFamily="2" charset="0"/>
              </a:rPr>
              <a:t>USER EXPERIENCE</a:t>
            </a:r>
            <a:endParaRPr sz="1200" b="1" dirty="0">
              <a:latin typeface="Share Tech" panose="00000500000000000000" pitchFamily="2" charset="0"/>
            </a:endParaRPr>
          </a:p>
        </p:txBody>
      </p:sp>
      <p:sp>
        <p:nvSpPr>
          <p:cNvPr id="568" name="Google Shape;568;p30"/>
          <p:cNvSpPr txBox="1">
            <a:spLocks noGrp="1"/>
          </p:cNvSpPr>
          <p:nvPr>
            <p:ph type="ctrTitle" idx="4"/>
          </p:nvPr>
        </p:nvSpPr>
        <p:spPr>
          <a:xfrm>
            <a:off x="5472556" y="3523450"/>
            <a:ext cx="2076000" cy="19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1200" b="1" dirty="0">
                <a:latin typeface="Share Tech" panose="00000500000000000000" pitchFamily="2" charset="0"/>
              </a:rPr>
              <a:t>INFORMATION</a:t>
            </a:r>
            <a:endParaRPr sz="900" b="1" dirty="0">
              <a:latin typeface="Share Tech" panose="00000500000000000000" pitchFamily="2" charset="0"/>
            </a:endParaRPr>
          </a:p>
        </p:txBody>
      </p:sp>
      <p:sp>
        <p:nvSpPr>
          <p:cNvPr id="569" name="Google Shape;569;p30"/>
          <p:cNvSpPr txBox="1">
            <a:spLocks noGrp="1"/>
          </p:cNvSpPr>
          <p:nvPr>
            <p:ph type="ctrTitle" idx="5"/>
          </p:nvPr>
        </p:nvSpPr>
        <p:spPr>
          <a:xfrm>
            <a:off x="1595444" y="3503375"/>
            <a:ext cx="2076000" cy="19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1200" b="1" dirty="0">
                <a:latin typeface="Share Tech" panose="00000500000000000000" pitchFamily="2" charset="0"/>
              </a:rPr>
              <a:t>IMAGES</a:t>
            </a:r>
            <a:endParaRPr sz="1200" b="1" dirty="0">
              <a:latin typeface="Share Tech" panose="00000500000000000000" pitchFamily="2" charset="0"/>
            </a:endParaRPr>
          </a:p>
        </p:txBody>
      </p:sp>
      <p:sp>
        <p:nvSpPr>
          <p:cNvPr id="570" name="Google Shape;570;p30"/>
          <p:cNvSpPr/>
          <p:nvPr/>
        </p:nvSpPr>
        <p:spPr>
          <a:xfrm>
            <a:off x="1916500" y="3140312"/>
            <a:ext cx="1432353" cy="275589"/>
          </a:xfrm>
          <a:custGeom>
            <a:avLst/>
            <a:gdLst/>
            <a:ahLst/>
            <a:cxnLst/>
            <a:rect l="l" t="t" r="r" b="b"/>
            <a:pathLst>
              <a:path w="76189" h="14659" extrusionOk="0">
                <a:moveTo>
                  <a:pt x="1108" y="1"/>
                </a:moveTo>
                <a:cubicBezTo>
                  <a:pt x="511" y="1"/>
                  <a:pt x="0" y="512"/>
                  <a:pt x="0" y="1109"/>
                </a:cubicBezTo>
                <a:lnTo>
                  <a:pt x="0" y="13636"/>
                </a:lnTo>
                <a:cubicBezTo>
                  <a:pt x="0" y="14318"/>
                  <a:pt x="533" y="14659"/>
                  <a:pt x="1065" y="14659"/>
                </a:cubicBezTo>
                <a:cubicBezTo>
                  <a:pt x="1598" y="14659"/>
                  <a:pt x="2131" y="14318"/>
                  <a:pt x="2131" y="13636"/>
                </a:cubicBezTo>
                <a:lnTo>
                  <a:pt x="2131" y="2131"/>
                </a:lnTo>
                <a:lnTo>
                  <a:pt x="74058" y="2131"/>
                </a:lnTo>
                <a:lnTo>
                  <a:pt x="74058" y="13636"/>
                </a:lnTo>
                <a:cubicBezTo>
                  <a:pt x="74058" y="14233"/>
                  <a:pt x="74569" y="14659"/>
                  <a:pt x="75166" y="14659"/>
                </a:cubicBezTo>
                <a:cubicBezTo>
                  <a:pt x="75763" y="14659"/>
                  <a:pt x="76189" y="14233"/>
                  <a:pt x="76189" y="13636"/>
                </a:cubicBezTo>
                <a:lnTo>
                  <a:pt x="76189" y="1109"/>
                </a:lnTo>
                <a:cubicBezTo>
                  <a:pt x="76189" y="512"/>
                  <a:pt x="75763" y="1"/>
                  <a:pt x="7516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0"/>
          <p:cNvSpPr/>
          <p:nvPr/>
        </p:nvSpPr>
        <p:spPr>
          <a:xfrm>
            <a:off x="2118344" y="1879988"/>
            <a:ext cx="1028623" cy="905784"/>
          </a:xfrm>
          <a:custGeom>
            <a:avLst/>
            <a:gdLst/>
            <a:ahLst/>
            <a:cxnLst/>
            <a:rect l="l" t="t" r="r" b="b"/>
            <a:pathLst>
              <a:path w="54714" h="48180" extrusionOk="0">
                <a:moveTo>
                  <a:pt x="27354" y="1"/>
                </a:moveTo>
                <a:cubicBezTo>
                  <a:pt x="24282" y="1"/>
                  <a:pt x="21161" y="594"/>
                  <a:pt x="18153" y="1847"/>
                </a:cubicBezTo>
                <a:cubicBezTo>
                  <a:pt x="5881" y="6960"/>
                  <a:pt x="1" y="21022"/>
                  <a:pt x="5114" y="33294"/>
                </a:cubicBezTo>
                <a:cubicBezTo>
                  <a:pt x="8974" y="42558"/>
                  <a:pt x="17933" y="48179"/>
                  <a:pt x="27372" y="48179"/>
                </a:cubicBezTo>
                <a:cubicBezTo>
                  <a:pt x="30437" y="48179"/>
                  <a:pt x="33553" y="47586"/>
                  <a:pt x="36561" y="46333"/>
                </a:cubicBezTo>
                <a:cubicBezTo>
                  <a:pt x="48918" y="41220"/>
                  <a:pt x="54713" y="27158"/>
                  <a:pt x="49600" y="14886"/>
                </a:cubicBezTo>
                <a:cubicBezTo>
                  <a:pt x="45805" y="5622"/>
                  <a:pt x="36813" y="1"/>
                  <a:pt x="273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0"/>
          <p:cNvSpPr/>
          <p:nvPr/>
        </p:nvSpPr>
        <p:spPr>
          <a:xfrm>
            <a:off x="2613395" y="2264371"/>
            <a:ext cx="40082" cy="916068"/>
          </a:xfrm>
          <a:custGeom>
            <a:avLst/>
            <a:gdLst/>
            <a:ahLst/>
            <a:cxnLst/>
            <a:rect l="l" t="t" r="r" b="b"/>
            <a:pathLst>
              <a:path w="2132" h="48727" extrusionOk="0">
                <a:moveTo>
                  <a:pt x="1066" y="1"/>
                </a:moveTo>
                <a:cubicBezTo>
                  <a:pt x="533" y="1"/>
                  <a:pt x="1" y="363"/>
                  <a:pt x="1" y="1087"/>
                </a:cubicBezTo>
                <a:lnTo>
                  <a:pt x="1" y="47704"/>
                </a:lnTo>
                <a:cubicBezTo>
                  <a:pt x="1" y="48300"/>
                  <a:pt x="427" y="48726"/>
                  <a:pt x="1023" y="48726"/>
                </a:cubicBezTo>
                <a:cubicBezTo>
                  <a:pt x="1620" y="48726"/>
                  <a:pt x="2131" y="48300"/>
                  <a:pt x="2131" y="47704"/>
                </a:cubicBezTo>
                <a:lnTo>
                  <a:pt x="2131" y="1087"/>
                </a:lnTo>
                <a:cubicBezTo>
                  <a:pt x="2131" y="363"/>
                  <a:pt x="1599" y="1"/>
                  <a:pt x="106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30"/>
          <p:cNvSpPr/>
          <p:nvPr/>
        </p:nvSpPr>
        <p:spPr>
          <a:xfrm>
            <a:off x="2268942" y="2012352"/>
            <a:ext cx="727410" cy="641042"/>
          </a:xfrm>
          <a:custGeom>
            <a:avLst/>
            <a:gdLst/>
            <a:ahLst/>
            <a:cxnLst/>
            <a:rect l="l" t="t" r="r" b="b"/>
            <a:pathLst>
              <a:path w="38692" h="34098" extrusionOk="0">
                <a:moveTo>
                  <a:pt x="19335" y="1"/>
                </a:moveTo>
                <a:cubicBezTo>
                  <a:pt x="17178" y="1"/>
                  <a:pt x="14986" y="413"/>
                  <a:pt x="12869" y="1284"/>
                </a:cubicBezTo>
                <a:cubicBezTo>
                  <a:pt x="4177" y="4949"/>
                  <a:pt x="1" y="14834"/>
                  <a:pt x="3665" y="23527"/>
                </a:cubicBezTo>
                <a:cubicBezTo>
                  <a:pt x="6375" y="30106"/>
                  <a:pt x="12745" y="34098"/>
                  <a:pt x="19452" y="34098"/>
                </a:cubicBezTo>
                <a:cubicBezTo>
                  <a:pt x="21606" y="34098"/>
                  <a:pt x="23795" y="33686"/>
                  <a:pt x="25908" y="32816"/>
                </a:cubicBezTo>
                <a:cubicBezTo>
                  <a:pt x="34601" y="29151"/>
                  <a:pt x="38692" y="19181"/>
                  <a:pt x="35112" y="10488"/>
                </a:cubicBezTo>
                <a:cubicBezTo>
                  <a:pt x="32405" y="3976"/>
                  <a:pt x="26039" y="1"/>
                  <a:pt x="19335"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30"/>
          <p:cNvSpPr/>
          <p:nvPr/>
        </p:nvSpPr>
        <p:spPr>
          <a:xfrm>
            <a:off x="2177636" y="1992067"/>
            <a:ext cx="796293" cy="682102"/>
          </a:xfrm>
          <a:custGeom>
            <a:avLst/>
            <a:gdLst/>
            <a:ahLst/>
            <a:cxnLst/>
            <a:rect l="l" t="t" r="r" b="b"/>
            <a:pathLst>
              <a:path w="42356" h="36282" extrusionOk="0">
                <a:moveTo>
                  <a:pt x="24098" y="2192"/>
                </a:moveTo>
                <a:cubicBezTo>
                  <a:pt x="24133" y="2192"/>
                  <a:pt x="24168" y="2192"/>
                  <a:pt x="24203" y="2193"/>
                </a:cubicBezTo>
                <a:cubicBezTo>
                  <a:pt x="33066" y="2193"/>
                  <a:pt x="40225" y="9266"/>
                  <a:pt x="40225" y="18129"/>
                </a:cubicBezTo>
                <a:cubicBezTo>
                  <a:pt x="40225" y="27767"/>
                  <a:pt x="32330" y="34162"/>
                  <a:pt x="24109" y="34162"/>
                </a:cubicBezTo>
                <a:cubicBezTo>
                  <a:pt x="20191" y="34162"/>
                  <a:pt x="16200" y="32709"/>
                  <a:pt x="12954" y="29463"/>
                </a:cubicBezTo>
                <a:cubicBezTo>
                  <a:pt x="2923" y="19347"/>
                  <a:pt x="9936" y="2192"/>
                  <a:pt x="24098" y="2192"/>
                </a:cubicBezTo>
                <a:close/>
                <a:moveTo>
                  <a:pt x="24106" y="1"/>
                </a:moveTo>
                <a:cubicBezTo>
                  <a:pt x="19653" y="1"/>
                  <a:pt x="15113" y="1653"/>
                  <a:pt x="11420" y="5346"/>
                </a:cubicBezTo>
                <a:cubicBezTo>
                  <a:pt x="0" y="16765"/>
                  <a:pt x="8096" y="36281"/>
                  <a:pt x="24203" y="36281"/>
                </a:cubicBezTo>
                <a:cubicBezTo>
                  <a:pt x="34260" y="36281"/>
                  <a:pt x="42356" y="28100"/>
                  <a:pt x="42356" y="18129"/>
                </a:cubicBezTo>
                <a:cubicBezTo>
                  <a:pt x="42356" y="7231"/>
                  <a:pt x="33422" y="1"/>
                  <a:pt x="2410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0"/>
          <p:cNvSpPr/>
          <p:nvPr/>
        </p:nvSpPr>
        <p:spPr>
          <a:xfrm>
            <a:off x="4057680" y="1879988"/>
            <a:ext cx="1028623" cy="905784"/>
          </a:xfrm>
          <a:custGeom>
            <a:avLst/>
            <a:gdLst/>
            <a:ahLst/>
            <a:cxnLst/>
            <a:rect l="l" t="t" r="r" b="b"/>
            <a:pathLst>
              <a:path w="54714" h="48180" extrusionOk="0">
                <a:moveTo>
                  <a:pt x="27354" y="1"/>
                </a:moveTo>
                <a:cubicBezTo>
                  <a:pt x="24282" y="1"/>
                  <a:pt x="21161" y="594"/>
                  <a:pt x="18153" y="1847"/>
                </a:cubicBezTo>
                <a:cubicBezTo>
                  <a:pt x="5881" y="6960"/>
                  <a:pt x="1" y="21022"/>
                  <a:pt x="5114" y="33294"/>
                </a:cubicBezTo>
                <a:cubicBezTo>
                  <a:pt x="8974" y="42558"/>
                  <a:pt x="17933" y="48179"/>
                  <a:pt x="27372" y="48179"/>
                </a:cubicBezTo>
                <a:cubicBezTo>
                  <a:pt x="30437" y="48179"/>
                  <a:pt x="33553" y="47586"/>
                  <a:pt x="36561" y="46333"/>
                </a:cubicBezTo>
                <a:cubicBezTo>
                  <a:pt x="48918" y="41220"/>
                  <a:pt x="54713" y="27158"/>
                  <a:pt x="49600" y="14886"/>
                </a:cubicBezTo>
                <a:cubicBezTo>
                  <a:pt x="45805" y="5622"/>
                  <a:pt x="36813" y="1"/>
                  <a:pt x="273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0"/>
          <p:cNvSpPr/>
          <p:nvPr/>
        </p:nvSpPr>
        <p:spPr>
          <a:xfrm>
            <a:off x="3855009" y="3140312"/>
            <a:ext cx="1433970" cy="275589"/>
          </a:xfrm>
          <a:custGeom>
            <a:avLst/>
            <a:gdLst/>
            <a:ahLst/>
            <a:cxnLst/>
            <a:rect l="l" t="t" r="r" b="b"/>
            <a:pathLst>
              <a:path w="76275" h="14659" extrusionOk="0">
                <a:moveTo>
                  <a:pt x="1109" y="1"/>
                </a:moveTo>
                <a:cubicBezTo>
                  <a:pt x="512" y="1"/>
                  <a:pt x="1" y="512"/>
                  <a:pt x="1" y="1109"/>
                </a:cubicBezTo>
                <a:lnTo>
                  <a:pt x="1" y="13636"/>
                </a:lnTo>
                <a:cubicBezTo>
                  <a:pt x="1" y="14318"/>
                  <a:pt x="533" y="14659"/>
                  <a:pt x="1066" y="14659"/>
                </a:cubicBezTo>
                <a:cubicBezTo>
                  <a:pt x="1599" y="14659"/>
                  <a:pt x="2131" y="14318"/>
                  <a:pt x="2131" y="13636"/>
                </a:cubicBezTo>
                <a:lnTo>
                  <a:pt x="2131" y="2131"/>
                </a:lnTo>
                <a:lnTo>
                  <a:pt x="74144" y="2131"/>
                </a:lnTo>
                <a:lnTo>
                  <a:pt x="74144" y="13636"/>
                </a:lnTo>
                <a:cubicBezTo>
                  <a:pt x="74144" y="14233"/>
                  <a:pt x="74570" y="14659"/>
                  <a:pt x="75167" y="14659"/>
                </a:cubicBezTo>
                <a:cubicBezTo>
                  <a:pt x="75763" y="14659"/>
                  <a:pt x="76275" y="14233"/>
                  <a:pt x="76275" y="13636"/>
                </a:cubicBezTo>
                <a:lnTo>
                  <a:pt x="76275" y="1109"/>
                </a:lnTo>
                <a:cubicBezTo>
                  <a:pt x="76275" y="512"/>
                  <a:pt x="75763" y="1"/>
                  <a:pt x="751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0"/>
          <p:cNvSpPr/>
          <p:nvPr/>
        </p:nvSpPr>
        <p:spPr>
          <a:xfrm>
            <a:off x="4551923" y="2264371"/>
            <a:ext cx="40082" cy="916068"/>
          </a:xfrm>
          <a:custGeom>
            <a:avLst/>
            <a:gdLst/>
            <a:ahLst/>
            <a:cxnLst/>
            <a:rect l="l" t="t" r="r" b="b"/>
            <a:pathLst>
              <a:path w="2132" h="48727" extrusionOk="0">
                <a:moveTo>
                  <a:pt x="1066" y="1"/>
                </a:moveTo>
                <a:cubicBezTo>
                  <a:pt x="533" y="1"/>
                  <a:pt x="1" y="363"/>
                  <a:pt x="1" y="1087"/>
                </a:cubicBezTo>
                <a:lnTo>
                  <a:pt x="1" y="47704"/>
                </a:lnTo>
                <a:cubicBezTo>
                  <a:pt x="1" y="48300"/>
                  <a:pt x="427" y="48726"/>
                  <a:pt x="1023" y="48726"/>
                </a:cubicBezTo>
                <a:cubicBezTo>
                  <a:pt x="1620" y="48726"/>
                  <a:pt x="2131" y="48300"/>
                  <a:pt x="2131" y="47704"/>
                </a:cubicBezTo>
                <a:lnTo>
                  <a:pt x="2131" y="1087"/>
                </a:lnTo>
                <a:cubicBezTo>
                  <a:pt x="2131" y="363"/>
                  <a:pt x="1598" y="1"/>
                  <a:pt x="106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0"/>
          <p:cNvSpPr/>
          <p:nvPr/>
        </p:nvSpPr>
        <p:spPr>
          <a:xfrm>
            <a:off x="4207470" y="2012389"/>
            <a:ext cx="727410" cy="641005"/>
          </a:xfrm>
          <a:custGeom>
            <a:avLst/>
            <a:gdLst/>
            <a:ahLst/>
            <a:cxnLst/>
            <a:rect l="l" t="t" r="r" b="b"/>
            <a:pathLst>
              <a:path w="38692" h="34096" extrusionOk="0">
                <a:moveTo>
                  <a:pt x="19326" y="0"/>
                </a:moveTo>
                <a:cubicBezTo>
                  <a:pt x="17171" y="0"/>
                  <a:pt x="14983" y="412"/>
                  <a:pt x="12869" y="1282"/>
                </a:cubicBezTo>
                <a:cubicBezTo>
                  <a:pt x="4177" y="4947"/>
                  <a:pt x="1" y="14917"/>
                  <a:pt x="3665" y="23525"/>
                </a:cubicBezTo>
                <a:cubicBezTo>
                  <a:pt x="6374" y="30104"/>
                  <a:pt x="12745" y="34096"/>
                  <a:pt x="19452" y="34096"/>
                </a:cubicBezTo>
                <a:cubicBezTo>
                  <a:pt x="21606" y="34096"/>
                  <a:pt x="23795" y="33684"/>
                  <a:pt x="25908" y="32814"/>
                </a:cubicBezTo>
                <a:cubicBezTo>
                  <a:pt x="34601" y="29149"/>
                  <a:pt x="38692" y="19264"/>
                  <a:pt x="35112" y="10571"/>
                </a:cubicBezTo>
                <a:cubicBezTo>
                  <a:pt x="32403" y="3992"/>
                  <a:pt x="26032" y="0"/>
                  <a:pt x="19326"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0"/>
          <p:cNvSpPr/>
          <p:nvPr/>
        </p:nvSpPr>
        <p:spPr>
          <a:xfrm>
            <a:off x="4116163" y="1992067"/>
            <a:ext cx="796293" cy="682102"/>
          </a:xfrm>
          <a:custGeom>
            <a:avLst/>
            <a:gdLst/>
            <a:ahLst/>
            <a:cxnLst/>
            <a:rect l="l" t="t" r="r" b="b"/>
            <a:pathLst>
              <a:path w="42356" h="36282" extrusionOk="0">
                <a:moveTo>
                  <a:pt x="24098" y="2192"/>
                </a:moveTo>
                <a:cubicBezTo>
                  <a:pt x="24133" y="2192"/>
                  <a:pt x="24168" y="2192"/>
                  <a:pt x="24203" y="2193"/>
                </a:cubicBezTo>
                <a:cubicBezTo>
                  <a:pt x="33066" y="2193"/>
                  <a:pt x="40225" y="9266"/>
                  <a:pt x="40225" y="18129"/>
                </a:cubicBezTo>
                <a:cubicBezTo>
                  <a:pt x="40225" y="27767"/>
                  <a:pt x="32329" y="34162"/>
                  <a:pt x="24109" y="34162"/>
                </a:cubicBezTo>
                <a:cubicBezTo>
                  <a:pt x="20191" y="34162"/>
                  <a:pt x="16200" y="32709"/>
                  <a:pt x="12954" y="29463"/>
                </a:cubicBezTo>
                <a:cubicBezTo>
                  <a:pt x="2922" y="19347"/>
                  <a:pt x="9936" y="2192"/>
                  <a:pt x="24098" y="2192"/>
                </a:cubicBezTo>
                <a:close/>
                <a:moveTo>
                  <a:pt x="24106" y="1"/>
                </a:moveTo>
                <a:cubicBezTo>
                  <a:pt x="19653" y="1"/>
                  <a:pt x="15113" y="1653"/>
                  <a:pt x="11420" y="5346"/>
                </a:cubicBezTo>
                <a:cubicBezTo>
                  <a:pt x="0" y="16765"/>
                  <a:pt x="8096" y="36281"/>
                  <a:pt x="24203" y="36281"/>
                </a:cubicBezTo>
                <a:cubicBezTo>
                  <a:pt x="34259" y="36281"/>
                  <a:pt x="42356" y="28100"/>
                  <a:pt x="42356" y="18129"/>
                </a:cubicBezTo>
                <a:cubicBezTo>
                  <a:pt x="42356" y="7231"/>
                  <a:pt x="33422" y="1"/>
                  <a:pt x="2410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30"/>
          <p:cNvSpPr/>
          <p:nvPr/>
        </p:nvSpPr>
        <p:spPr>
          <a:xfrm>
            <a:off x="5793536" y="3140312"/>
            <a:ext cx="1433970" cy="275589"/>
          </a:xfrm>
          <a:custGeom>
            <a:avLst/>
            <a:gdLst/>
            <a:ahLst/>
            <a:cxnLst/>
            <a:rect l="l" t="t" r="r" b="b"/>
            <a:pathLst>
              <a:path w="76275" h="14659" extrusionOk="0">
                <a:moveTo>
                  <a:pt x="1109" y="1"/>
                </a:moveTo>
                <a:cubicBezTo>
                  <a:pt x="512" y="1"/>
                  <a:pt x="1" y="512"/>
                  <a:pt x="1" y="1109"/>
                </a:cubicBezTo>
                <a:lnTo>
                  <a:pt x="1" y="13636"/>
                </a:lnTo>
                <a:cubicBezTo>
                  <a:pt x="1" y="14318"/>
                  <a:pt x="533" y="14659"/>
                  <a:pt x="1066" y="14659"/>
                </a:cubicBezTo>
                <a:cubicBezTo>
                  <a:pt x="1599" y="14659"/>
                  <a:pt x="2131" y="14318"/>
                  <a:pt x="2131" y="13636"/>
                </a:cubicBezTo>
                <a:lnTo>
                  <a:pt x="2131" y="2131"/>
                </a:lnTo>
                <a:lnTo>
                  <a:pt x="74144" y="2131"/>
                </a:lnTo>
                <a:lnTo>
                  <a:pt x="74144" y="13636"/>
                </a:lnTo>
                <a:cubicBezTo>
                  <a:pt x="74144" y="14233"/>
                  <a:pt x="74570" y="14659"/>
                  <a:pt x="75167" y="14659"/>
                </a:cubicBezTo>
                <a:cubicBezTo>
                  <a:pt x="75763" y="14659"/>
                  <a:pt x="76275" y="14233"/>
                  <a:pt x="76275" y="13636"/>
                </a:cubicBezTo>
                <a:lnTo>
                  <a:pt x="76275" y="1109"/>
                </a:lnTo>
                <a:cubicBezTo>
                  <a:pt x="76275" y="512"/>
                  <a:pt x="75763" y="1"/>
                  <a:pt x="751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30"/>
          <p:cNvSpPr/>
          <p:nvPr/>
        </p:nvSpPr>
        <p:spPr>
          <a:xfrm>
            <a:off x="5990605" y="1879988"/>
            <a:ext cx="1028623" cy="905784"/>
          </a:xfrm>
          <a:custGeom>
            <a:avLst/>
            <a:gdLst/>
            <a:ahLst/>
            <a:cxnLst/>
            <a:rect l="l" t="t" r="r" b="b"/>
            <a:pathLst>
              <a:path w="54714" h="48180" extrusionOk="0">
                <a:moveTo>
                  <a:pt x="27354" y="1"/>
                </a:moveTo>
                <a:cubicBezTo>
                  <a:pt x="24282" y="1"/>
                  <a:pt x="21161" y="594"/>
                  <a:pt x="18153" y="1847"/>
                </a:cubicBezTo>
                <a:cubicBezTo>
                  <a:pt x="5881" y="6960"/>
                  <a:pt x="1" y="21022"/>
                  <a:pt x="5114" y="33294"/>
                </a:cubicBezTo>
                <a:cubicBezTo>
                  <a:pt x="8974" y="42558"/>
                  <a:pt x="17933" y="48179"/>
                  <a:pt x="27372" y="48179"/>
                </a:cubicBezTo>
                <a:cubicBezTo>
                  <a:pt x="30437" y="48179"/>
                  <a:pt x="33553" y="47586"/>
                  <a:pt x="36561" y="46333"/>
                </a:cubicBezTo>
                <a:cubicBezTo>
                  <a:pt x="48918" y="41220"/>
                  <a:pt x="54713" y="27158"/>
                  <a:pt x="49600" y="14886"/>
                </a:cubicBezTo>
                <a:cubicBezTo>
                  <a:pt x="45805" y="5622"/>
                  <a:pt x="36813" y="1"/>
                  <a:pt x="273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0"/>
          <p:cNvSpPr/>
          <p:nvPr/>
        </p:nvSpPr>
        <p:spPr>
          <a:xfrm>
            <a:off x="6490450" y="2264371"/>
            <a:ext cx="40063" cy="916068"/>
          </a:xfrm>
          <a:custGeom>
            <a:avLst/>
            <a:gdLst/>
            <a:ahLst/>
            <a:cxnLst/>
            <a:rect l="l" t="t" r="r" b="b"/>
            <a:pathLst>
              <a:path w="2131" h="48727" extrusionOk="0">
                <a:moveTo>
                  <a:pt x="1066" y="1"/>
                </a:moveTo>
                <a:cubicBezTo>
                  <a:pt x="533" y="1"/>
                  <a:pt x="0" y="363"/>
                  <a:pt x="0" y="1087"/>
                </a:cubicBezTo>
                <a:lnTo>
                  <a:pt x="0" y="47704"/>
                </a:lnTo>
                <a:cubicBezTo>
                  <a:pt x="0" y="48300"/>
                  <a:pt x="512" y="48726"/>
                  <a:pt x="1108" y="48726"/>
                </a:cubicBezTo>
                <a:cubicBezTo>
                  <a:pt x="1705" y="48726"/>
                  <a:pt x="2131" y="48300"/>
                  <a:pt x="2131" y="47704"/>
                </a:cubicBezTo>
                <a:lnTo>
                  <a:pt x="2131" y="1087"/>
                </a:lnTo>
                <a:cubicBezTo>
                  <a:pt x="2131" y="363"/>
                  <a:pt x="1598" y="1"/>
                  <a:pt x="106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30"/>
          <p:cNvSpPr/>
          <p:nvPr/>
        </p:nvSpPr>
        <p:spPr>
          <a:xfrm>
            <a:off x="6147595" y="2012389"/>
            <a:ext cx="725812" cy="641005"/>
          </a:xfrm>
          <a:custGeom>
            <a:avLst/>
            <a:gdLst/>
            <a:ahLst/>
            <a:cxnLst/>
            <a:rect l="l" t="t" r="r" b="b"/>
            <a:pathLst>
              <a:path w="38607" h="34096" extrusionOk="0">
                <a:moveTo>
                  <a:pt x="19240" y="0"/>
                </a:moveTo>
                <a:cubicBezTo>
                  <a:pt x="17086" y="0"/>
                  <a:pt x="14897" y="412"/>
                  <a:pt x="12784" y="1282"/>
                </a:cubicBezTo>
                <a:cubicBezTo>
                  <a:pt x="4091" y="4947"/>
                  <a:pt x="1" y="14832"/>
                  <a:pt x="3580" y="23525"/>
                </a:cubicBezTo>
                <a:cubicBezTo>
                  <a:pt x="6289" y="30104"/>
                  <a:pt x="12660" y="34096"/>
                  <a:pt x="19367" y="34096"/>
                </a:cubicBezTo>
                <a:cubicBezTo>
                  <a:pt x="21521" y="34096"/>
                  <a:pt x="23710" y="33684"/>
                  <a:pt x="25823" y="32814"/>
                </a:cubicBezTo>
                <a:cubicBezTo>
                  <a:pt x="34516" y="29149"/>
                  <a:pt x="38606" y="19179"/>
                  <a:pt x="35027" y="10571"/>
                </a:cubicBezTo>
                <a:cubicBezTo>
                  <a:pt x="32318" y="3992"/>
                  <a:pt x="25947" y="0"/>
                  <a:pt x="19240"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0"/>
          <p:cNvSpPr/>
          <p:nvPr/>
        </p:nvSpPr>
        <p:spPr>
          <a:xfrm>
            <a:off x="6056289" y="1992067"/>
            <a:ext cx="794695" cy="682102"/>
          </a:xfrm>
          <a:custGeom>
            <a:avLst/>
            <a:gdLst/>
            <a:ahLst/>
            <a:cxnLst/>
            <a:rect l="l" t="t" r="r" b="b"/>
            <a:pathLst>
              <a:path w="42271" h="36282" extrusionOk="0">
                <a:moveTo>
                  <a:pt x="24098" y="2192"/>
                </a:moveTo>
                <a:cubicBezTo>
                  <a:pt x="24133" y="2192"/>
                  <a:pt x="24168" y="2192"/>
                  <a:pt x="24203" y="2193"/>
                </a:cubicBezTo>
                <a:cubicBezTo>
                  <a:pt x="32981" y="2193"/>
                  <a:pt x="40140" y="9266"/>
                  <a:pt x="40140" y="18129"/>
                </a:cubicBezTo>
                <a:cubicBezTo>
                  <a:pt x="40140" y="27767"/>
                  <a:pt x="32244" y="34162"/>
                  <a:pt x="24024" y="34162"/>
                </a:cubicBezTo>
                <a:cubicBezTo>
                  <a:pt x="20106" y="34162"/>
                  <a:pt x="16114" y="32709"/>
                  <a:pt x="12869" y="29463"/>
                </a:cubicBezTo>
                <a:cubicBezTo>
                  <a:pt x="2837" y="19347"/>
                  <a:pt x="9936" y="2192"/>
                  <a:pt x="24098" y="2192"/>
                </a:cubicBezTo>
                <a:close/>
                <a:moveTo>
                  <a:pt x="24021" y="1"/>
                </a:moveTo>
                <a:cubicBezTo>
                  <a:pt x="19568" y="1"/>
                  <a:pt x="15028" y="1653"/>
                  <a:pt x="11335" y="5346"/>
                </a:cubicBezTo>
                <a:cubicBezTo>
                  <a:pt x="0" y="16765"/>
                  <a:pt x="8011" y="36281"/>
                  <a:pt x="24203" y="36281"/>
                </a:cubicBezTo>
                <a:cubicBezTo>
                  <a:pt x="34174" y="36281"/>
                  <a:pt x="42270" y="28100"/>
                  <a:pt x="42270" y="18129"/>
                </a:cubicBezTo>
                <a:cubicBezTo>
                  <a:pt x="42270" y="7231"/>
                  <a:pt x="33336" y="1"/>
                  <a:pt x="240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5" name="Google Shape;585;p30"/>
          <p:cNvGrpSpPr/>
          <p:nvPr/>
        </p:nvGrpSpPr>
        <p:grpSpPr>
          <a:xfrm>
            <a:off x="2485018" y="2203442"/>
            <a:ext cx="295272" cy="295272"/>
            <a:chOff x="1190625" y="238125"/>
            <a:chExt cx="5226050" cy="5226050"/>
          </a:xfrm>
        </p:grpSpPr>
        <p:sp>
          <p:nvSpPr>
            <p:cNvPr id="586" name="Google Shape;586;p30"/>
            <p:cNvSpPr/>
            <p:nvPr/>
          </p:nvSpPr>
          <p:spPr>
            <a:xfrm>
              <a:off x="1190625" y="1515525"/>
              <a:ext cx="1645000" cy="2151125"/>
            </a:xfrm>
            <a:custGeom>
              <a:avLst/>
              <a:gdLst/>
              <a:ahLst/>
              <a:cxnLst/>
              <a:rect l="l" t="t" r="r" b="b"/>
              <a:pathLst>
                <a:path w="65800" h="86045" extrusionOk="0">
                  <a:moveTo>
                    <a:pt x="15900" y="1"/>
                  </a:moveTo>
                  <a:cubicBezTo>
                    <a:pt x="15179" y="1"/>
                    <a:pt x="14457" y="360"/>
                    <a:pt x="14044" y="1081"/>
                  </a:cubicBezTo>
                  <a:cubicBezTo>
                    <a:pt x="5120" y="16475"/>
                    <a:pt x="0" y="34358"/>
                    <a:pt x="0" y="53434"/>
                  </a:cubicBezTo>
                  <a:cubicBezTo>
                    <a:pt x="0" y="64269"/>
                    <a:pt x="1648" y="74718"/>
                    <a:pt x="4716" y="84536"/>
                  </a:cubicBezTo>
                  <a:cubicBezTo>
                    <a:pt x="4997" y="85431"/>
                    <a:pt x="5821" y="86044"/>
                    <a:pt x="6750" y="86044"/>
                  </a:cubicBezTo>
                  <a:lnTo>
                    <a:pt x="63117" y="86044"/>
                  </a:lnTo>
                  <a:cubicBezTo>
                    <a:pt x="64766" y="86044"/>
                    <a:pt x="65800" y="84256"/>
                    <a:pt x="64976" y="82836"/>
                  </a:cubicBezTo>
                  <a:lnTo>
                    <a:pt x="17743" y="1064"/>
                  </a:lnTo>
                  <a:cubicBezTo>
                    <a:pt x="17332" y="356"/>
                    <a:pt x="16617" y="1"/>
                    <a:pt x="159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30"/>
            <p:cNvSpPr/>
            <p:nvPr/>
          </p:nvSpPr>
          <p:spPr>
            <a:xfrm>
              <a:off x="1865625" y="238125"/>
              <a:ext cx="2005325" cy="2148975"/>
            </a:xfrm>
            <a:custGeom>
              <a:avLst/>
              <a:gdLst/>
              <a:ahLst/>
              <a:cxnLst/>
              <a:rect l="l" t="t" r="r" b="b"/>
              <a:pathLst>
                <a:path w="80213" h="85959" extrusionOk="0">
                  <a:moveTo>
                    <a:pt x="77530" y="0"/>
                  </a:moveTo>
                  <a:cubicBezTo>
                    <a:pt x="47163" y="0"/>
                    <a:pt x="19847" y="12939"/>
                    <a:pt x="754" y="33610"/>
                  </a:cubicBezTo>
                  <a:cubicBezTo>
                    <a:pt x="105" y="34294"/>
                    <a:pt x="0" y="35311"/>
                    <a:pt x="456" y="36135"/>
                  </a:cubicBezTo>
                  <a:lnTo>
                    <a:pt x="28614" y="84893"/>
                  </a:lnTo>
                  <a:cubicBezTo>
                    <a:pt x="29026" y="85603"/>
                    <a:pt x="29749" y="85958"/>
                    <a:pt x="30472" y="85958"/>
                  </a:cubicBezTo>
                  <a:cubicBezTo>
                    <a:pt x="31195" y="85958"/>
                    <a:pt x="31918" y="85603"/>
                    <a:pt x="32330" y="84893"/>
                  </a:cubicBezTo>
                  <a:lnTo>
                    <a:pt x="79406" y="3208"/>
                  </a:lnTo>
                  <a:cubicBezTo>
                    <a:pt x="80212" y="1788"/>
                    <a:pt x="79195" y="0"/>
                    <a:pt x="775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30"/>
            <p:cNvSpPr/>
            <p:nvPr/>
          </p:nvSpPr>
          <p:spPr>
            <a:xfrm>
              <a:off x="4772975" y="2037400"/>
              <a:ext cx="1643700" cy="2149150"/>
            </a:xfrm>
            <a:custGeom>
              <a:avLst/>
              <a:gdLst/>
              <a:ahLst/>
              <a:cxnLst/>
              <a:rect l="l" t="t" r="r" b="b"/>
              <a:pathLst>
                <a:path w="65748" h="85966" extrusionOk="0">
                  <a:moveTo>
                    <a:pt x="2683" y="0"/>
                  </a:moveTo>
                  <a:cubicBezTo>
                    <a:pt x="1035" y="0"/>
                    <a:pt x="0" y="1789"/>
                    <a:pt x="824" y="3209"/>
                  </a:cubicBezTo>
                  <a:lnTo>
                    <a:pt x="48022" y="84893"/>
                  </a:lnTo>
                  <a:cubicBezTo>
                    <a:pt x="48433" y="85610"/>
                    <a:pt x="49149" y="85965"/>
                    <a:pt x="49865" y="85965"/>
                  </a:cubicBezTo>
                  <a:cubicBezTo>
                    <a:pt x="50586" y="85965"/>
                    <a:pt x="51308" y="85606"/>
                    <a:pt x="51721" y="84893"/>
                  </a:cubicBezTo>
                  <a:cubicBezTo>
                    <a:pt x="60646" y="69500"/>
                    <a:pt x="65748" y="51617"/>
                    <a:pt x="65748" y="32559"/>
                  </a:cubicBezTo>
                  <a:cubicBezTo>
                    <a:pt x="65748" y="21741"/>
                    <a:pt x="64117" y="11327"/>
                    <a:pt x="61066" y="1508"/>
                  </a:cubicBezTo>
                  <a:cubicBezTo>
                    <a:pt x="60786" y="614"/>
                    <a:pt x="59962" y="0"/>
                    <a:pt x="590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30"/>
            <p:cNvSpPr/>
            <p:nvPr/>
          </p:nvSpPr>
          <p:spPr>
            <a:xfrm>
              <a:off x="3595225" y="300300"/>
              <a:ext cx="2493600" cy="1326850"/>
            </a:xfrm>
            <a:custGeom>
              <a:avLst/>
              <a:gdLst/>
              <a:ahLst/>
              <a:cxnLst/>
              <a:rect l="l" t="t" r="r" b="b"/>
              <a:pathLst>
                <a:path w="99744" h="53074" extrusionOk="0">
                  <a:moveTo>
                    <a:pt x="30831" y="0"/>
                  </a:moveTo>
                  <a:cubicBezTo>
                    <a:pt x="30083" y="0"/>
                    <a:pt x="29374" y="393"/>
                    <a:pt x="28999" y="1072"/>
                  </a:cubicBezTo>
                  <a:lnTo>
                    <a:pt x="807" y="49865"/>
                  </a:lnTo>
                  <a:cubicBezTo>
                    <a:pt x="0" y="51303"/>
                    <a:pt x="1017" y="53074"/>
                    <a:pt x="2665" y="53074"/>
                  </a:cubicBezTo>
                  <a:lnTo>
                    <a:pt x="97078" y="53056"/>
                  </a:lnTo>
                  <a:cubicBezTo>
                    <a:pt x="98709" y="53056"/>
                    <a:pt x="99743" y="51286"/>
                    <a:pt x="98919" y="49865"/>
                  </a:cubicBezTo>
                  <a:cubicBezTo>
                    <a:pt x="84542" y="24952"/>
                    <a:pt x="60190" y="6525"/>
                    <a:pt x="31313" y="55"/>
                  </a:cubicBezTo>
                  <a:cubicBezTo>
                    <a:pt x="31153" y="18"/>
                    <a:pt x="30991" y="0"/>
                    <a:pt x="308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30"/>
            <p:cNvSpPr/>
            <p:nvPr/>
          </p:nvSpPr>
          <p:spPr>
            <a:xfrm>
              <a:off x="1519350" y="4075125"/>
              <a:ext cx="2490100" cy="1326425"/>
            </a:xfrm>
            <a:custGeom>
              <a:avLst/>
              <a:gdLst/>
              <a:ahLst/>
              <a:cxnLst/>
              <a:rect l="l" t="t" r="r" b="b"/>
              <a:pathLst>
                <a:path w="99604" h="53057" extrusionOk="0">
                  <a:moveTo>
                    <a:pt x="96921" y="1"/>
                  </a:moveTo>
                  <a:lnTo>
                    <a:pt x="2683" y="88"/>
                  </a:lnTo>
                  <a:cubicBezTo>
                    <a:pt x="1052" y="106"/>
                    <a:pt x="0" y="1877"/>
                    <a:pt x="825" y="3297"/>
                  </a:cubicBezTo>
                  <a:cubicBezTo>
                    <a:pt x="15201" y="28141"/>
                    <a:pt x="39484" y="46515"/>
                    <a:pt x="68290" y="53002"/>
                  </a:cubicBezTo>
                  <a:cubicBezTo>
                    <a:pt x="68451" y="53039"/>
                    <a:pt x="68613" y="53057"/>
                    <a:pt x="68773" y="53057"/>
                  </a:cubicBezTo>
                  <a:cubicBezTo>
                    <a:pt x="69521" y="53057"/>
                    <a:pt x="70232" y="52664"/>
                    <a:pt x="70622" y="51985"/>
                  </a:cubicBezTo>
                  <a:lnTo>
                    <a:pt x="98779" y="3209"/>
                  </a:lnTo>
                  <a:cubicBezTo>
                    <a:pt x="99603" y="1789"/>
                    <a:pt x="98569" y="1"/>
                    <a:pt x="969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0"/>
            <p:cNvSpPr/>
            <p:nvPr/>
          </p:nvSpPr>
          <p:spPr>
            <a:xfrm>
              <a:off x="3733275" y="3314750"/>
              <a:ext cx="2008825" cy="2149425"/>
            </a:xfrm>
            <a:custGeom>
              <a:avLst/>
              <a:gdLst/>
              <a:ahLst/>
              <a:cxnLst/>
              <a:rect l="l" t="t" r="r" b="b"/>
              <a:pathLst>
                <a:path w="80353" h="85977" extrusionOk="0">
                  <a:moveTo>
                    <a:pt x="49872" y="1"/>
                  </a:moveTo>
                  <a:cubicBezTo>
                    <a:pt x="49154" y="1"/>
                    <a:pt x="48435" y="356"/>
                    <a:pt x="48023" y="1066"/>
                  </a:cubicBezTo>
                  <a:lnTo>
                    <a:pt x="825" y="82768"/>
                  </a:lnTo>
                  <a:cubicBezTo>
                    <a:pt x="1" y="84188"/>
                    <a:pt x="1035" y="85977"/>
                    <a:pt x="2666" y="85977"/>
                  </a:cubicBezTo>
                  <a:lnTo>
                    <a:pt x="2824" y="85977"/>
                  </a:lnTo>
                  <a:cubicBezTo>
                    <a:pt x="33173" y="85977"/>
                    <a:pt x="60506" y="73037"/>
                    <a:pt x="79599" y="52367"/>
                  </a:cubicBezTo>
                  <a:cubicBezTo>
                    <a:pt x="80248" y="51683"/>
                    <a:pt x="80353" y="50666"/>
                    <a:pt x="79897" y="49842"/>
                  </a:cubicBezTo>
                  <a:lnTo>
                    <a:pt x="51722" y="1066"/>
                  </a:lnTo>
                  <a:cubicBezTo>
                    <a:pt x="51310" y="356"/>
                    <a:pt x="50591" y="1"/>
                    <a:pt x="498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2" name="Google Shape;592;p30"/>
          <p:cNvGrpSpPr/>
          <p:nvPr/>
        </p:nvGrpSpPr>
        <p:grpSpPr>
          <a:xfrm>
            <a:off x="4409906" y="2192159"/>
            <a:ext cx="317750" cy="317849"/>
            <a:chOff x="1191425" y="238125"/>
            <a:chExt cx="5217575" cy="5219200"/>
          </a:xfrm>
        </p:grpSpPr>
        <p:sp>
          <p:nvSpPr>
            <p:cNvPr id="593" name="Google Shape;593;p30"/>
            <p:cNvSpPr/>
            <p:nvPr/>
          </p:nvSpPr>
          <p:spPr>
            <a:xfrm>
              <a:off x="1191425" y="3001025"/>
              <a:ext cx="2474250" cy="2456300"/>
            </a:xfrm>
            <a:custGeom>
              <a:avLst/>
              <a:gdLst/>
              <a:ahLst/>
              <a:cxnLst/>
              <a:rect l="l" t="t" r="r" b="b"/>
              <a:pathLst>
                <a:path w="98970" h="98252" extrusionOk="0">
                  <a:moveTo>
                    <a:pt x="1" y="0"/>
                  </a:moveTo>
                  <a:cubicBezTo>
                    <a:pt x="1469" y="25607"/>
                    <a:pt x="12168" y="49484"/>
                    <a:pt x="30435" y="67784"/>
                  </a:cubicBezTo>
                  <a:cubicBezTo>
                    <a:pt x="48898" y="86247"/>
                    <a:pt x="73069" y="96946"/>
                    <a:pt x="98969" y="98251"/>
                  </a:cubicBezTo>
                  <a:lnTo>
                    <a:pt x="98969" y="55030"/>
                  </a:lnTo>
                  <a:cubicBezTo>
                    <a:pt x="69644" y="52485"/>
                    <a:pt x="46158" y="29228"/>
                    <a:pt x="432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30"/>
            <p:cNvSpPr/>
            <p:nvPr/>
          </p:nvSpPr>
          <p:spPr>
            <a:xfrm>
              <a:off x="3972275" y="3001025"/>
              <a:ext cx="2436725" cy="2453850"/>
            </a:xfrm>
            <a:custGeom>
              <a:avLst/>
              <a:gdLst/>
              <a:ahLst/>
              <a:cxnLst/>
              <a:rect l="l" t="t" r="r" b="b"/>
              <a:pathLst>
                <a:path w="97469" h="98154" extrusionOk="0">
                  <a:moveTo>
                    <a:pt x="54215" y="0"/>
                  </a:moveTo>
                  <a:cubicBezTo>
                    <a:pt x="51344" y="28706"/>
                    <a:pt x="28608" y="51670"/>
                    <a:pt x="0" y="54867"/>
                  </a:cubicBezTo>
                  <a:lnTo>
                    <a:pt x="0" y="98153"/>
                  </a:lnTo>
                  <a:cubicBezTo>
                    <a:pt x="25313" y="96522"/>
                    <a:pt x="48898" y="85888"/>
                    <a:pt x="67034" y="67784"/>
                  </a:cubicBezTo>
                  <a:cubicBezTo>
                    <a:pt x="85301" y="49484"/>
                    <a:pt x="96001" y="25607"/>
                    <a:pt x="974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30"/>
            <p:cNvSpPr/>
            <p:nvPr/>
          </p:nvSpPr>
          <p:spPr>
            <a:xfrm>
              <a:off x="1191425" y="238125"/>
              <a:ext cx="2474250" cy="2456300"/>
            </a:xfrm>
            <a:custGeom>
              <a:avLst/>
              <a:gdLst/>
              <a:ahLst/>
              <a:cxnLst/>
              <a:rect l="l" t="t" r="r" b="b"/>
              <a:pathLst>
                <a:path w="98970" h="98252" extrusionOk="0">
                  <a:moveTo>
                    <a:pt x="98969" y="0"/>
                  </a:moveTo>
                  <a:cubicBezTo>
                    <a:pt x="73069" y="1305"/>
                    <a:pt x="48898" y="12004"/>
                    <a:pt x="30435" y="30467"/>
                  </a:cubicBezTo>
                  <a:cubicBezTo>
                    <a:pt x="12168" y="48767"/>
                    <a:pt x="1469" y="72644"/>
                    <a:pt x="1" y="98251"/>
                  </a:cubicBezTo>
                  <a:lnTo>
                    <a:pt x="43255" y="98251"/>
                  </a:lnTo>
                  <a:cubicBezTo>
                    <a:pt x="46158" y="69024"/>
                    <a:pt x="69644" y="45766"/>
                    <a:pt x="98969" y="43221"/>
                  </a:cubicBezTo>
                  <a:lnTo>
                    <a:pt x="9896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30"/>
            <p:cNvSpPr/>
            <p:nvPr/>
          </p:nvSpPr>
          <p:spPr>
            <a:xfrm>
              <a:off x="3972275" y="240550"/>
              <a:ext cx="2436725" cy="2453875"/>
            </a:xfrm>
            <a:custGeom>
              <a:avLst/>
              <a:gdLst/>
              <a:ahLst/>
              <a:cxnLst/>
              <a:rect l="l" t="t" r="r" b="b"/>
              <a:pathLst>
                <a:path w="97469" h="98155" extrusionOk="0">
                  <a:moveTo>
                    <a:pt x="0" y="1"/>
                  </a:moveTo>
                  <a:lnTo>
                    <a:pt x="0" y="43287"/>
                  </a:lnTo>
                  <a:cubicBezTo>
                    <a:pt x="28608" y="46484"/>
                    <a:pt x="51344" y="69449"/>
                    <a:pt x="54215" y="98154"/>
                  </a:cubicBezTo>
                  <a:lnTo>
                    <a:pt x="97469" y="98154"/>
                  </a:lnTo>
                  <a:cubicBezTo>
                    <a:pt x="96001" y="72547"/>
                    <a:pt x="85301" y="48670"/>
                    <a:pt x="67034" y="30370"/>
                  </a:cubicBezTo>
                  <a:cubicBezTo>
                    <a:pt x="48898" y="12266"/>
                    <a:pt x="25313" y="1632"/>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30"/>
            <p:cNvSpPr/>
            <p:nvPr/>
          </p:nvSpPr>
          <p:spPr>
            <a:xfrm>
              <a:off x="3054850" y="2520700"/>
              <a:ext cx="680950" cy="715200"/>
            </a:xfrm>
            <a:custGeom>
              <a:avLst/>
              <a:gdLst/>
              <a:ahLst/>
              <a:cxnLst/>
              <a:rect l="l" t="t" r="r" b="b"/>
              <a:pathLst>
                <a:path w="27238" h="28608" extrusionOk="0">
                  <a:moveTo>
                    <a:pt x="0" y="0"/>
                  </a:moveTo>
                  <a:lnTo>
                    <a:pt x="0" y="6948"/>
                  </a:lnTo>
                  <a:lnTo>
                    <a:pt x="0" y="15364"/>
                  </a:lnTo>
                  <a:cubicBezTo>
                    <a:pt x="0" y="16734"/>
                    <a:pt x="130" y="18039"/>
                    <a:pt x="391" y="19213"/>
                  </a:cubicBezTo>
                  <a:cubicBezTo>
                    <a:pt x="1761" y="25215"/>
                    <a:pt x="6459" y="28608"/>
                    <a:pt x="13635" y="28608"/>
                  </a:cubicBezTo>
                  <a:cubicBezTo>
                    <a:pt x="18430" y="28608"/>
                    <a:pt x="22116" y="27074"/>
                    <a:pt x="24432" y="24269"/>
                  </a:cubicBezTo>
                  <a:cubicBezTo>
                    <a:pt x="26259" y="22084"/>
                    <a:pt x="27238" y="19083"/>
                    <a:pt x="27238" y="15364"/>
                  </a:cubicBezTo>
                  <a:lnTo>
                    <a:pt x="27238" y="0"/>
                  </a:lnTo>
                  <a:lnTo>
                    <a:pt x="17974" y="0"/>
                  </a:lnTo>
                  <a:lnTo>
                    <a:pt x="17974" y="6948"/>
                  </a:lnTo>
                  <a:lnTo>
                    <a:pt x="17974" y="15103"/>
                  </a:lnTo>
                  <a:cubicBezTo>
                    <a:pt x="17974" y="16930"/>
                    <a:pt x="17680" y="18267"/>
                    <a:pt x="17125" y="19213"/>
                  </a:cubicBezTo>
                  <a:cubicBezTo>
                    <a:pt x="16375" y="20453"/>
                    <a:pt x="15201" y="20975"/>
                    <a:pt x="13700" y="20975"/>
                  </a:cubicBezTo>
                  <a:cubicBezTo>
                    <a:pt x="12200" y="20975"/>
                    <a:pt x="11026" y="20453"/>
                    <a:pt x="10275" y="19213"/>
                  </a:cubicBezTo>
                  <a:cubicBezTo>
                    <a:pt x="9721" y="18267"/>
                    <a:pt x="9427" y="16930"/>
                    <a:pt x="9427" y="15103"/>
                  </a:cubicBezTo>
                  <a:lnTo>
                    <a:pt x="9427" y="6948"/>
                  </a:lnTo>
                  <a:lnTo>
                    <a:pt x="942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30"/>
            <p:cNvSpPr/>
            <p:nvPr/>
          </p:nvSpPr>
          <p:spPr>
            <a:xfrm>
              <a:off x="3818950" y="2520700"/>
              <a:ext cx="776375" cy="698900"/>
            </a:xfrm>
            <a:custGeom>
              <a:avLst/>
              <a:gdLst/>
              <a:ahLst/>
              <a:cxnLst/>
              <a:rect l="l" t="t" r="r" b="b"/>
              <a:pathLst>
                <a:path w="31055" h="27956" extrusionOk="0">
                  <a:moveTo>
                    <a:pt x="360" y="0"/>
                  </a:moveTo>
                  <a:lnTo>
                    <a:pt x="10113" y="13863"/>
                  </a:lnTo>
                  <a:lnTo>
                    <a:pt x="6264" y="19213"/>
                  </a:lnTo>
                  <a:lnTo>
                    <a:pt x="6133" y="19409"/>
                  </a:lnTo>
                  <a:lnTo>
                    <a:pt x="1" y="27955"/>
                  </a:lnTo>
                  <a:lnTo>
                    <a:pt x="10733" y="27955"/>
                  </a:lnTo>
                  <a:lnTo>
                    <a:pt x="15463" y="20485"/>
                  </a:lnTo>
                  <a:lnTo>
                    <a:pt x="20290" y="27955"/>
                  </a:lnTo>
                  <a:lnTo>
                    <a:pt x="31055" y="27955"/>
                  </a:lnTo>
                  <a:lnTo>
                    <a:pt x="24825" y="19213"/>
                  </a:lnTo>
                  <a:lnTo>
                    <a:pt x="20747" y="13505"/>
                  </a:lnTo>
                  <a:lnTo>
                    <a:pt x="25477" y="6948"/>
                  </a:lnTo>
                  <a:lnTo>
                    <a:pt x="30468" y="0"/>
                  </a:lnTo>
                  <a:lnTo>
                    <a:pt x="20323" y="0"/>
                  </a:lnTo>
                  <a:lnTo>
                    <a:pt x="15724" y="6948"/>
                  </a:lnTo>
                  <a:lnTo>
                    <a:pt x="15691" y="7013"/>
                  </a:lnTo>
                  <a:lnTo>
                    <a:pt x="15658" y="6948"/>
                  </a:lnTo>
                  <a:lnTo>
                    <a:pt x="1092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9" name="Google Shape;599;p30"/>
          <p:cNvSpPr/>
          <p:nvPr/>
        </p:nvSpPr>
        <p:spPr>
          <a:xfrm>
            <a:off x="6363675" y="2174113"/>
            <a:ext cx="317516" cy="317516"/>
          </a:xfrm>
          <a:custGeom>
            <a:avLst/>
            <a:gdLst/>
            <a:ahLst/>
            <a:cxnLst/>
            <a:rect l="l" t="t" r="r" b="b"/>
            <a:pathLst>
              <a:path w="187325" h="187325" extrusionOk="0">
                <a:moveTo>
                  <a:pt x="102235" y="36195"/>
                </a:moveTo>
                <a:cubicBezTo>
                  <a:pt x="106045" y="36195"/>
                  <a:pt x="109220" y="37465"/>
                  <a:pt x="112395" y="40005"/>
                </a:cubicBezTo>
                <a:cubicBezTo>
                  <a:pt x="114935" y="42545"/>
                  <a:pt x="116205" y="45720"/>
                  <a:pt x="116205" y="49530"/>
                </a:cubicBezTo>
                <a:cubicBezTo>
                  <a:pt x="116205" y="53340"/>
                  <a:pt x="114935" y="56515"/>
                  <a:pt x="112395" y="59055"/>
                </a:cubicBezTo>
                <a:cubicBezTo>
                  <a:pt x="109220" y="61595"/>
                  <a:pt x="106045" y="62865"/>
                  <a:pt x="102235" y="62865"/>
                </a:cubicBezTo>
                <a:cubicBezTo>
                  <a:pt x="98425" y="62865"/>
                  <a:pt x="94615" y="61595"/>
                  <a:pt x="92075" y="59055"/>
                </a:cubicBezTo>
                <a:cubicBezTo>
                  <a:pt x="88900" y="56515"/>
                  <a:pt x="87630" y="53340"/>
                  <a:pt x="87630" y="49530"/>
                </a:cubicBezTo>
                <a:cubicBezTo>
                  <a:pt x="87630" y="45720"/>
                  <a:pt x="88900" y="42545"/>
                  <a:pt x="92075" y="40005"/>
                </a:cubicBezTo>
                <a:cubicBezTo>
                  <a:pt x="94615" y="37465"/>
                  <a:pt x="98425" y="36195"/>
                  <a:pt x="102235" y="36195"/>
                </a:cubicBezTo>
                <a:close/>
                <a:moveTo>
                  <a:pt x="88900" y="74930"/>
                </a:moveTo>
                <a:cubicBezTo>
                  <a:pt x="94615" y="74930"/>
                  <a:pt x="99060" y="76200"/>
                  <a:pt x="102235" y="79375"/>
                </a:cubicBezTo>
                <a:cubicBezTo>
                  <a:pt x="105410" y="81915"/>
                  <a:pt x="106680" y="85725"/>
                  <a:pt x="106680" y="90170"/>
                </a:cubicBezTo>
                <a:cubicBezTo>
                  <a:pt x="106680" y="90805"/>
                  <a:pt x="106680" y="92710"/>
                  <a:pt x="106680" y="95250"/>
                </a:cubicBezTo>
                <a:cubicBezTo>
                  <a:pt x="106045" y="97155"/>
                  <a:pt x="106045" y="99695"/>
                  <a:pt x="105410" y="101600"/>
                </a:cubicBezTo>
                <a:lnTo>
                  <a:pt x="99060" y="122555"/>
                </a:lnTo>
                <a:cubicBezTo>
                  <a:pt x="99060" y="124460"/>
                  <a:pt x="98425" y="126365"/>
                  <a:pt x="97790" y="128270"/>
                </a:cubicBezTo>
                <a:cubicBezTo>
                  <a:pt x="97790" y="130810"/>
                  <a:pt x="97155" y="132715"/>
                  <a:pt x="97155" y="133350"/>
                </a:cubicBezTo>
                <a:cubicBezTo>
                  <a:pt x="97155" y="136525"/>
                  <a:pt x="97790" y="138430"/>
                  <a:pt x="99060" y="139065"/>
                </a:cubicBezTo>
                <a:cubicBezTo>
                  <a:pt x="100330" y="140335"/>
                  <a:pt x="102870" y="140970"/>
                  <a:pt x="106045" y="140970"/>
                </a:cubicBezTo>
                <a:cubicBezTo>
                  <a:pt x="107315" y="140970"/>
                  <a:pt x="109220" y="140335"/>
                  <a:pt x="111125" y="140335"/>
                </a:cubicBezTo>
                <a:cubicBezTo>
                  <a:pt x="112395" y="139700"/>
                  <a:pt x="114300" y="139065"/>
                  <a:pt x="114935" y="138430"/>
                </a:cubicBezTo>
                <a:lnTo>
                  <a:pt x="114935" y="138430"/>
                </a:lnTo>
                <a:lnTo>
                  <a:pt x="113030" y="145415"/>
                </a:lnTo>
                <a:cubicBezTo>
                  <a:pt x="108585" y="147320"/>
                  <a:pt x="104775" y="148590"/>
                  <a:pt x="101600" y="149860"/>
                </a:cubicBezTo>
                <a:cubicBezTo>
                  <a:pt x="99060" y="150495"/>
                  <a:pt x="95250" y="151130"/>
                  <a:pt x="91440" y="151130"/>
                </a:cubicBezTo>
                <a:cubicBezTo>
                  <a:pt x="85725" y="151130"/>
                  <a:pt x="81280" y="149860"/>
                  <a:pt x="78105" y="146685"/>
                </a:cubicBezTo>
                <a:cubicBezTo>
                  <a:pt x="74930" y="144145"/>
                  <a:pt x="73025" y="140335"/>
                  <a:pt x="73025" y="135890"/>
                </a:cubicBezTo>
                <a:cubicBezTo>
                  <a:pt x="73025" y="134620"/>
                  <a:pt x="73660" y="132715"/>
                  <a:pt x="73660" y="130810"/>
                </a:cubicBezTo>
                <a:cubicBezTo>
                  <a:pt x="73660" y="128905"/>
                  <a:pt x="74295" y="127000"/>
                  <a:pt x="74930" y="124460"/>
                </a:cubicBezTo>
                <a:lnTo>
                  <a:pt x="80645" y="103505"/>
                </a:lnTo>
                <a:cubicBezTo>
                  <a:pt x="81280" y="101600"/>
                  <a:pt x="81915" y="99695"/>
                  <a:pt x="81915" y="97790"/>
                </a:cubicBezTo>
                <a:cubicBezTo>
                  <a:pt x="82550" y="95885"/>
                  <a:pt x="82550" y="93980"/>
                  <a:pt x="82550" y="92710"/>
                </a:cubicBezTo>
                <a:cubicBezTo>
                  <a:pt x="82550" y="90170"/>
                  <a:pt x="81915" y="88265"/>
                  <a:pt x="81280" y="86995"/>
                </a:cubicBezTo>
                <a:cubicBezTo>
                  <a:pt x="80010" y="85725"/>
                  <a:pt x="77470" y="85090"/>
                  <a:pt x="74295" y="85090"/>
                </a:cubicBezTo>
                <a:cubicBezTo>
                  <a:pt x="73025" y="85090"/>
                  <a:pt x="71120" y="85725"/>
                  <a:pt x="69850" y="85725"/>
                </a:cubicBezTo>
                <a:cubicBezTo>
                  <a:pt x="67945" y="86360"/>
                  <a:pt x="66675" y="86995"/>
                  <a:pt x="65405" y="87630"/>
                </a:cubicBezTo>
                <a:lnTo>
                  <a:pt x="67310" y="80645"/>
                </a:lnTo>
                <a:cubicBezTo>
                  <a:pt x="71120" y="79375"/>
                  <a:pt x="74930" y="78105"/>
                  <a:pt x="78740" y="76835"/>
                </a:cubicBezTo>
                <a:cubicBezTo>
                  <a:pt x="81915" y="75565"/>
                  <a:pt x="85725" y="74930"/>
                  <a:pt x="88900" y="74930"/>
                </a:cubicBezTo>
                <a:close/>
                <a:moveTo>
                  <a:pt x="93980" y="0"/>
                </a:moveTo>
                <a:cubicBezTo>
                  <a:pt x="41910" y="0"/>
                  <a:pt x="0" y="41910"/>
                  <a:pt x="0" y="93980"/>
                </a:cubicBezTo>
                <a:cubicBezTo>
                  <a:pt x="0" y="145415"/>
                  <a:pt x="41910" y="187325"/>
                  <a:pt x="93980" y="187325"/>
                </a:cubicBezTo>
                <a:cubicBezTo>
                  <a:pt x="145415" y="187325"/>
                  <a:pt x="187325" y="145415"/>
                  <a:pt x="187325" y="93980"/>
                </a:cubicBezTo>
                <a:cubicBezTo>
                  <a:pt x="187325" y="41910"/>
                  <a:pt x="145415" y="0"/>
                  <a:pt x="939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00" name="Google Shape;600;p30"/>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23"/>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3200" dirty="0">
                <a:latin typeface="Share Tech" panose="00000500000000000000" pitchFamily="2" charset="0"/>
              </a:rPr>
              <a:t>Objetivos Alcançados</a:t>
            </a:r>
            <a:endParaRPr dirty="0">
              <a:latin typeface="Share Tech" panose="00000500000000000000" pitchFamily="2" charset="0"/>
            </a:endParaRPr>
          </a:p>
        </p:txBody>
      </p:sp>
      <p:cxnSp>
        <p:nvCxnSpPr>
          <p:cNvPr id="257" name="Google Shape;257;p23"/>
          <p:cNvCxnSpPr/>
          <p:nvPr/>
        </p:nvCxnSpPr>
        <p:spPr>
          <a:xfrm>
            <a:off x="311700" y="1191700"/>
            <a:ext cx="8520600" cy="0"/>
          </a:xfrm>
          <a:prstGeom prst="straightConnector1">
            <a:avLst/>
          </a:prstGeom>
          <a:noFill/>
          <a:ln w="9525" cap="flat" cmpd="sng">
            <a:solidFill>
              <a:srgbClr val="48FFD5"/>
            </a:solidFill>
            <a:prstDash val="solid"/>
            <a:round/>
            <a:headEnd type="none" w="med" len="med"/>
            <a:tailEnd type="none" w="med" len="med"/>
          </a:ln>
        </p:spPr>
      </p:cxnSp>
      <p:graphicFrame>
        <p:nvGraphicFramePr>
          <p:cNvPr id="5" name="Tabela 4">
            <a:extLst>
              <a:ext uri="{FF2B5EF4-FFF2-40B4-BE49-F238E27FC236}">
                <a16:creationId xmlns:a16="http://schemas.microsoft.com/office/drawing/2014/main" id="{03987BD7-99DB-108B-3C2C-4418F3530AD4}"/>
              </a:ext>
            </a:extLst>
          </p:cNvPr>
          <p:cNvGraphicFramePr>
            <a:graphicFrameLocks noGrp="1"/>
          </p:cNvGraphicFramePr>
          <p:nvPr>
            <p:extLst>
              <p:ext uri="{D42A27DB-BD31-4B8C-83A1-F6EECF244321}">
                <p14:modId xmlns:p14="http://schemas.microsoft.com/office/powerpoint/2010/main" val="351429354"/>
              </p:ext>
            </p:extLst>
          </p:nvPr>
        </p:nvGraphicFramePr>
        <p:xfrm>
          <a:off x="579654" y="1738851"/>
          <a:ext cx="7984692" cy="2632261"/>
        </p:xfrm>
        <a:graphic>
          <a:graphicData uri="http://schemas.openxmlformats.org/drawingml/2006/table">
            <a:tbl>
              <a:tblPr>
                <a:tableStyleId>{284E427A-3D55-4303-BF80-6455036E1DE7}</a:tableStyleId>
              </a:tblPr>
              <a:tblGrid>
                <a:gridCol w="2928422">
                  <a:extLst>
                    <a:ext uri="{9D8B030D-6E8A-4147-A177-3AD203B41FA5}">
                      <a16:colId xmlns:a16="http://schemas.microsoft.com/office/drawing/2014/main" val="1771294600"/>
                    </a:ext>
                  </a:extLst>
                </a:gridCol>
                <a:gridCol w="3033506">
                  <a:extLst>
                    <a:ext uri="{9D8B030D-6E8A-4147-A177-3AD203B41FA5}">
                      <a16:colId xmlns:a16="http://schemas.microsoft.com/office/drawing/2014/main" val="264740591"/>
                    </a:ext>
                  </a:extLst>
                </a:gridCol>
                <a:gridCol w="2022764">
                  <a:extLst>
                    <a:ext uri="{9D8B030D-6E8A-4147-A177-3AD203B41FA5}">
                      <a16:colId xmlns:a16="http://schemas.microsoft.com/office/drawing/2014/main" val="4261432871"/>
                    </a:ext>
                  </a:extLst>
                </a:gridCol>
              </a:tblGrid>
              <a:tr h="370481">
                <a:tc>
                  <a:txBody>
                    <a:bodyPr/>
                    <a:lstStyle/>
                    <a:p>
                      <a:pPr algn="ctr" fontAlgn="ctr"/>
                      <a:r>
                        <a:rPr lang="pt-PT" sz="1100" b="1" u="none" strike="noStrike" dirty="0">
                          <a:effectLst/>
                        </a:rPr>
                        <a:t>Implementação Essencial (IE)</a:t>
                      </a:r>
                      <a:endParaRPr lang="pt-PT" sz="11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ctr"/>
                      <a:r>
                        <a:rPr lang="pt-PT" sz="1100" b="1" u="none" strike="noStrike" dirty="0">
                          <a:effectLst/>
                        </a:rPr>
                        <a:t>Implementação Intermédia (II)</a:t>
                      </a:r>
                      <a:endParaRPr lang="pt-PT" sz="11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ctr"/>
                      <a:r>
                        <a:rPr lang="pt-PT" sz="1100" b="1" u="none" strike="noStrike" dirty="0">
                          <a:effectLst/>
                        </a:rPr>
                        <a:t>Implementação Avançada (IA)</a:t>
                      </a:r>
                      <a:endParaRPr lang="pt-PT" sz="1100" b="1"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768491115"/>
                  </a:ext>
                </a:extLst>
              </a:tr>
              <a:tr h="204686">
                <a:tc>
                  <a:txBody>
                    <a:bodyPr/>
                    <a:lstStyle/>
                    <a:p>
                      <a:pPr algn="ctr" fontAlgn="ctr"/>
                      <a:r>
                        <a:rPr lang="pt-PT" sz="1100" u="none" strike="noStrike" dirty="0" err="1">
                          <a:effectLst/>
                        </a:rPr>
                        <a:t>VLANs</a:t>
                      </a:r>
                      <a:endParaRPr lang="pt-PT" sz="11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ctr"/>
                      <a:endParaRPr lang="pt-PT" sz="11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ctr"/>
                      <a:endParaRPr lang="pt-PT" sz="11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638574837"/>
                  </a:ext>
                </a:extLst>
              </a:tr>
              <a:tr h="204686">
                <a:tc>
                  <a:txBody>
                    <a:bodyPr/>
                    <a:lstStyle/>
                    <a:p>
                      <a:pPr algn="ctr" fontAlgn="ctr"/>
                      <a:r>
                        <a:rPr lang="pt-PT" sz="1100" u="none" strike="noStrike" dirty="0">
                          <a:effectLst/>
                        </a:rPr>
                        <a:t>Endereçamento IPv4</a:t>
                      </a:r>
                      <a:endParaRPr lang="pt-PT" sz="11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ctr"/>
                      <a:endParaRPr lang="pt-PT" sz="11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ctr"/>
                      <a:r>
                        <a:rPr lang="pt-PT" sz="1100" u="none" strike="noStrike">
                          <a:effectLst/>
                        </a:rPr>
                        <a:t>VTP</a:t>
                      </a:r>
                      <a:endParaRPr lang="pt-PT" sz="11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51311569"/>
                  </a:ext>
                </a:extLst>
              </a:tr>
              <a:tr h="204686">
                <a:tc>
                  <a:txBody>
                    <a:bodyPr/>
                    <a:lstStyle/>
                    <a:p>
                      <a:pPr algn="ctr" fontAlgn="ctr"/>
                      <a:r>
                        <a:rPr lang="pt-PT" sz="1100" u="none" strike="noStrike" dirty="0">
                          <a:effectLst/>
                        </a:rPr>
                        <a:t>Topologia física e lógica</a:t>
                      </a:r>
                      <a:endParaRPr lang="pt-PT" sz="11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ctr"/>
                      <a:endParaRPr lang="pt-PT" sz="11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ctr"/>
                      <a:endParaRPr lang="pt-PT" sz="11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362802806"/>
                  </a:ext>
                </a:extLst>
              </a:tr>
              <a:tr h="204686">
                <a:tc>
                  <a:txBody>
                    <a:bodyPr/>
                    <a:lstStyle/>
                    <a:p>
                      <a:pPr algn="ctr" fontAlgn="ctr"/>
                      <a:endParaRPr lang="pt-PT" sz="11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ctr"/>
                      <a:endParaRPr lang="pt-PT" sz="11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ctr"/>
                      <a:endParaRPr lang="pt-PT" sz="11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635415212"/>
                  </a:ext>
                </a:extLst>
              </a:tr>
              <a:tr h="204686">
                <a:tc>
                  <a:txBody>
                    <a:bodyPr/>
                    <a:lstStyle/>
                    <a:p>
                      <a:pPr algn="ctr" fontAlgn="ctr"/>
                      <a:r>
                        <a:rPr lang="pt-PT" sz="1100" u="none" strike="noStrike" dirty="0">
                          <a:effectLst/>
                        </a:rPr>
                        <a:t>Redundância de L2 (STP)</a:t>
                      </a:r>
                      <a:endParaRPr lang="pt-PT" sz="11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ctr"/>
                      <a:endParaRPr lang="pt-PT" sz="11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ctr"/>
                      <a:endParaRPr lang="pt-PT" sz="11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933343870"/>
                  </a:ext>
                </a:extLst>
              </a:tr>
              <a:tr h="204686">
                <a:tc>
                  <a:txBody>
                    <a:bodyPr/>
                    <a:lstStyle/>
                    <a:p>
                      <a:pPr algn="ctr" fontAlgn="ctr"/>
                      <a:r>
                        <a:rPr lang="pt-PT" sz="1100" u="none" strike="noStrike" dirty="0">
                          <a:effectLst/>
                        </a:rPr>
                        <a:t>Routing Estático</a:t>
                      </a:r>
                      <a:endParaRPr lang="pt-PT" sz="11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ctr"/>
                      <a:endParaRPr lang="pt-PT" sz="11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ctr"/>
                      <a:endParaRPr lang="pt-PT" sz="11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446781569"/>
                  </a:ext>
                </a:extLst>
              </a:tr>
              <a:tr h="204686">
                <a:tc>
                  <a:txBody>
                    <a:bodyPr/>
                    <a:lstStyle/>
                    <a:p>
                      <a:pPr algn="ctr" fontAlgn="ctr"/>
                      <a:r>
                        <a:rPr lang="pt-PT" sz="1100" u="none" strike="noStrike" dirty="0">
                          <a:effectLst/>
                        </a:rPr>
                        <a:t>Router-</a:t>
                      </a:r>
                      <a:r>
                        <a:rPr lang="pt-PT" sz="1100" u="none" strike="noStrike" dirty="0" err="1">
                          <a:effectLst/>
                        </a:rPr>
                        <a:t>on</a:t>
                      </a:r>
                      <a:r>
                        <a:rPr lang="pt-PT" sz="1100" u="none" strike="noStrike" dirty="0">
                          <a:effectLst/>
                        </a:rPr>
                        <a:t>-a-stick</a:t>
                      </a:r>
                      <a:endParaRPr lang="pt-PT" sz="11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ctr"/>
                      <a:endParaRPr lang="pt-PT" sz="11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ctr"/>
                      <a:endParaRPr lang="pt-PT" sz="11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23552717"/>
                  </a:ext>
                </a:extLst>
              </a:tr>
              <a:tr h="204686">
                <a:tc>
                  <a:txBody>
                    <a:bodyPr/>
                    <a:lstStyle/>
                    <a:p>
                      <a:pPr algn="ctr" fontAlgn="ctr"/>
                      <a:endParaRPr lang="pt-PT" sz="11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ctr"/>
                      <a:endParaRPr lang="pt-PT" sz="11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ctr"/>
                      <a:r>
                        <a:rPr lang="pt-PT" sz="1100" u="none" strike="noStrike">
                          <a:effectLst/>
                        </a:rPr>
                        <a:t> </a:t>
                      </a:r>
                      <a:endParaRPr lang="pt-PT" sz="11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4240211408"/>
                  </a:ext>
                </a:extLst>
              </a:tr>
              <a:tr h="204686">
                <a:tc>
                  <a:txBody>
                    <a:bodyPr/>
                    <a:lstStyle/>
                    <a:p>
                      <a:pPr algn="ctr" fontAlgn="ctr"/>
                      <a:endParaRPr lang="pt-PT" sz="11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ctr"/>
                      <a:endParaRPr lang="pt-PT" sz="11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ctr"/>
                      <a:r>
                        <a:rPr lang="pt-PT" sz="1100" u="none" strike="noStrike">
                          <a:effectLst/>
                        </a:rPr>
                        <a:t> </a:t>
                      </a:r>
                      <a:endParaRPr lang="pt-PT" sz="11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759371779"/>
                  </a:ext>
                </a:extLst>
              </a:tr>
              <a:tr h="204686">
                <a:tc>
                  <a:txBody>
                    <a:bodyPr/>
                    <a:lstStyle/>
                    <a:p>
                      <a:pPr algn="ctr" fontAlgn="ctr"/>
                      <a:r>
                        <a:rPr lang="pt-PT" sz="1100" u="none" strike="noStrike">
                          <a:effectLst/>
                        </a:rPr>
                        <a:t>Servidor DHCP</a:t>
                      </a:r>
                      <a:endParaRPr lang="pt-PT"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endParaRPr lang="pt-PT" sz="11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ctr"/>
                      <a:r>
                        <a:rPr lang="pt-PT" sz="1100" u="none" strike="noStrike" dirty="0">
                          <a:effectLst/>
                        </a:rPr>
                        <a:t> </a:t>
                      </a:r>
                      <a:endParaRPr lang="pt-PT" sz="11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630357770"/>
                  </a:ext>
                </a:extLst>
              </a:tr>
              <a:tr h="214920">
                <a:tc>
                  <a:txBody>
                    <a:bodyPr/>
                    <a:lstStyle/>
                    <a:p>
                      <a:pPr algn="ctr" fontAlgn="ctr"/>
                      <a:r>
                        <a:rPr lang="pt-PT" sz="1100" u="none" strike="noStrike">
                          <a:effectLst/>
                        </a:rPr>
                        <a:t>Servidor DNS</a:t>
                      </a:r>
                      <a:endParaRPr lang="pt-PT"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endParaRPr lang="pt-PT" sz="11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ctr"/>
                      <a:r>
                        <a:rPr lang="pt-PT" sz="1100" u="none" strike="noStrike" dirty="0">
                          <a:effectLst/>
                        </a:rPr>
                        <a:t> </a:t>
                      </a:r>
                      <a:endParaRPr lang="pt-PT" sz="11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633878469"/>
                  </a:ext>
                </a:extLst>
              </a:tr>
            </a:tbl>
          </a:graphicData>
        </a:graphic>
      </p:graphicFrame>
    </p:spTree>
    <p:extLst>
      <p:ext uri="{BB962C8B-B14F-4D97-AF65-F5344CB8AC3E}">
        <p14:creationId xmlns:p14="http://schemas.microsoft.com/office/powerpoint/2010/main" val="155723998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604"/>
        <p:cNvGrpSpPr/>
        <p:nvPr/>
      </p:nvGrpSpPr>
      <p:grpSpPr>
        <a:xfrm>
          <a:off x="0" y="0"/>
          <a:ext cx="0" cy="0"/>
          <a:chOff x="0" y="0"/>
          <a:chExt cx="0" cy="0"/>
        </a:xfrm>
      </p:grpSpPr>
      <p:sp>
        <p:nvSpPr>
          <p:cNvPr id="605" name="Google Shape;605;p31"/>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3200" dirty="0">
                <a:latin typeface="Share Tech" panose="00000500000000000000" pitchFamily="2" charset="0"/>
              </a:rPr>
              <a:t>BUDGET</a:t>
            </a:r>
            <a:endParaRPr sz="3200" dirty="0">
              <a:latin typeface="Share Tech" panose="00000500000000000000" pitchFamily="2" charset="0"/>
            </a:endParaRPr>
          </a:p>
        </p:txBody>
      </p:sp>
      <p:sp>
        <p:nvSpPr>
          <p:cNvPr id="606" name="Google Shape;606;p31"/>
          <p:cNvSpPr txBox="1">
            <a:spLocks noGrp="1"/>
          </p:cNvSpPr>
          <p:nvPr>
            <p:ph type="title" idx="4294967295"/>
          </p:nvPr>
        </p:nvSpPr>
        <p:spPr>
          <a:xfrm>
            <a:off x="1053750" y="1547550"/>
            <a:ext cx="1176900" cy="606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dirty="0">
                <a:solidFill>
                  <a:srgbClr val="FFFFFF"/>
                </a:solidFill>
                <a:latin typeface="Avenir Next LT Pro" panose="020B0504020202020204" pitchFamily="34" charset="0"/>
              </a:rPr>
              <a:t>40%</a:t>
            </a:r>
            <a:endParaRPr dirty="0">
              <a:solidFill>
                <a:srgbClr val="FFFFFF"/>
              </a:solidFill>
              <a:latin typeface="Avenir Next LT Pro" panose="020B0504020202020204" pitchFamily="34" charset="0"/>
            </a:endParaRPr>
          </a:p>
        </p:txBody>
      </p:sp>
      <p:sp>
        <p:nvSpPr>
          <p:cNvPr id="607" name="Google Shape;607;p31"/>
          <p:cNvSpPr txBox="1">
            <a:spLocks noGrp="1"/>
          </p:cNvSpPr>
          <p:nvPr>
            <p:ph type="title" idx="4294967295"/>
          </p:nvPr>
        </p:nvSpPr>
        <p:spPr>
          <a:xfrm>
            <a:off x="1053750" y="3079638"/>
            <a:ext cx="1176900" cy="606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dirty="0">
                <a:solidFill>
                  <a:srgbClr val="FFFFFF"/>
                </a:solidFill>
                <a:latin typeface="Avenir Next LT Pro" panose="020B0504020202020204" pitchFamily="34" charset="0"/>
              </a:rPr>
              <a:t>10%</a:t>
            </a:r>
            <a:endParaRPr dirty="0">
              <a:solidFill>
                <a:srgbClr val="FFFFFF"/>
              </a:solidFill>
              <a:latin typeface="Avenir Next LT Pro" panose="020B0504020202020204" pitchFamily="34" charset="0"/>
            </a:endParaRPr>
          </a:p>
        </p:txBody>
      </p:sp>
      <p:sp>
        <p:nvSpPr>
          <p:cNvPr id="608" name="Google Shape;608;p31"/>
          <p:cNvSpPr txBox="1">
            <a:spLocks noGrp="1"/>
          </p:cNvSpPr>
          <p:nvPr>
            <p:ph type="ctrTitle" idx="4294967295"/>
          </p:nvPr>
        </p:nvSpPr>
        <p:spPr>
          <a:xfrm>
            <a:off x="154650" y="3591100"/>
            <a:ext cx="2076000" cy="196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sz="1200" dirty="0">
                <a:solidFill>
                  <a:schemeClr val="accent1"/>
                </a:solidFill>
                <a:latin typeface="Avenir Next LT Pro" panose="020B0504020202020204" pitchFamily="34" charset="0"/>
              </a:rPr>
              <a:t>DATABASE</a:t>
            </a:r>
            <a:endParaRPr sz="1200" dirty="0">
              <a:solidFill>
                <a:schemeClr val="accent1"/>
              </a:solidFill>
              <a:latin typeface="Avenir Next LT Pro" panose="020B0504020202020204" pitchFamily="34" charset="0"/>
            </a:endParaRPr>
          </a:p>
        </p:txBody>
      </p:sp>
      <p:sp>
        <p:nvSpPr>
          <p:cNvPr id="609" name="Google Shape;609;p31"/>
          <p:cNvSpPr txBox="1">
            <a:spLocks noGrp="1"/>
          </p:cNvSpPr>
          <p:nvPr>
            <p:ph type="title" idx="4294967295"/>
          </p:nvPr>
        </p:nvSpPr>
        <p:spPr>
          <a:xfrm>
            <a:off x="6824075" y="1547550"/>
            <a:ext cx="1176900" cy="60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dirty="0">
                <a:solidFill>
                  <a:srgbClr val="FFFFFF"/>
                </a:solidFill>
                <a:latin typeface="Avenir Next LT Pro" panose="020B0504020202020204" pitchFamily="34" charset="0"/>
              </a:rPr>
              <a:t>20%</a:t>
            </a:r>
            <a:endParaRPr dirty="0">
              <a:solidFill>
                <a:srgbClr val="FFFFFF"/>
              </a:solidFill>
              <a:latin typeface="Avenir Next LT Pro" panose="020B0504020202020204" pitchFamily="34" charset="0"/>
            </a:endParaRPr>
          </a:p>
        </p:txBody>
      </p:sp>
      <p:sp>
        <p:nvSpPr>
          <p:cNvPr id="610" name="Google Shape;610;p31"/>
          <p:cNvSpPr txBox="1">
            <a:spLocks noGrp="1"/>
          </p:cNvSpPr>
          <p:nvPr>
            <p:ph type="ctrTitle" idx="4294967295"/>
          </p:nvPr>
        </p:nvSpPr>
        <p:spPr>
          <a:xfrm>
            <a:off x="6824075" y="2059013"/>
            <a:ext cx="2076000" cy="19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1200" dirty="0">
                <a:solidFill>
                  <a:schemeClr val="accent1"/>
                </a:solidFill>
                <a:latin typeface="Avenir Next LT Pro" panose="020B0504020202020204" pitchFamily="34" charset="0"/>
              </a:rPr>
              <a:t>PROGRAMMING</a:t>
            </a:r>
            <a:endParaRPr sz="1200" dirty="0">
              <a:solidFill>
                <a:schemeClr val="accent1"/>
              </a:solidFill>
              <a:latin typeface="Avenir Next LT Pro" panose="020B0504020202020204" pitchFamily="34" charset="0"/>
            </a:endParaRPr>
          </a:p>
        </p:txBody>
      </p:sp>
      <p:sp>
        <p:nvSpPr>
          <p:cNvPr id="611" name="Google Shape;611;p31"/>
          <p:cNvSpPr txBox="1">
            <a:spLocks noGrp="1"/>
          </p:cNvSpPr>
          <p:nvPr>
            <p:ph type="title" idx="4294967295"/>
          </p:nvPr>
        </p:nvSpPr>
        <p:spPr>
          <a:xfrm>
            <a:off x="6824075" y="3079638"/>
            <a:ext cx="1176900" cy="60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dirty="0">
                <a:solidFill>
                  <a:srgbClr val="FFFFFF"/>
                </a:solidFill>
                <a:latin typeface="Avenir Next LT Pro" panose="020B0504020202020204" pitchFamily="34" charset="0"/>
              </a:rPr>
              <a:t>30%</a:t>
            </a:r>
            <a:endParaRPr dirty="0">
              <a:solidFill>
                <a:srgbClr val="FFFFFF"/>
              </a:solidFill>
              <a:latin typeface="Avenir Next LT Pro" panose="020B0504020202020204" pitchFamily="34" charset="0"/>
            </a:endParaRPr>
          </a:p>
        </p:txBody>
      </p:sp>
      <p:sp>
        <p:nvSpPr>
          <p:cNvPr id="612" name="Google Shape;612;p31"/>
          <p:cNvSpPr txBox="1">
            <a:spLocks noGrp="1"/>
          </p:cNvSpPr>
          <p:nvPr>
            <p:ph type="ctrTitle" idx="4294967295"/>
          </p:nvPr>
        </p:nvSpPr>
        <p:spPr>
          <a:xfrm>
            <a:off x="6824075" y="3591100"/>
            <a:ext cx="2076000" cy="19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1200" dirty="0">
                <a:solidFill>
                  <a:schemeClr val="accent1"/>
                </a:solidFill>
                <a:latin typeface="Avenir Next LT Pro" panose="020B0504020202020204" pitchFamily="34" charset="0"/>
              </a:rPr>
              <a:t>WEB DESIGN</a:t>
            </a:r>
            <a:endParaRPr sz="1200" dirty="0">
              <a:solidFill>
                <a:schemeClr val="accent1"/>
              </a:solidFill>
              <a:latin typeface="Avenir Next LT Pro" panose="020B0504020202020204" pitchFamily="34" charset="0"/>
            </a:endParaRPr>
          </a:p>
        </p:txBody>
      </p:sp>
      <p:pic>
        <p:nvPicPr>
          <p:cNvPr id="613" name="Google Shape;613;p31" title="Gráfico">
            <a:hlinkClick r:id="rId3"/>
          </p:cNvPr>
          <p:cNvPicPr preferRelativeResize="0"/>
          <p:nvPr/>
        </p:nvPicPr>
        <p:blipFill>
          <a:blip r:embed="rId4">
            <a:alphaModFix/>
          </a:blip>
          <a:stretch>
            <a:fillRect/>
          </a:stretch>
        </p:blipFill>
        <p:spPr>
          <a:xfrm>
            <a:off x="2880250" y="1841700"/>
            <a:ext cx="3383499" cy="2092125"/>
          </a:xfrm>
          <a:prstGeom prst="rect">
            <a:avLst/>
          </a:prstGeom>
          <a:noFill/>
          <a:ln>
            <a:noFill/>
          </a:ln>
        </p:spPr>
      </p:pic>
      <p:cxnSp>
        <p:nvCxnSpPr>
          <p:cNvPr id="614" name="Google Shape;614;p31"/>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sp>
        <p:nvSpPr>
          <p:cNvPr id="615" name="Google Shape;615;p31"/>
          <p:cNvSpPr txBox="1"/>
          <p:nvPr/>
        </p:nvSpPr>
        <p:spPr>
          <a:xfrm>
            <a:off x="811050" y="2059025"/>
            <a:ext cx="1419600" cy="8358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s" sz="1200" dirty="0">
                <a:solidFill>
                  <a:schemeClr val="accent1"/>
                </a:solidFill>
                <a:latin typeface="Avenir Next LT Pro" panose="020B0504020202020204" pitchFamily="34" charset="0"/>
                <a:ea typeface="Roboto Black"/>
                <a:cs typeface="Roboto Black"/>
                <a:sym typeface="Roboto Black"/>
              </a:rPr>
              <a:t>UX RESEARCH</a:t>
            </a:r>
            <a:endParaRPr sz="1200" dirty="0">
              <a:solidFill>
                <a:schemeClr val="accent1"/>
              </a:solidFill>
              <a:latin typeface="Avenir Next LT Pro" panose="020B0504020202020204" pitchFamily="34" charset="0"/>
              <a:ea typeface="Roboto Black"/>
              <a:cs typeface="Roboto Black"/>
              <a:sym typeface="Roboto Black"/>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619"/>
        <p:cNvGrpSpPr/>
        <p:nvPr/>
      </p:nvGrpSpPr>
      <p:grpSpPr>
        <a:xfrm>
          <a:off x="0" y="0"/>
          <a:ext cx="0" cy="0"/>
          <a:chOff x="0" y="0"/>
          <a:chExt cx="0" cy="0"/>
        </a:xfrm>
      </p:grpSpPr>
      <p:sp>
        <p:nvSpPr>
          <p:cNvPr id="620" name="Google Shape;620;p32"/>
          <p:cNvSpPr/>
          <p:nvPr/>
        </p:nvSpPr>
        <p:spPr>
          <a:xfrm>
            <a:off x="1614200" y="3251700"/>
            <a:ext cx="1581300" cy="1920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32"/>
          <p:cNvSpPr/>
          <p:nvPr/>
        </p:nvSpPr>
        <p:spPr>
          <a:xfrm>
            <a:off x="3781350" y="2876850"/>
            <a:ext cx="1581300" cy="2295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32"/>
          <p:cNvSpPr txBox="1">
            <a:spLocks noGrp="1"/>
          </p:cNvSpPr>
          <p:nvPr>
            <p:ph type="ctrTitle" idx="6"/>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3200" dirty="0">
                <a:solidFill>
                  <a:srgbClr val="FFFFFF"/>
                </a:solidFill>
                <a:latin typeface="Share Tech" panose="00000500000000000000" pitchFamily="2" charset="0"/>
              </a:rPr>
              <a:t>OUR GOALS</a:t>
            </a:r>
            <a:endParaRPr sz="3200" dirty="0">
              <a:solidFill>
                <a:srgbClr val="FFFFFF"/>
              </a:solidFill>
              <a:latin typeface="Share Tech" panose="00000500000000000000" pitchFamily="2" charset="0"/>
            </a:endParaRPr>
          </a:p>
        </p:txBody>
      </p:sp>
      <p:sp>
        <p:nvSpPr>
          <p:cNvPr id="623" name="Google Shape;623;p32"/>
          <p:cNvSpPr txBox="1">
            <a:spLocks noGrp="1"/>
          </p:cNvSpPr>
          <p:nvPr>
            <p:ph type="subTitle" idx="1"/>
          </p:nvPr>
        </p:nvSpPr>
        <p:spPr>
          <a:xfrm>
            <a:off x="3874944" y="3523425"/>
            <a:ext cx="1394100" cy="50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s" sz="1200" dirty="0">
                <a:solidFill>
                  <a:srgbClr val="0E2A47"/>
                </a:solidFill>
                <a:latin typeface="Avenir Next LT Pro" panose="020B0504020202020204" pitchFamily="34" charset="0"/>
              </a:rPr>
              <a:t>Venus has a beautiful name and is the second planet from the Sun</a:t>
            </a:r>
            <a:endParaRPr sz="1200" dirty="0">
              <a:solidFill>
                <a:srgbClr val="0E2A47"/>
              </a:solidFill>
              <a:latin typeface="Avenir Next LT Pro" panose="020B0504020202020204" pitchFamily="34" charset="0"/>
            </a:endParaRPr>
          </a:p>
          <a:p>
            <a:pPr marL="0" lvl="0" indent="0" algn="ctr" rtl="0">
              <a:spcBef>
                <a:spcPts val="0"/>
              </a:spcBef>
              <a:spcAft>
                <a:spcPts val="0"/>
              </a:spcAft>
              <a:buNone/>
            </a:pPr>
            <a:endParaRPr dirty="0">
              <a:solidFill>
                <a:srgbClr val="0E2A47"/>
              </a:solidFill>
            </a:endParaRPr>
          </a:p>
        </p:txBody>
      </p:sp>
      <p:sp>
        <p:nvSpPr>
          <p:cNvPr id="624" name="Google Shape;624;p32"/>
          <p:cNvSpPr/>
          <p:nvPr/>
        </p:nvSpPr>
        <p:spPr>
          <a:xfrm>
            <a:off x="5948500" y="2555400"/>
            <a:ext cx="1581300" cy="2617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32"/>
          <p:cNvSpPr txBox="1">
            <a:spLocks noGrp="1"/>
          </p:cNvSpPr>
          <p:nvPr>
            <p:ph type="subTitle" idx="2"/>
          </p:nvPr>
        </p:nvSpPr>
        <p:spPr>
          <a:xfrm>
            <a:off x="6042106" y="3192125"/>
            <a:ext cx="1394100" cy="50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s" sz="1200" dirty="0">
                <a:solidFill>
                  <a:srgbClr val="0E2A47"/>
                </a:solidFill>
                <a:latin typeface="Avenir Next LT Pro" panose="020B0504020202020204" pitchFamily="34" charset="0"/>
              </a:rPr>
              <a:t>Neptune is the fourth-largest planet in our Solar System</a:t>
            </a:r>
            <a:endParaRPr sz="1200" dirty="0">
              <a:solidFill>
                <a:srgbClr val="0E2A47"/>
              </a:solidFill>
              <a:latin typeface="Avenir Next LT Pro" panose="020B0504020202020204" pitchFamily="34" charset="0"/>
            </a:endParaRPr>
          </a:p>
          <a:p>
            <a:pPr marL="0" lvl="0" indent="0" algn="ctr" rtl="0">
              <a:spcBef>
                <a:spcPts val="0"/>
              </a:spcBef>
              <a:spcAft>
                <a:spcPts val="0"/>
              </a:spcAft>
              <a:buNone/>
            </a:pPr>
            <a:endParaRPr dirty="0">
              <a:solidFill>
                <a:srgbClr val="0E2A47"/>
              </a:solidFill>
            </a:endParaRPr>
          </a:p>
        </p:txBody>
      </p:sp>
      <p:sp>
        <p:nvSpPr>
          <p:cNvPr id="626" name="Google Shape;626;p32"/>
          <p:cNvSpPr txBox="1">
            <a:spLocks noGrp="1"/>
          </p:cNvSpPr>
          <p:nvPr>
            <p:ph type="subTitle" idx="3"/>
          </p:nvPr>
        </p:nvSpPr>
        <p:spPr>
          <a:xfrm>
            <a:off x="1707794" y="3891050"/>
            <a:ext cx="1394100" cy="50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200" dirty="0">
                <a:solidFill>
                  <a:srgbClr val="0E2A47"/>
                </a:solidFill>
                <a:latin typeface="Avenir Next LT Pro" panose="020B0504020202020204" pitchFamily="34" charset="0"/>
                <a:sym typeface="Roboto Light"/>
              </a:rPr>
              <a:t>Despite being red, Mars is a cold place, not hot. It’s full of iron oxide dust</a:t>
            </a:r>
            <a:endParaRPr sz="1200" dirty="0">
              <a:solidFill>
                <a:srgbClr val="0E2A47"/>
              </a:solidFill>
              <a:latin typeface="Avenir Next LT Pro" panose="020B0504020202020204" pitchFamily="34" charset="0"/>
              <a:sym typeface="Roboto Light"/>
            </a:endParaRPr>
          </a:p>
        </p:txBody>
      </p:sp>
      <p:sp>
        <p:nvSpPr>
          <p:cNvPr id="627" name="Google Shape;627;p32"/>
          <p:cNvSpPr txBox="1">
            <a:spLocks noGrp="1"/>
          </p:cNvSpPr>
          <p:nvPr>
            <p:ph type="ctrTitle"/>
          </p:nvPr>
        </p:nvSpPr>
        <p:spPr>
          <a:xfrm>
            <a:off x="3533994" y="3422225"/>
            <a:ext cx="2076000" cy="19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1200" b="1" dirty="0">
                <a:solidFill>
                  <a:srgbClr val="0E2A47"/>
                </a:solidFill>
                <a:latin typeface="Avenir Next LT Pro" panose="020B0504020202020204" pitchFamily="34" charset="0"/>
              </a:rPr>
              <a:t>POSITIONING</a:t>
            </a:r>
            <a:endParaRPr sz="1200" b="1" dirty="0">
              <a:solidFill>
                <a:srgbClr val="0E2A47"/>
              </a:solidFill>
              <a:latin typeface="Avenir Next LT Pro" panose="020B0504020202020204" pitchFamily="34" charset="0"/>
            </a:endParaRPr>
          </a:p>
        </p:txBody>
      </p:sp>
      <p:sp>
        <p:nvSpPr>
          <p:cNvPr id="628" name="Google Shape;628;p32"/>
          <p:cNvSpPr txBox="1">
            <a:spLocks noGrp="1"/>
          </p:cNvSpPr>
          <p:nvPr>
            <p:ph type="ctrTitle" idx="4"/>
          </p:nvPr>
        </p:nvSpPr>
        <p:spPr>
          <a:xfrm>
            <a:off x="5701156" y="3096475"/>
            <a:ext cx="2076000" cy="19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1200" b="1" dirty="0">
                <a:solidFill>
                  <a:srgbClr val="0E2A47"/>
                </a:solidFill>
                <a:latin typeface="Avenir Next LT Pro" panose="020B0504020202020204" pitchFamily="34" charset="0"/>
              </a:rPr>
              <a:t>EXPANSION</a:t>
            </a:r>
            <a:endParaRPr sz="1200" b="1" dirty="0">
              <a:solidFill>
                <a:srgbClr val="0E2A47"/>
              </a:solidFill>
              <a:latin typeface="Avenir Next LT Pro" panose="020B0504020202020204" pitchFamily="34" charset="0"/>
            </a:endParaRPr>
          </a:p>
        </p:txBody>
      </p:sp>
      <p:sp>
        <p:nvSpPr>
          <p:cNvPr id="629" name="Google Shape;629;p32"/>
          <p:cNvSpPr txBox="1">
            <a:spLocks noGrp="1"/>
          </p:cNvSpPr>
          <p:nvPr>
            <p:ph type="ctrTitle" idx="5"/>
          </p:nvPr>
        </p:nvSpPr>
        <p:spPr>
          <a:xfrm>
            <a:off x="1366844" y="3789650"/>
            <a:ext cx="2076000" cy="19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1200" b="1" dirty="0">
                <a:solidFill>
                  <a:srgbClr val="0E2A47"/>
                </a:solidFill>
                <a:latin typeface="Avenir Next LT Pro" panose="020B0504020202020204" pitchFamily="34" charset="0"/>
              </a:rPr>
              <a:t>USABILITY</a:t>
            </a:r>
            <a:endParaRPr b="1" dirty="0">
              <a:solidFill>
                <a:srgbClr val="0E2A47"/>
              </a:solidFill>
              <a:latin typeface="Avenir Next LT Pro" panose="020B0504020202020204" pitchFamily="34" charset="0"/>
            </a:endParaRPr>
          </a:p>
        </p:txBody>
      </p:sp>
      <p:sp>
        <p:nvSpPr>
          <p:cNvPr id="630" name="Google Shape;630;p32"/>
          <p:cNvSpPr/>
          <p:nvPr/>
        </p:nvSpPr>
        <p:spPr>
          <a:xfrm>
            <a:off x="1938175" y="2110450"/>
            <a:ext cx="933300" cy="933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32"/>
          <p:cNvSpPr/>
          <p:nvPr/>
        </p:nvSpPr>
        <p:spPr>
          <a:xfrm>
            <a:off x="4105350" y="1748500"/>
            <a:ext cx="933300" cy="933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32"/>
          <p:cNvSpPr/>
          <p:nvPr/>
        </p:nvSpPr>
        <p:spPr>
          <a:xfrm>
            <a:off x="6272525" y="1428000"/>
            <a:ext cx="933300" cy="933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3" name="Google Shape;633;p32"/>
          <p:cNvGrpSpPr/>
          <p:nvPr/>
        </p:nvGrpSpPr>
        <p:grpSpPr>
          <a:xfrm>
            <a:off x="4342178" y="1966607"/>
            <a:ext cx="459642" cy="459463"/>
            <a:chOff x="3671350" y="1353725"/>
            <a:chExt cx="1924800" cy="1924050"/>
          </a:xfrm>
        </p:grpSpPr>
        <p:sp>
          <p:nvSpPr>
            <p:cNvPr id="634" name="Google Shape;634;p32"/>
            <p:cNvSpPr/>
            <p:nvPr/>
          </p:nvSpPr>
          <p:spPr>
            <a:xfrm>
              <a:off x="4220050" y="1353725"/>
              <a:ext cx="827425" cy="783525"/>
            </a:xfrm>
            <a:custGeom>
              <a:avLst/>
              <a:gdLst/>
              <a:ahLst/>
              <a:cxnLst/>
              <a:rect l="l" t="t" r="r" b="b"/>
              <a:pathLst>
                <a:path w="33097" h="31341" extrusionOk="0">
                  <a:moveTo>
                    <a:pt x="16628" y="0"/>
                  </a:moveTo>
                  <a:cubicBezTo>
                    <a:pt x="15804" y="0"/>
                    <a:pt x="14972" y="380"/>
                    <a:pt x="14593" y="1138"/>
                  </a:cubicBezTo>
                  <a:lnTo>
                    <a:pt x="10740" y="9018"/>
                  </a:lnTo>
                  <a:lnTo>
                    <a:pt x="2160" y="10244"/>
                  </a:lnTo>
                  <a:cubicBezTo>
                    <a:pt x="1284" y="10419"/>
                    <a:pt x="584" y="11003"/>
                    <a:pt x="292" y="11762"/>
                  </a:cubicBezTo>
                  <a:cubicBezTo>
                    <a:pt x="0" y="12579"/>
                    <a:pt x="234" y="13455"/>
                    <a:pt x="876" y="14097"/>
                  </a:cubicBezTo>
                  <a:lnTo>
                    <a:pt x="7121" y="20167"/>
                  </a:lnTo>
                  <a:lnTo>
                    <a:pt x="5662" y="28689"/>
                  </a:lnTo>
                  <a:cubicBezTo>
                    <a:pt x="5487" y="29565"/>
                    <a:pt x="5837" y="30382"/>
                    <a:pt x="6538" y="30907"/>
                  </a:cubicBezTo>
                  <a:cubicBezTo>
                    <a:pt x="6919" y="31193"/>
                    <a:pt x="7352" y="31341"/>
                    <a:pt x="7799" y="31341"/>
                  </a:cubicBezTo>
                  <a:cubicBezTo>
                    <a:pt x="8173" y="31341"/>
                    <a:pt x="8558" y="31237"/>
                    <a:pt x="8931" y="31024"/>
                  </a:cubicBezTo>
                  <a:lnTo>
                    <a:pt x="16577" y="27055"/>
                  </a:lnTo>
                  <a:lnTo>
                    <a:pt x="24224" y="31024"/>
                  </a:lnTo>
                  <a:cubicBezTo>
                    <a:pt x="24579" y="31216"/>
                    <a:pt x="24974" y="31317"/>
                    <a:pt x="25370" y="31317"/>
                  </a:cubicBezTo>
                  <a:cubicBezTo>
                    <a:pt x="25820" y="31317"/>
                    <a:pt x="26272" y="31187"/>
                    <a:pt x="26675" y="30907"/>
                  </a:cubicBezTo>
                  <a:cubicBezTo>
                    <a:pt x="27376" y="30382"/>
                    <a:pt x="27668" y="29507"/>
                    <a:pt x="27551" y="28689"/>
                  </a:cubicBezTo>
                  <a:lnTo>
                    <a:pt x="26092" y="20167"/>
                  </a:lnTo>
                  <a:lnTo>
                    <a:pt x="32279" y="14097"/>
                  </a:lnTo>
                  <a:cubicBezTo>
                    <a:pt x="32863" y="13513"/>
                    <a:pt x="33096" y="12637"/>
                    <a:pt x="32863" y="11762"/>
                  </a:cubicBezTo>
                  <a:cubicBezTo>
                    <a:pt x="32571" y="11003"/>
                    <a:pt x="31929" y="10361"/>
                    <a:pt x="31053" y="10244"/>
                  </a:cubicBezTo>
                  <a:lnTo>
                    <a:pt x="22473" y="9018"/>
                  </a:lnTo>
                  <a:lnTo>
                    <a:pt x="18620" y="1138"/>
                  </a:lnTo>
                  <a:cubicBezTo>
                    <a:pt x="18270" y="380"/>
                    <a:pt x="17453" y="0"/>
                    <a:pt x="16628" y="0"/>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32"/>
            <p:cNvSpPr/>
            <p:nvPr/>
          </p:nvSpPr>
          <p:spPr>
            <a:xfrm>
              <a:off x="5142300" y="2483925"/>
              <a:ext cx="453850" cy="449475"/>
            </a:xfrm>
            <a:custGeom>
              <a:avLst/>
              <a:gdLst/>
              <a:ahLst/>
              <a:cxnLst/>
              <a:rect l="l" t="t" r="r" b="b"/>
              <a:pathLst>
                <a:path w="18154" h="17979" extrusionOk="0">
                  <a:moveTo>
                    <a:pt x="0" y="0"/>
                  </a:moveTo>
                  <a:lnTo>
                    <a:pt x="0" y="17978"/>
                  </a:lnTo>
                  <a:lnTo>
                    <a:pt x="18153" y="17978"/>
                  </a:lnTo>
                  <a:lnTo>
                    <a:pt x="18153" y="2218"/>
                  </a:lnTo>
                  <a:cubicBezTo>
                    <a:pt x="18153" y="992"/>
                    <a:pt x="17103" y="0"/>
                    <a:pt x="15877" y="0"/>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32"/>
            <p:cNvSpPr/>
            <p:nvPr/>
          </p:nvSpPr>
          <p:spPr>
            <a:xfrm>
              <a:off x="4239000" y="2257725"/>
              <a:ext cx="789500" cy="677125"/>
            </a:xfrm>
            <a:custGeom>
              <a:avLst/>
              <a:gdLst/>
              <a:ahLst/>
              <a:cxnLst/>
              <a:rect l="l" t="t" r="r" b="b"/>
              <a:pathLst>
                <a:path w="31580" h="27085" extrusionOk="0">
                  <a:moveTo>
                    <a:pt x="2277" y="1"/>
                  </a:moveTo>
                  <a:cubicBezTo>
                    <a:pt x="993" y="1"/>
                    <a:pt x="1" y="993"/>
                    <a:pt x="1" y="2277"/>
                  </a:cubicBezTo>
                  <a:lnTo>
                    <a:pt x="1" y="27085"/>
                  </a:lnTo>
                  <a:lnTo>
                    <a:pt x="31579" y="27085"/>
                  </a:lnTo>
                  <a:lnTo>
                    <a:pt x="31579" y="2277"/>
                  </a:lnTo>
                  <a:cubicBezTo>
                    <a:pt x="31579" y="993"/>
                    <a:pt x="30587" y="1"/>
                    <a:pt x="29303"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32"/>
            <p:cNvSpPr/>
            <p:nvPr/>
          </p:nvSpPr>
          <p:spPr>
            <a:xfrm>
              <a:off x="3671350" y="3047200"/>
              <a:ext cx="1924800" cy="230575"/>
            </a:xfrm>
            <a:custGeom>
              <a:avLst/>
              <a:gdLst/>
              <a:ahLst/>
              <a:cxnLst/>
              <a:rect l="l" t="t" r="r" b="b"/>
              <a:pathLst>
                <a:path w="76992" h="9223" extrusionOk="0">
                  <a:moveTo>
                    <a:pt x="1" y="0"/>
                  </a:moveTo>
                  <a:lnTo>
                    <a:pt x="1" y="6946"/>
                  </a:lnTo>
                  <a:cubicBezTo>
                    <a:pt x="1" y="8172"/>
                    <a:pt x="1051" y="9223"/>
                    <a:pt x="2277" y="9223"/>
                  </a:cubicBezTo>
                  <a:lnTo>
                    <a:pt x="74715" y="9223"/>
                  </a:lnTo>
                  <a:cubicBezTo>
                    <a:pt x="75941" y="9223"/>
                    <a:pt x="76991" y="8172"/>
                    <a:pt x="76991" y="6946"/>
                  </a:cubicBezTo>
                  <a:lnTo>
                    <a:pt x="76991" y="0"/>
                  </a:ln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32"/>
            <p:cNvSpPr/>
            <p:nvPr/>
          </p:nvSpPr>
          <p:spPr>
            <a:xfrm>
              <a:off x="3671350" y="2596275"/>
              <a:ext cx="453875" cy="340050"/>
            </a:xfrm>
            <a:custGeom>
              <a:avLst/>
              <a:gdLst/>
              <a:ahLst/>
              <a:cxnLst/>
              <a:rect l="l" t="t" r="r" b="b"/>
              <a:pathLst>
                <a:path w="18155" h="13602" extrusionOk="0">
                  <a:moveTo>
                    <a:pt x="2277" y="1"/>
                  </a:moveTo>
                  <a:cubicBezTo>
                    <a:pt x="1051" y="1"/>
                    <a:pt x="1" y="1051"/>
                    <a:pt x="1" y="2277"/>
                  </a:cubicBezTo>
                  <a:lnTo>
                    <a:pt x="1" y="13601"/>
                  </a:lnTo>
                  <a:lnTo>
                    <a:pt x="18154" y="13601"/>
                  </a:lnTo>
                  <a:lnTo>
                    <a:pt x="18154" y="1"/>
                  </a:ln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 name="Google Shape;639;p32"/>
          <p:cNvGrpSpPr/>
          <p:nvPr/>
        </p:nvGrpSpPr>
        <p:grpSpPr>
          <a:xfrm>
            <a:off x="6502888" y="1657346"/>
            <a:ext cx="472533" cy="473852"/>
            <a:chOff x="1869175" y="3274825"/>
            <a:chExt cx="1567275" cy="1571650"/>
          </a:xfrm>
        </p:grpSpPr>
        <p:sp>
          <p:nvSpPr>
            <p:cNvPr id="640" name="Google Shape;640;p32"/>
            <p:cNvSpPr/>
            <p:nvPr/>
          </p:nvSpPr>
          <p:spPr>
            <a:xfrm>
              <a:off x="2698025" y="4003000"/>
              <a:ext cx="738425" cy="840575"/>
            </a:xfrm>
            <a:custGeom>
              <a:avLst/>
              <a:gdLst/>
              <a:ahLst/>
              <a:cxnLst/>
              <a:rect l="l" t="t" r="r" b="b"/>
              <a:pathLst>
                <a:path w="29537" h="33623" extrusionOk="0">
                  <a:moveTo>
                    <a:pt x="18387" y="1"/>
                  </a:moveTo>
                  <a:lnTo>
                    <a:pt x="1" y="14652"/>
                  </a:lnTo>
                  <a:lnTo>
                    <a:pt x="1" y="33622"/>
                  </a:lnTo>
                  <a:lnTo>
                    <a:pt x="16403" y="19905"/>
                  </a:lnTo>
                  <a:lnTo>
                    <a:pt x="23232" y="26618"/>
                  </a:lnTo>
                  <a:lnTo>
                    <a:pt x="20314" y="26618"/>
                  </a:lnTo>
                  <a:cubicBezTo>
                    <a:pt x="19321" y="26618"/>
                    <a:pt x="18504" y="27435"/>
                    <a:pt x="18504" y="28427"/>
                  </a:cubicBezTo>
                  <a:cubicBezTo>
                    <a:pt x="18504" y="29478"/>
                    <a:pt x="19321" y="30295"/>
                    <a:pt x="20314" y="30295"/>
                  </a:cubicBezTo>
                  <a:lnTo>
                    <a:pt x="27727" y="30295"/>
                  </a:lnTo>
                  <a:cubicBezTo>
                    <a:pt x="28719" y="30295"/>
                    <a:pt x="29536" y="29478"/>
                    <a:pt x="29536" y="28427"/>
                  </a:cubicBezTo>
                  <a:lnTo>
                    <a:pt x="29536" y="21073"/>
                  </a:lnTo>
                  <a:cubicBezTo>
                    <a:pt x="29478" y="20139"/>
                    <a:pt x="28661" y="19321"/>
                    <a:pt x="27610" y="19321"/>
                  </a:cubicBezTo>
                  <a:cubicBezTo>
                    <a:pt x="26618" y="19321"/>
                    <a:pt x="25800" y="20139"/>
                    <a:pt x="25800" y="21189"/>
                  </a:cubicBezTo>
                  <a:lnTo>
                    <a:pt x="25800" y="24108"/>
                  </a:lnTo>
                  <a:lnTo>
                    <a:pt x="18387" y="16695"/>
                  </a:lnTo>
                  <a:lnTo>
                    <a:pt x="18387" y="1"/>
                  </a:ln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32"/>
            <p:cNvSpPr/>
            <p:nvPr/>
          </p:nvSpPr>
          <p:spPr>
            <a:xfrm>
              <a:off x="1869175" y="4003000"/>
              <a:ext cx="738400" cy="843475"/>
            </a:xfrm>
            <a:custGeom>
              <a:avLst/>
              <a:gdLst/>
              <a:ahLst/>
              <a:cxnLst/>
              <a:rect l="l" t="t" r="r" b="b"/>
              <a:pathLst>
                <a:path w="29536" h="33739" extrusionOk="0">
                  <a:moveTo>
                    <a:pt x="11091" y="1"/>
                  </a:moveTo>
                  <a:lnTo>
                    <a:pt x="11091" y="16695"/>
                  </a:lnTo>
                  <a:lnTo>
                    <a:pt x="3678" y="24108"/>
                  </a:lnTo>
                  <a:lnTo>
                    <a:pt x="3678" y="21189"/>
                  </a:lnTo>
                  <a:cubicBezTo>
                    <a:pt x="3678" y="20139"/>
                    <a:pt x="2860" y="19321"/>
                    <a:pt x="1810" y="19321"/>
                  </a:cubicBezTo>
                  <a:cubicBezTo>
                    <a:pt x="817" y="19321"/>
                    <a:pt x="0" y="20139"/>
                    <a:pt x="0" y="21189"/>
                  </a:cubicBezTo>
                  <a:lnTo>
                    <a:pt x="0" y="28544"/>
                  </a:lnTo>
                  <a:cubicBezTo>
                    <a:pt x="0" y="29536"/>
                    <a:pt x="817" y="30353"/>
                    <a:pt x="1810" y="30353"/>
                  </a:cubicBezTo>
                  <a:lnTo>
                    <a:pt x="9223" y="30353"/>
                  </a:lnTo>
                  <a:cubicBezTo>
                    <a:pt x="10215" y="30353"/>
                    <a:pt x="11032" y="29536"/>
                    <a:pt x="11032" y="28544"/>
                  </a:cubicBezTo>
                  <a:cubicBezTo>
                    <a:pt x="11032" y="27493"/>
                    <a:pt x="10215" y="26735"/>
                    <a:pt x="9223" y="26735"/>
                  </a:cubicBezTo>
                  <a:lnTo>
                    <a:pt x="6304" y="26735"/>
                  </a:lnTo>
                  <a:lnTo>
                    <a:pt x="13134" y="20022"/>
                  </a:lnTo>
                  <a:lnTo>
                    <a:pt x="29536" y="33739"/>
                  </a:lnTo>
                  <a:lnTo>
                    <a:pt x="29536" y="14769"/>
                  </a:lnTo>
                  <a:lnTo>
                    <a:pt x="11091" y="1"/>
                  </a:ln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2"/>
            <p:cNvSpPr/>
            <p:nvPr/>
          </p:nvSpPr>
          <p:spPr>
            <a:xfrm>
              <a:off x="2191675" y="3274825"/>
              <a:ext cx="919350" cy="1014225"/>
            </a:xfrm>
            <a:custGeom>
              <a:avLst/>
              <a:gdLst/>
              <a:ahLst/>
              <a:cxnLst/>
              <a:rect l="l" t="t" r="r" b="b"/>
              <a:pathLst>
                <a:path w="36774" h="40569" extrusionOk="0">
                  <a:moveTo>
                    <a:pt x="18394" y="1"/>
                  </a:moveTo>
                  <a:cubicBezTo>
                    <a:pt x="17920" y="1"/>
                    <a:pt x="17453" y="176"/>
                    <a:pt x="17103" y="526"/>
                  </a:cubicBezTo>
                  <a:lnTo>
                    <a:pt x="11908" y="5721"/>
                  </a:lnTo>
                  <a:cubicBezTo>
                    <a:pt x="11207" y="6422"/>
                    <a:pt x="11207" y="7589"/>
                    <a:pt x="11908" y="8348"/>
                  </a:cubicBezTo>
                  <a:cubicBezTo>
                    <a:pt x="12287" y="8698"/>
                    <a:pt x="12769" y="8873"/>
                    <a:pt x="13243" y="8873"/>
                  </a:cubicBezTo>
                  <a:cubicBezTo>
                    <a:pt x="13717" y="8873"/>
                    <a:pt x="14184" y="8698"/>
                    <a:pt x="14534" y="8348"/>
                  </a:cubicBezTo>
                  <a:lnTo>
                    <a:pt x="16577" y="6305"/>
                  </a:lnTo>
                  <a:lnTo>
                    <a:pt x="16577" y="12667"/>
                  </a:lnTo>
                  <a:lnTo>
                    <a:pt x="0" y="25917"/>
                  </a:lnTo>
                  <a:lnTo>
                    <a:pt x="18387" y="40568"/>
                  </a:lnTo>
                  <a:lnTo>
                    <a:pt x="36774" y="25917"/>
                  </a:lnTo>
                  <a:lnTo>
                    <a:pt x="20255" y="12667"/>
                  </a:lnTo>
                  <a:lnTo>
                    <a:pt x="20255" y="6305"/>
                  </a:lnTo>
                  <a:lnTo>
                    <a:pt x="22298" y="8348"/>
                  </a:lnTo>
                  <a:cubicBezTo>
                    <a:pt x="22648" y="8698"/>
                    <a:pt x="23115" y="8873"/>
                    <a:pt x="23582" y="8873"/>
                  </a:cubicBezTo>
                  <a:cubicBezTo>
                    <a:pt x="24049" y="8873"/>
                    <a:pt x="24516" y="8698"/>
                    <a:pt x="24866" y="8348"/>
                  </a:cubicBezTo>
                  <a:cubicBezTo>
                    <a:pt x="25625" y="7589"/>
                    <a:pt x="25625" y="6422"/>
                    <a:pt x="24866" y="5721"/>
                  </a:cubicBezTo>
                  <a:lnTo>
                    <a:pt x="19729" y="526"/>
                  </a:lnTo>
                  <a:cubicBezTo>
                    <a:pt x="19350" y="176"/>
                    <a:pt x="18868" y="1"/>
                    <a:pt x="18394"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 name="Google Shape;643;p32"/>
          <p:cNvGrpSpPr/>
          <p:nvPr/>
        </p:nvGrpSpPr>
        <p:grpSpPr>
          <a:xfrm>
            <a:off x="2218390" y="2304852"/>
            <a:ext cx="372883" cy="543742"/>
            <a:chOff x="2070550" y="767325"/>
            <a:chExt cx="1106150" cy="1613000"/>
          </a:xfrm>
        </p:grpSpPr>
        <p:sp>
          <p:nvSpPr>
            <p:cNvPr id="644" name="Google Shape;644;p32"/>
            <p:cNvSpPr/>
            <p:nvPr/>
          </p:nvSpPr>
          <p:spPr>
            <a:xfrm>
              <a:off x="2199700" y="767325"/>
              <a:ext cx="608525" cy="516100"/>
            </a:xfrm>
            <a:custGeom>
              <a:avLst/>
              <a:gdLst/>
              <a:ahLst/>
              <a:cxnLst/>
              <a:rect l="l" t="t" r="r" b="b"/>
              <a:pathLst>
                <a:path w="24341" h="20644" extrusionOk="0">
                  <a:moveTo>
                    <a:pt x="12200" y="0"/>
                  </a:moveTo>
                  <a:cubicBezTo>
                    <a:pt x="5487" y="0"/>
                    <a:pt x="0" y="5487"/>
                    <a:pt x="0" y="12200"/>
                  </a:cubicBezTo>
                  <a:cubicBezTo>
                    <a:pt x="0" y="15060"/>
                    <a:pt x="993" y="17862"/>
                    <a:pt x="2919" y="20080"/>
                  </a:cubicBezTo>
                  <a:cubicBezTo>
                    <a:pt x="3288" y="20448"/>
                    <a:pt x="3734" y="20644"/>
                    <a:pt x="4146" y="20644"/>
                  </a:cubicBezTo>
                  <a:cubicBezTo>
                    <a:pt x="4451" y="20644"/>
                    <a:pt x="4738" y="20537"/>
                    <a:pt x="4962" y="20313"/>
                  </a:cubicBezTo>
                  <a:cubicBezTo>
                    <a:pt x="5545" y="19788"/>
                    <a:pt x="5604" y="18912"/>
                    <a:pt x="5078" y="18329"/>
                  </a:cubicBezTo>
                  <a:cubicBezTo>
                    <a:pt x="3619" y="16636"/>
                    <a:pt x="2860" y="14476"/>
                    <a:pt x="2860" y="12258"/>
                  </a:cubicBezTo>
                  <a:cubicBezTo>
                    <a:pt x="2860" y="7121"/>
                    <a:pt x="7063" y="2860"/>
                    <a:pt x="12258" y="2860"/>
                  </a:cubicBezTo>
                  <a:cubicBezTo>
                    <a:pt x="17453" y="2860"/>
                    <a:pt x="21656" y="7121"/>
                    <a:pt x="21656" y="12258"/>
                  </a:cubicBezTo>
                  <a:cubicBezTo>
                    <a:pt x="21656" y="14534"/>
                    <a:pt x="20839" y="16636"/>
                    <a:pt x="19379" y="18329"/>
                  </a:cubicBezTo>
                  <a:cubicBezTo>
                    <a:pt x="18912" y="18912"/>
                    <a:pt x="18971" y="19788"/>
                    <a:pt x="19554" y="20313"/>
                  </a:cubicBezTo>
                  <a:cubicBezTo>
                    <a:pt x="19846" y="20547"/>
                    <a:pt x="20138" y="20605"/>
                    <a:pt x="20430" y="20605"/>
                  </a:cubicBezTo>
                  <a:cubicBezTo>
                    <a:pt x="20780" y="20605"/>
                    <a:pt x="21247" y="20430"/>
                    <a:pt x="21422" y="20080"/>
                  </a:cubicBezTo>
                  <a:cubicBezTo>
                    <a:pt x="23348" y="17920"/>
                    <a:pt x="24341" y="15118"/>
                    <a:pt x="24341" y="12200"/>
                  </a:cubicBezTo>
                  <a:cubicBezTo>
                    <a:pt x="24341" y="5487"/>
                    <a:pt x="18912" y="0"/>
                    <a:pt x="12200" y="0"/>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2"/>
            <p:cNvSpPr/>
            <p:nvPr/>
          </p:nvSpPr>
          <p:spPr>
            <a:xfrm>
              <a:off x="2341975" y="887475"/>
              <a:ext cx="323975" cy="208700"/>
            </a:xfrm>
            <a:custGeom>
              <a:avLst/>
              <a:gdLst/>
              <a:ahLst/>
              <a:cxnLst/>
              <a:rect l="l" t="t" r="r" b="b"/>
              <a:pathLst>
                <a:path w="12959" h="8348" extrusionOk="0">
                  <a:moveTo>
                    <a:pt x="6479" y="1"/>
                  </a:moveTo>
                  <a:cubicBezTo>
                    <a:pt x="2919" y="1"/>
                    <a:pt x="0" y="2919"/>
                    <a:pt x="0" y="6480"/>
                  </a:cubicBezTo>
                  <a:cubicBezTo>
                    <a:pt x="0" y="7064"/>
                    <a:pt x="59" y="7647"/>
                    <a:pt x="234" y="8231"/>
                  </a:cubicBezTo>
                  <a:cubicBezTo>
                    <a:pt x="1051" y="5604"/>
                    <a:pt x="3444" y="3795"/>
                    <a:pt x="6421" y="3795"/>
                  </a:cubicBezTo>
                  <a:cubicBezTo>
                    <a:pt x="9456" y="3795"/>
                    <a:pt x="11908" y="5604"/>
                    <a:pt x="12667" y="8348"/>
                  </a:cubicBezTo>
                  <a:cubicBezTo>
                    <a:pt x="12842" y="7764"/>
                    <a:pt x="12959" y="7064"/>
                    <a:pt x="12959" y="6480"/>
                  </a:cubicBezTo>
                  <a:cubicBezTo>
                    <a:pt x="12959" y="2919"/>
                    <a:pt x="10040" y="1"/>
                    <a:pt x="6479"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32"/>
            <p:cNvSpPr/>
            <p:nvPr/>
          </p:nvSpPr>
          <p:spPr>
            <a:xfrm>
              <a:off x="2070550" y="1050925"/>
              <a:ext cx="1106150" cy="1329400"/>
            </a:xfrm>
            <a:custGeom>
              <a:avLst/>
              <a:gdLst/>
              <a:ahLst/>
              <a:cxnLst/>
              <a:rect l="l" t="t" r="r" b="b"/>
              <a:pathLst>
                <a:path w="44246" h="53176" extrusionOk="0">
                  <a:moveTo>
                    <a:pt x="17220" y="0"/>
                  </a:moveTo>
                  <a:cubicBezTo>
                    <a:pt x="15293" y="0"/>
                    <a:pt x="13367" y="1285"/>
                    <a:pt x="13367" y="3853"/>
                  </a:cubicBezTo>
                  <a:lnTo>
                    <a:pt x="13367" y="23290"/>
                  </a:lnTo>
                  <a:cubicBezTo>
                    <a:pt x="13367" y="24458"/>
                    <a:pt x="12492" y="25158"/>
                    <a:pt x="11558" y="25158"/>
                  </a:cubicBezTo>
                  <a:cubicBezTo>
                    <a:pt x="10974" y="25158"/>
                    <a:pt x="10449" y="24808"/>
                    <a:pt x="10040" y="24282"/>
                  </a:cubicBezTo>
                  <a:lnTo>
                    <a:pt x="8289" y="21481"/>
                  </a:lnTo>
                  <a:cubicBezTo>
                    <a:pt x="7472" y="20197"/>
                    <a:pt x="6304" y="19613"/>
                    <a:pt x="5137" y="19613"/>
                  </a:cubicBezTo>
                  <a:cubicBezTo>
                    <a:pt x="2510" y="19613"/>
                    <a:pt x="0" y="22415"/>
                    <a:pt x="1810" y="25450"/>
                  </a:cubicBezTo>
                  <a:lnTo>
                    <a:pt x="16111" y="52884"/>
                  </a:lnTo>
                  <a:cubicBezTo>
                    <a:pt x="16169" y="53001"/>
                    <a:pt x="16403" y="53176"/>
                    <a:pt x="16636" y="53176"/>
                  </a:cubicBezTo>
                  <a:lnTo>
                    <a:pt x="36774" y="53176"/>
                  </a:lnTo>
                  <a:cubicBezTo>
                    <a:pt x="37066" y="53176"/>
                    <a:pt x="37241" y="52942"/>
                    <a:pt x="37241" y="52651"/>
                  </a:cubicBezTo>
                  <a:lnTo>
                    <a:pt x="37766" y="44420"/>
                  </a:lnTo>
                  <a:cubicBezTo>
                    <a:pt x="37766" y="44304"/>
                    <a:pt x="37824" y="44187"/>
                    <a:pt x="37824" y="44128"/>
                  </a:cubicBezTo>
                  <a:cubicBezTo>
                    <a:pt x="42786" y="36599"/>
                    <a:pt x="44245" y="31696"/>
                    <a:pt x="43486" y="26792"/>
                  </a:cubicBezTo>
                  <a:cubicBezTo>
                    <a:pt x="42611" y="21656"/>
                    <a:pt x="38934" y="20839"/>
                    <a:pt x="37241" y="20780"/>
                  </a:cubicBezTo>
                  <a:cubicBezTo>
                    <a:pt x="36774" y="20780"/>
                    <a:pt x="36248" y="20430"/>
                    <a:pt x="35957" y="20021"/>
                  </a:cubicBezTo>
                  <a:cubicBezTo>
                    <a:pt x="34731" y="18154"/>
                    <a:pt x="33038" y="17628"/>
                    <a:pt x="31637" y="17628"/>
                  </a:cubicBezTo>
                  <a:cubicBezTo>
                    <a:pt x="30587" y="17628"/>
                    <a:pt x="29769" y="17920"/>
                    <a:pt x="29244" y="18037"/>
                  </a:cubicBezTo>
                  <a:lnTo>
                    <a:pt x="29011" y="18037"/>
                  </a:lnTo>
                  <a:cubicBezTo>
                    <a:pt x="28777" y="18037"/>
                    <a:pt x="28660" y="17978"/>
                    <a:pt x="28485" y="17745"/>
                  </a:cubicBezTo>
                  <a:cubicBezTo>
                    <a:pt x="27259" y="15644"/>
                    <a:pt x="25450" y="15060"/>
                    <a:pt x="23991" y="15060"/>
                  </a:cubicBezTo>
                  <a:cubicBezTo>
                    <a:pt x="23115" y="15060"/>
                    <a:pt x="22298" y="15293"/>
                    <a:pt x="21773" y="15410"/>
                  </a:cubicBezTo>
                  <a:lnTo>
                    <a:pt x="21597" y="15410"/>
                  </a:lnTo>
                  <a:cubicBezTo>
                    <a:pt x="21247" y="15410"/>
                    <a:pt x="21014" y="15177"/>
                    <a:pt x="21014" y="14885"/>
                  </a:cubicBezTo>
                  <a:lnTo>
                    <a:pt x="21014" y="3853"/>
                  </a:lnTo>
                  <a:cubicBezTo>
                    <a:pt x="21014" y="1285"/>
                    <a:pt x="19088" y="0"/>
                    <a:pt x="17220" y="0"/>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647" name="Google Shape;647;p32"/>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gradFill>
          <a:gsLst>
            <a:gs pos="0">
              <a:srgbClr val="052643"/>
            </a:gs>
            <a:gs pos="100000">
              <a:srgbClr val="041523"/>
            </a:gs>
          </a:gsLst>
          <a:path path="circle">
            <a:fillToRect l="50000" t="50000" r="50000" b="50000"/>
          </a:path>
          <a:tileRect/>
        </a:gradFill>
        <a:effectLst/>
      </p:bgPr>
    </p:bg>
    <p:spTree>
      <p:nvGrpSpPr>
        <p:cNvPr id="1" name="Shape 651"/>
        <p:cNvGrpSpPr/>
        <p:nvPr/>
      </p:nvGrpSpPr>
      <p:grpSpPr>
        <a:xfrm>
          <a:off x="0" y="0"/>
          <a:ext cx="0" cy="0"/>
          <a:chOff x="0" y="0"/>
          <a:chExt cx="0" cy="0"/>
        </a:xfrm>
      </p:grpSpPr>
      <p:sp>
        <p:nvSpPr>
          <p:cNvPr id="652" name="Google Shape;652;p33"/>
          <p:cNvSpPr txBox="1">
            <a:spLocks noGrp="1"/>
          </p:cNvSpPr>
          <p:nvPr>
            <p:ph type="ctrTitle" idx="7"/>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a:latin typeface="Share Tech" panose="00000500000000000000" pitchFamily="2" charset="0"/>
              </a:rPr>
              <a:t>PREDICTED RESULTS</a:t>
            </a:r>
            <a:endParaRPr dirty="0">
              <a:latin typeface="Share Tech" panose="00000500000000000000" pitchFamily="2" charset="0"/>
            </a:endParaRPr>
          </a:p>
        </p:txBody>
      </p:sp>
      <p:sp>
        <p:nvSpPr>
          <p:cNvPr id="653" name="Google Shape;653;p33"/>
          <p:cNvSpPr txBox="1">
            <a:spLocks noGrp="1"/>
          </p:cNvSpPr>
          <p:nvPr>
            <p:ph type="ctrTitle"/>
          </p:nvPr>
        </p:nvSpPr>
        <p:spPr>
          <a:xfrm>
            <a:off x="5842956" y="2706688"/>
            <a:ext cx="2076000" cy="196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a:latin typeface="Avenir Next LT Pro" panose="020B0504020202020204" pitchFamily="34" charset="0"/>
              </a:rPr>
              <a:t>MONTHLY VISITS</a:t>
            </a:r>
            <a:endParaRPr dirty="0">
              <a:latin typeface="Avenir Next LT Pro" panose="020B0504020202020204" pitchFamily="34" charset="0"/>
            </a:endParaRPr>
          </a:p>
        </p:txBody>
      </p:sp>
      <p:sp>
        <p:nvSpPr>
          <p:cNvPr id="654" name="Google Shape;654;p33"/>
          <p:cNvSpPr txBox="1">
            <a:spLocks noGrp="1"/>
          </p:cNvSpPr>
          <p:nvPr>
            <p:ph type="ctrTitle" idx="2"/>
          </p:nvPr>
        </p:nvSpPr>
        <p:spPr>
          <a:xfrm>
            <a:off x="5842956" y="4171313"/>
            <a:ext cx="2076000" cy="196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a:latin typeface="Avenir Next LT Pro" panose="020B0504020202020204" pitchFamily="34" charset="0"/>
              </a:rPr>
              <a:t>ANNUAL ORDERS</a:t>
            </a:r>
            <a:endParaRPr dirty="0">
              <a:latin typeface="Avenir Next LT Pro" panose="020B0504020202020204" pitchFamily="34" charset="0"/>
            </a:endParaRPr>
          </a:p>
        </p:txBody>
      </p:sp>
      <p:sp>
        <p:nvSpPr>
          <p:cNvPr id="655" name="Google Shape;655;p33"/>
          <p:cNvSpPr txBox="1">
            <a:spLocks noGrp="1"/>
          </p:cNvSpPr>
          <p:nvPr>
            <p:ph type="ctrTitle" idx="3"/>
          </p:nvPr>
        </p:nvSpPr>
        <p:spPr>
          <a:xfrm>
            <a:off x="5842956" y="3418613"/>
            <a:ext cx="2076000" cy="196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a:latin typeface="Avenir Next LT Pro" panose="020B0504020202020204" pitchFamily="34" charset="0"/>
              </a:rPr>
              <a:t>CONVERSION RATE</a:t>
            </a:r>
            <a:endParaRPr dirty="0">
              <a:latin typeface="Avenir Next LT Pro" panose="020B0504020202020204" pitchFamily="34" charset="0"/>
            </a:endParaRPr>
          </a:p>
        </p:txBody>
      </p:sp>
      <p:sp>
        <p:nvSpPr>
          <p:cNvPr id="656" name="Google Shape;656;p33"/>
          <p:cNvSpPr txBox="1">
            <a:spLocks noGrp="1"/>
          </p:cNvSpPr>
          <p:nvPr>
            <p:ph type="title" idx="4"/>
          </p:nvPr>
        </p:nvSpPr>
        <p:spPr>
          <a:xfrm>
            <a:off x="5842956" y="2158950"/>
            <a:ext cx="11769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a:solidFill>
                  <a:schemeClr val="accent1"/>
                </a:solidFill>
                <a:latin typeface="Avenir Next LT Pro" panose="020B0504020202020204" pitchFamily="34" charset="0"/>
              </a:rPr>
              <a:t>+20%</a:t>
            </a:r>
            <a:endParaRPr dirty="0">
              <a:solidFill>
                <a:schemeClr val="accent1"/>
              </a:solidFill>
              <a:latin typeface="Avenir Next LT Pro" panose="020B0504020202020204" pitchFamily="34" charset="0"/>
            </a:endParaRPr>
          </a:p>
        </p:txBody>
      </p:sp>
      <p:sp>
        <p:nvSpPr>
          <p:cNvPr id="657" name="Google Shape;657;p33"/>
          <p:cNvSpPr txBox="1">
            <a:spLocks noGrp="1"/>
          </p:cNvSpPr>
          <p:nvPr>
            <p:ph type="title" idx="5"/>
          </p:nvPr>
        </p:nvSpPr>
        <p:spPr>
          <a:xfrm>
            <a:off x="5842956" y="2899500"/>
            <a:ext cx="11769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a:solidFill>
                  <a:schemeClr val="accent1"/>
                </a:solidFill>
                <a:latin typeface="Avenir Next LT Pro" panose="020B0504020202020204" pitchFamily="34" charset="0"/>
              </a:rPr>
              <a:t>+33%</a:t>
            </a:r>
            <a:endParaRPr dirty="0">
              <a:solidFill>
                <a:schemeClr val="accent1"/>
              </a:solidFill>
              <a:latin typeface="Avenir Next LT Pro" panose="020B0504020202020204" pitchFamily="34" charset="0"/>
            </a:endParaRPr>
          </a:p>
        </p:txBody>
      </p:sp>
      <p:sp>
        <p:nvSpPr>
          <p:cNvPr id="658" name="Google Shape;658;p33"/>
          <p:cNvSpPr txBox="1">
            <a:spLocks noGrp="1"/>
          </p:cNvSpPr>
          <p:nvPr>
            <p:ph type="title" idx="6"/>
          </p:nvPr>
        </p:nvSpPr>
        <p:spPr>
          <a:xfrm>
            <a:off x="5842956" y="3629325"/>
            <a:ext cx="11769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a:solidFill>
                  <a:schemeClr val="accent1"/>
                </a:solidFill>
                <a:latin typeface="Avenir Next LT Pro" panose="020B0504020202020204" pitchFamily="34" charset="0"/>
              </a:rPr>
              <a:t>+40%</a:t>
            </a:r>
            <a:endParaRPr dirty="0">
              <a:solidFill>
                <a:schemeClr val="accent1"/>
              </a:solidFill>
              <a:latin typeface="Avenir Next LT Pro" panose="020B0504020202020204" pitchFamily="34" charset="0"/>
            </a:endParaRPr>
          </a:p>
        </p:txBody>
      </p:sp>
      <p:sp>
        <p:nvSpPr>
          <p:cNvPr id="659" name="Google Shape;659;p33"/>
          <p:cNvSpPr txBox="1">
            <a:spLocks noGrp="1"/>
          </p:cNvSpPr>
          <p:nvPr>
            <p:ph type="ctrTitle" idx="3"/>
          </p:nvPr>
        </p:nvSpPr>
        <p:spPr>
          <a:xfrm>
            <a:off x="1881923" y="1843717"/>
            <a:ext cx="2901600" cy="267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b="1" dirty="0">
                <a:solidFill>
                  <a:schemeClr val="accent1"/>
                </a:solidFill>
                <a:latin typeface="Avenir Next LT Pro" panose="020B0504020202020204" pitchFamily="34" charset="0"/>
              </a:rPr>
              <a:t>CONVERSIONS NEXT YEAR</a:t>
            </a:r>
            <a:endParaRPr b="1" dirty="0">
              <a:solidFill>
                <a:schemeClr val="accent1"/>
              </a:solidFill>
              <a:latin typeface="Avenir Next LT Pro" panose="020B0504020202020204" pitchFamily="34" charset="0"/>
            </a:endParaRPr>
          </a:p>
        </p:txBody>
      </p:sp>
      <p:cxnSp>
        <p:nvCxnSpPr>
          <p:cNvPr id="660" name="Google Shape;660;p33"/>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pic>
        <p:nvPicPr>
          <p:cNvPr id="661" name="Google Shape;661;p33" title="Gráfico">
            <a:hlinkClick r:id="rId3"/>
          </p:cNvPr>
          <p:cNvPicPr preferRelativeResize="0"/>
          <p:nvPr/>
        </p:nvPicPr>
        <p:blipFill rotWithShape="1">
          <a:blip r:embed="rId4">
            <a:alphaModFix/>
          </a:blip>
          <a:srcRect b="8525"/>
          <a:stretch/>
        </p:blipFill>
        <p:spPr>
          <a:xfrm>
            <a:off x="1410500" y="2271125"/>
            <a:ext cx="3769999" cy="21323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665"/>
        <p:cNvGrpSpPr/>
        <p:nvPr/>
      </p:nvGrpSpPr>
      <p:grpSpPr>
        <a:xfrm>
          <a:off x="0" y="0"/>
          <a:ext cx="0" cy="0"/>
          <a:chOff x="0" y="0"/>
          <a:chExt cx="0" cy="0"/>
        </a:xfrm>
      </p:grpSpPr>
      <p:sp>
        <p:nvSpPr>
          <p:cNvPr id="666" name="Google Shape;666;p34"/>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3200" dirty="0">
                <a:latin typeface="Share Tech" panose="00000500000000000000" pitchFamily="2" charset="0"/>
              </a:rPr>
              <a:t>SNEAK PEEK</a:t>
            </a:r>
            <a:endParaRPr sz="3200" dirty="0">
              <a:latin typeface="Share Tech" panose="00000500000000000000" pitchFamily="2" charset="0"/>
            </a:endParaRPr>
          </a:p>
        </p:txBody>
      </p:sp>
      <p:sp>
        <p:nvSpPr>
          <p:cNvPr id="667" name="Google Shape;667;p34"/>
          <p:cNvSpPr/>
          <p:nvPr/>
        </p:nvSpPr>
        <p:spPr>
          <a:xfrm>
            <a:off x="2483399" y="1412873"/>
            <a:ext cx="4173650" cy="3483508"/>
          </a:xfrm>
          <a:custGeom>
            <a:avLst/>
            <a:gdLst/>
            <a:ahLst/>
            <a:cxnLst/>
            <a:rect l="l" t="t" r="r" b="b"/>
            <a:pathLst>
              <a:path w="209468" h="174831" extrusionOk="0">
                <a:moveTo>
                  <a:pt x="198077" y="11364"/>
                </a:moveTo>
                <a:lnTo>
                  <a:pt x="198105" y="12377"/>
                </a:lnTo>
                <a:lnTo>
                  <a:pt x="198105" y="134115"/>
                </a:lnTo>
                <a:cubicBezTo>
                  <a:pt x="198105" y="134854"/>
                  <a:pt x="197803" y="135155"/>
                  <a:pt x="197064" y="135155"/>
                </a:cubicBezTo>
                <a:lnTo>
                  <a:pt x="12294" y="135155"/>
                </a:lnTo>
                <a:cubicBezTo>
                  <a:pt x="11555" y="135155"/>
                  <a:pt x="11254" y="134854"/>
                  <a:pt x="11254" y="134115"/>
                </a:cubicBezTo>
                <a:lnTo>
                  <a:pt x="11254" y="12377"/>
                </a:lnTo>
                <a:lnTo>
                  <a:pt x="11254" y="11364"/>
                </a:lnTo>
                <a:close/>
                <a:moveTo>
                  <a:pt x="11254" y="0"/>
                </a:moveTo>
                <a:lnTo>
                  <a:pt x="11254" y="302"/>
                </a:lnTo>
                <a:cubicBezTo>
                  <a:pt x="5230" y="712"/>
                  <a:pt x="712" y="5531"/>
                  <a:pt x="0" y="11364"/>
                </a:cubicBezTo>
                <a:lnTo>
                  <a:pt x="0" y="12377"/>
                </a:lnTo>
                <a:lnTo>
                  <a:pt x="0" y="134115"/>
                </a:lnTo>
                <a:cubicBezTo>
                  <a:pt x="0" y="136497"/>
                  <a:pt x="630" y="138468"/>
                  <a:pt x="1643" y="140248"/>
                </a:cubicBezTo>
                <a:cubicBezTo>
                  <a:pt x="3998" y="144383"/>
                  <a:pt x="7503" y="146518"/>
                  <a:pt x="12294" y="146518"/>
                </a:cubicBezTo>
                <a:lnTo>
                  <a:pt x="79707" y="146518"/>
                </a:lnTo>
                <a:lnTo>
                  <a:pt x="79707" y="163522"/>
                </a:lnTo>
                <a:lnTo>
                  <a:pt x="66920" y="163522"/>
                </a:lnTo>
                <a:cubicBezTo>
                  <a:pt x="63744" y="163522"/>
                  <a:pt x="61280" y="165987"/>
                  <a:pt x="61280" y="169163"/>
                </a:cubicBezTo>
                <a:cubicBezTo>
                  <a:pt x="61280" y="172339"/>
                  <a:pt x="63744" y="174831"/>
                  <a:pt x="66920" y="174831"/>
                </a:cubicBezTo>
                <a:lnTo>
                  <a:pt x="142466" y="174831"/>
                </a:lnTo>
                <a:cubicBezTo>
                  <a:pt x="145642" y="174831"/>
                  <a:pt x="148216" y="172339"/>
                  <a:pt x="148216" y="169163"/>
                </a:cubicBezTo>
                <a:cubicBezTo>
                  <a:pt x="148216" y="165987"/>
                  <a:pt x="145642" y="163522"/>
                  <a:pt x="142466" y="163522"/>
                </a:cubicBezTo>
                <a:lnTo>
                  <a:pt x="129651" y="163522"/>
                </a:lnTo>
                <a:lnTo>
                  <a:pt x="129651" y="146518"/>
                </a:lnTo>
                <a:lnTo>
                  <a:pt x="197064" y="146518"/>
                </a:lnTo>
                <a:cubicBezTo>
                  <a:pt x="201911" y="146518"/>
                  <a:pt x="205388" y="144437"/>
                  <a:pt x="207715" y="140248"/>
                </a:cubicBezTo>
                <a:cubicBezTo>
                  <a:pt x="208783" y="138359"/>
                  <a:pt x="209468" y="136360"/>
                  <a:pt x="209468" y="134115"/>
                </a:cubicBezTo>
                <a:lnTo>
                  <a:pt x="209468" y="12377"/>
                </a:lnTo>
                <a:lnTo>
                  <a:pt x="209468" y="11364"/>
                </a:lnTo>
                <a:cubicBezTo>
                  <a:pt x="208756" y="5531"/>
                  <a:pt x="203909" y="712"/>
                  <a:pt x="198105" y="302"/>
                </a:cubicBezTo>
                <a:lnTo>
                  <a:pt x="1981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34"/>
          <p:cNvSpPr/>
          <p:nvPr/>
        </p:nvSpPr>
        <p:spPr>
          <a:xfrm>
            <a:off x="2781850" y="1698625"/>
            <a:ext cx="3571800" cy="876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34"/>
          <p:cNvSpPr/>
          <p:nvPr/>
        </p:nvSpPr>
        <p:spPr>
          <a:xfrm>
            <a:off x="2786100" y="2671025"/>
            <a:ext cx="919800" cy="876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34"/>
          <p:cNvSpPr/>
          <p:nvPr/>
        </p:nvSpPr>
        <p:spPr>
          <a:xfrm>
            <a:off x="3795875" y="2671025"/>
            <a:ext cx="2557800" cy="876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1" name="Google Shape;671;p34"/>
          <p:cNvGrpSpPr/>
          <p:nvPr/>
        </p:nvGrpSpPr>
        <p:grpSpPr>
          <a:xfrm>
            <a:off x="2786120" y="3643425"/>
            <a:ext cx="3567611" cy="379200"/>
            <a:chOff x="1071175" y="3688175"/>
            <a:chExt cx="3257200" cy="379200"/>
          </a:xfrm>
        </p:grpSpPr>
        <p:sp>
          <p:nvSpPr>
            <p:cNvPr id="672" name="Google Shape;672;p34"/>
            <p:cNvSpPr/>
            <p:nvPr/>
          </p:nvSpPr>
          <p:spPr>
            <a:xfrm>
              <a:off x="1071175" y="3688175"/>
              <a:ext cx="405300" cy="379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34"/>
            <p:cNvSpPr/>
            <p:nvPr/>
          </p:nvSpPr>
          <p:spPr>
            <a:xfrm>
              <a:off x="1547425" y="3688175"/>
              <a:ext cx="405300" cy="379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34"/>
            <p:cNvSpPr/>
            <p:nvPr/>
          </p:nvSpPr>
          <p:spPr>
            <a:xfrm>
              <a:off x="2023675" y="3688175"/>
              <a:ext cx="405300" cy="379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34"/>
            <p:cNvSpPr/>
            <p:nvPr/>
          </p:nvSpPr>
          <p:spPr>
            <a:xfrm>
              <a:off x="2499925" y="3688175"/>
              <a:ext cx="405300" cy="379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34"/>
            <p:cNvSpPr/>
            <p:nvPr/>
          </p:nvSpPr>
          <p:spPr>
            <a:xfrm>
              <a:off x="2976175" y="3688175"/>
              <a:ext cx="405300" cy="379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34"/>
            <p:cNvSpPr/>
            <p:nvPr/>
          </p:nvSpPr>
          <p:spPr>
            <a:xfrm>
              <a:off x="3446838" y="3688175"/>
              <a:ext cx="405300" cy="379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34"/>
            <p:cNvSpPr/>
            <p:nvPr/>
          </p:nvSpPr>
          <p:spPr>
            <a:xfrm>
              <a:off x="3923075" y="3688175"/>
              <a:ext cx="405300" cy="379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679" name="Google Shape;679;p34"/>
          <p:cNvCxnSpPr/>
          <p:nvPr/>
        </p:nvCxnSpPr>
        <p:spPr>
          <a:xfrm>
            <a:off x="2800900" y="1717675"/>
            <a:ext cx="3552900" cy="838200"/>
          </a:xfrm>
          <a:prstGeom prst="straightConnector1">
            <a:avLst/>
          </a:prstGeom>
          <a:noFill/>
          <a:ln w="9525" cap="flat" cmpd="sng">
            <a:solidFill>
              <a:schemeClr val="accent1"/>
            </a:solidFill>
            <a:prstDash val="solid"/>
            <a:round/>
            <a:headEnd type="none" w="med" len="med"/>
            <a:tailEnd type="none" w="med" len="med"/>
          </a:ln>
        </p:spPr>
      </p:cxnSp>
      <p:cxnSp>
        <p:nvCxnSpPr>
          <p:cNvPr id="680" name="Google Shape;680;p34"/>
          <p:cNvCxnSpPr/>
          <p:nvPr/>
        </p:nvCxnSpPr>
        <p:spPr>
          <a:xfrm rot="10800000" flipH="1">
            <a:off x="2810425" y="1703725"/>
            <a:ext cx="3536400" cy="871200"/>
          </a:xfrm>
          <a:prstGeom prst="straightConnector1">
            <a:avLst/>
          </a:prstGeom>
          <a:noFill/>
          <a:ln w="9525" cap="flat" cmpd="sng">
            <a:solidFill>
              <a:schemeClr val="accent1"/>
            </a:solidFill>
            <a:prstDash val="solid"/>
            <a:round/>
            <a:headEnd type="none" w="med" len="med"/>
            <a:tailEnd type="none" w="med" len="med"/>
          </a:ln>
        </p:spPr>
      </p:cxnSp>
      <p:cxnSp>
        <p:nvCxnSpPr>
          <p:cNvPr id="681" name="Google Shape;681;p34"/>
          <p:cNvCxnSpPr/>
          <p:nvPr/>
        </p:nvCxnSpPr>
        <p:spPr>
          <a:xfrm>
            <a:off x="2788800" y="2822575"/>
            <a:ext cx="914400" cy="0"/>
          </a:xfrm>
          <a:prstGeom prst="straightConnector1">
            <a:avLst/>
          </a:prstGeom>
          <a:noFill/>
          <a:ln w="9525" cap="flat" cmpd="sng">
            <a:solidFill>
              <a:schemeClr val="accent1"/>
            </a:solidFill>
            <a:prstDash val="solid"/>
            <a:round/>
            <a:headEnd type="none" w="med" len="med"/>
            <a:tailEnd type="none" w="med" len="med"/>
          </a:ln>
        </p:spPr>
      </p:cxnSp>
      <p:cxnSp>
        <p:nvCxnSpPr>
          <p:cNvPr id="682" name="Google Shape;682;p34"/>
          <p:cNvCxnSpPr/>
          <p:nvPr/>
        </p:nvCxnSpPr>
        <p:spPr>
          <a:xfrm>
            <a:off x="2788800" y="2927350"/>
            <a:ext cx="914400" cy="0"/>
          </a:xfrm>
          <a:prstGeom prst="straightConnector1">
            <a:avLst/>
          </a:prstGeom>
          <a:noFill/>
          <a:ln w="9525" cap="flat" cmpd="sng">
            <a:solidFill>
              <a:schemeClr val="accent1"/>
            </a:solidFill>
            <a:prstDash val="solid"/>
            <a:round/>
            <a:headEnd type="none" w="med" len="med"/>
            <a:tailEnd type="none" w="med" len="med"/>
          </a:ln>
        </p:spPr>
      </p:cxnSp>
      <p:cxnSp>
        <p:nvCxnSpPr>
          <p:cNvPr id="683" name="Google Shape;683;p34"/>
          <p:cNvCxnSpPr/>
          <p:nvPr/>
        </p:nvCxnSpPr>
        <p:spPr>
          <a:xfrm>
            <a:off x="2788800" y="3027375"/>
            <a:ext cx="914400" cy="0"/>
          </a:xfrm>
          <a:prstGeom prst="straightConnector1">
            <a:avLst/>
          </a:prstGeom>
          <a:noFill/>
          <a:ln w="9525" cap="flat" cmpd="sng">
            <a:solidFill>
              <a:schemeClr val="accent1"/>
            </a:solidFill>
            <a:prstDash val="solid"/>
            <a:round/>
            <a:headEnd type="none" w="med" len="med"/>
            <a:tailEnd type="none" w="med" len="med"/>
          </a:ln>
        </p:spPr>
      </p:cxnSp>
      <p:cxnSp>
        <p:nvCxnSpPr>
          <p:cNvPr id="684" name="Google Shape;684;p34"/>
          <p:cNvCxnSpPr/>
          <p:nvPr/>
        </p:nvCxnSpPr>
        <p:spPr>
          <a:xfrm>
            <a:off x="2788800" y="3109175"/>
            <a:ext cx="914400" cy="0"/>
          </a:xfrm>
          <a:prstGeom prst="straightConnector1">
            <a:avLst/>
          </a:prstGeom>
          <a:noFill/>
          <a:ln w="9525" cap="flat" cmpd="sng">
            <a:solidFill>
              <a:schemeClr val="accent1"/>
            </a:solidFill>
            <a:prstDash val="solid"/>
            <a:round/>
            <a:headEnd type="none" w="med" len="med"/>
            <a:tailEnd type="none" w="med" len="med"/>
          </a:ln>
        </p:spPr>
      </p:cxnSp>
      <p:cxnSp>
        <p:nvCxnSpPr>
          <p:cNvPr id="685" name="Google Shape;685;p34"/>
          <p:cNvCxnSpPr/>
          <p:nvPr/>
        </p:nvCxnSpPr>
        <p:spPr>
          <a:xfrm>
            <a:off x="2788800" y="3194900"/>
            <a:ext cx="914400" cy="0"/>
          </a:xfrm>
          <a:prstGeom prst="straightConnector1">
            <a:avLst/>
          </a:prstGeom>
          <a:noFill/>
          <a:ln w="9525" cap="flat" cmpd="sng">
            <a:solidFill>
              <a:schemeClr val="accent1"/>
            </a:solidFill>
            <a:prstDash val="solid"/>
            <a:round/>
            <a:headEnd type="none" w="med" len="med"/>
            <a:tailEnd type="none" w="med" len="med"/>
          </a:ln>
        </p:spPr>
      </p:cxnSp>
      <p:cxnSp>
        <p:nvCxnSpPr>
          <p:cNvPr id="686" name="Google Shape;686;p34"/>
          <p:cNvCxnSpPr/>
          <p:nvPr/>
        </p:nvCxnSpPr>
        <p:spPr>
          <a:xfrm>
            <a:off x="2788800" y="3275850"/>
            <a:ext cx="914400" cy="0"/>
          </a:xfrm>
          <a:prstGeom prst="straightConnector1">
            <a:avLst/>
          </a:prstGeom>
          <a:noFill/>
          <a:ln w="9525" cap="flat" cmpd="sng">
            <a:solidFill>
              <a:schemeClr val="accent1"/>
            </a:solidFill>
            <a:prstDash val="solid"/>
            <a:round/>
            <a:headEnd type="none" w="med" len="med"/>
            <a:tailEnd type="none" w="med" len="med"/>
          </a:ln>
        </p:spPr>
      </p:cxnSp>
      <p:cxnSp>
        <p:nvCxnSpPr>
          <p:cNvPr id="687" name="Google Shape;687;p34"/>
          <p:cNvCxnSpPr/>
          <p:nvPr/>
        </p:nvCxnSpPr>
        <p:spPr>
          <a:xfrm>
            <a:off x="2788800" y="3347300"/>
            <a:ext cx="914400" cy="0"/>
          </a:xfrm>
          <a:prstGeom prst="straightConnector1">
            <a:avLst/>
          </a:prstGeom>
          <a:noFill/>
          <a:ln w="9525" cap="flat" cmpd="sng">
            <a:solidFill>
              <a:schemeClr val="accent1"/>
            </a:solidFill>
            <a:prstDash val="solid"/>
            <a:round/>
            <a:headEnd type="none" w="med" len="med"/>
            <a:tailEnd type="none" w="med" len="med"/>
          </a:ln>
        </p:spPr>
      </p:cxnSp>
      <p:cxnSp>
        <p:nvCxnSpPr>
          <p:cNvPr id="688" name="Google Shape;688;p34"/>
          <p:cNvCxnSpPr/>
          <p:nvPr/>
        </p:nvCxnSpPr>
        <p:spPr>
          <a:xfrm>
            <a:off x="2788800" y="3428125"/>
            <a:ext cx="914400" cy="0"/>
          </a:xfrm>
          <a:prstGeom prst="straightConnector1">
            <a:avLst/>
          </a:prstGeom>
          <a:noFill/>
          <a:ln w="9525" cap="flat" cmpd="sng">
            <a:solidFill>
              <a:schemeClr val="accent1"/>
            </a:solidFill>
            <a:prstDash val="solid"/>
            <a:round/>
            <a:headEnd type="none" w="med" len="med"/>
            <a:tailEnd type="none" w="med" len="med"/>
          </a:ln>
        </p:spPr>
      </p:cxnSp>
      <p:cxnSp>
        <p:nvCxnSpPr>
          <p:cNvPr id="689" name="Google Shape;689;p34"/>
          <p:cNvCxnSpPr/>
          <p:nvPr/>
        </p:nvCxnSpPr>
        <p:spPr>
          <a:xfrm>
            <a:off x="2781850" y="2745525"/>
            <a:ext cx="914400" cy="0"/>
          </a:xfrm>
          <a:prstGeom prst="straightConnector1">
            <a:avLst/>
          </a:prstGeom>
          <a:noFill/>
          <a:ln w="9525" cap="flat" cmpd="sng">
            <a:solidFill>
              <a:schemeClr val="accent1"/>
            </a:solidFill>
            <a:prstDash val="solid"/>
            <a:round/>
            <a:headEnd type="none" w="med" len="med"/>
            <a:tailEnd type="none" w="med" len="med"/>
          </a:ln>
        </p:spPr>
      </p:cxnSp>
      <p:sp>
        <p:nvSpPr>
          <p:cNvPr id="690" name="Google Shape;690;p34"/>
          <p:cNvSpPr txBox="1">
            <a:spLocks noGrp="1"/>
          </p:cNvSpPr>
          <p:nvPr>
            <p:ph type="ctrTitle" idx="4294967295"/>
          </p:nvPr>
        </p:nvSpPr>
        <p:spPr>
          <a:xfrm>
            <a:off x="7512303" y="1743374"/>
            <a:ext cx="1064100" cy="19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1200" dirty="0">
                <a:latin typeface="Avenir Next LT Pro" panose="020B0504020202020204" pitchFamily="34" charset="0"/>
              </a:rPr>
              <a:t>HEADER</a:t>
            </a:r>
            <a:endParaRPr sz="1200" dirty="0">
              <a:latin typeface="Avenir Next LT Pro" panose="020B0504020202020204" pitchFamily="34" charset="0"/>
            </a:endParaRPr>
          </a:p>
        </p:txBody>
      </p:sp>
      <p:sp>
        <p:nvSpPr>
          <p:cNvPr id="691" name="Google Shape;691;p34"/>
          <p:cNvSpPr txBox="1">
            <a:spLocks noGrp="1"/>
          </p:cNvSpPr>
          <p:nvPr>
            <p:ph type="ctrTitle" idx="4294967295"/>
          </p:nvPr>
        </p:nvSpPr>
        <p:spPr>
          <a:xfrm>
            <a:off x="643803" y="2574925"/>
            <a:ext cx="1064100" cy="196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sz="1200" dirty="0">
                <a:latin typeface="Avenir Next LT Pro" panose="020B0504020202020204" pitchFamily="34" charset="0"/>
              </a:rPr>
              <a:t>TEXT</a:t>
            </a:r>
            <a:endParaRPr sz="1200" dirty="0">
              <a:latin typeface="Avenir Next LT Pro" panose="020B0504020202020204" pitchFamily="34" charset="0"/>
            </a:endParaRPr>
          </a:p>
        </p:txBody>
      </p:sp>
      <p:sp>
        <p:nvSpPr>
          <p:cNvPr id="692" name="Google Shape;692;p34"/>
          <p:cNvSpPr txBox="1">
            <a:spLocks noGrp="1"/>
          </p:cNvSpPr>
          <p:nvPr>
            <p:ph type="ctrTitle" idx="4294967295"/>
          </p:nvPr>
        </p:nvSpPr>
        <p:spPr>
          <a:xfrm>
            <a:off x="7512303" y="3734924"/>
            <a:ext cx="1064100" cy="196200"/>
          </a:xfrm>
          <a:prstGeom prst="rect">
            <a:avLst/>
          </a:prstGeom>
        </p:spPr>
        <p:txBody>
          <a:bodyPr spcFirstLastPara="1" wrap="square" lIns="91425" tIns="91425" rIns="91425" bIns="91425" anchor="t" anchorCtr="0">
            <a:noAutofit/>
          </a:bodyPr>
          <a:lstStyle/>
          <a:p>
            <a:pPr marL="0" lvl="0" indent="0" algn="l" rtl="0">
              <a:lnSpc>
                <a:spcPct val="200000"/>
              </a:lnSpc>
              <a:spcBef>
                <a:spcPts val="0"/>
              </a:spcBef>
              <a:spcAft>
                <a:spcPts val="0"/>
              </a:spcAft>
              <a:buNone/>
            </a:pPr>
            <a:r>
              <a:rPr lang="es" sz="1200" dirty="0">
                <a:latin typeface="Avenir Next LT Pro" panose="020B0504020202020204" pitchFamily="34" charset="0"/>
              </a:rPr>
              <a:t>SLIDER</a:t>
            </a:r>
            <a:endParaRPr sz="1200" dirty="0">
              <a:latin typeface="Avenir Next LT Pro" panose="020B0504020202020204" pitchFamily="34" charset="0"/>
            </a:endParaRPr>
          </a:p>
        </p:txBody>
      </p:sp>
      <p:sp>
        <p:nvSpPr>
          <p:cNvPr id="693" name="Google Shape;693;p34"/>
          <p:cNvSpPr txBox="1">
            <a:spLocks noGrp="1"/>
          </p:cNvSpPr>
          <p:nvPr>
            <p:ph type="ctrTitle" idx="4294967295"/>
          </p:nvPr>
        </p:nvSpPr>
        <p:spPr>
          <a:xfrm>
            <a:off x="643803" y="3931125"/>
            <a:ext cx="1064100" cy="196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sz="1200" dirty="0">
                <a:latin typeface="Avenir Next LT Pro" panose="020B0504020202020204" pitchFamily="34" charset="0"/>
              </a:rPr>
              <a:t>ICONS</a:t>
            </a:r>
            <a:endParaRPr sz="1200" dirty="0">
              <a:latin typeface="Avenir Next LT Pro" panose="020B0504020202020204" pitchFamily="34" charset="0"/>
            </a:endParaRPr>
          </a:p>
        </p:txBody>
      </p:sp>
      <p:cxnSp>
        <p:nvCxnSpPr>
          <p:cNvPr id="694" name="Google Shape;694;p34"/>
          <p:cNvCxnSpPr/>
          <p:nvPr/>
        </p:nvCxnSpPr>
        <p:spPr>
          <a:xfrm>
            <a:off x="1707800" y="2745525"/>
            <a:ext cx="1002000" cy="436200"/>
          </a:xfrm>
          <a:prstGeom prst="bentConnector3">
            <a:avLst>
              <a:gd name="adj1" fmla="val 50000"/>
            </a:avLst>
          </a:prstGeom>
          <a:noFill/>
          <a:ln w="28575" cap="flat" cmpd="sng">
            <a:solidFill>
              <a:srgbClr val="FFFFFF"/>
            </a:solidFill>
            <a:prstDash val="solid"/>
            <a:round/>
            <a:headEnd type="none" w="med" len="med"/>
            <a:tailEnd type="none" w="med" len="med"/>
          </a:ln>
        </p:spPr>
      </p:cxnSp>
      <p:cxnSp>
        <p:nvCxnSpPr>
          <p:cNvPr id="695" name="Google Shape;695;p34"/>
          <p:cNvCxnSpPr>
            <a:endCxn id="674" idx="1"/>
          </p:cNvCxnSpPr>
          <p:nvPr/>
        </p:nvCxnSpPr>
        <p:spPr>
          <a:xfrm rot="10800000" flipH="1">
            <a:off x="1783993" y="3833025"/>
            <a:ext cx="2045400" cy="285600"/>
          </a:xfrm>
          <a:prstGeom prst="bentConnector3">
            <a:avLst>
              <a:gd name="adj1" fmla="val 20352"/>
            </a:avLst>
          </a:prstGeom>
          <a:noFill/>
          <a:ln w="28575" cap="flat" cmpd="sng">
            <a:solidFill>
              <a:srgbClr val="FFFFFF"/>
            </a:solidFill>
            <a:prstDash val="solid"/>
            <a:round/>
            <a:headEnd type="none" w="med" len="med"/>
            <a:tailEnd type="none" w="med" len="med"/>
          </a:ln>
        </p:spPr>
      </p:cxnSp>
      <p:cxnSp>
        <p:nvCxnSpPr>
          <p:cNvPr id="696" name="Google Shape;696;p34"/>
          <p:cNvCxnSpPr/>
          <p:nvPr/>
        </p:nvCxnSpPr>
        <p:spPr>
          <a:xfrm rot="10800000" flipH="1">
            <a:off x="6196253" y="1939474"/>
            <a:ext cx="1234800" cy="295200"/>
          </a:xfrm>
          <a:prstGeom prst="bentConnector3">
            <a:avLst>
              <a:gd name="adj1" fmla="val 50000"/>
            </a:avLst>
          </a:prstGeom>
          <a:noFill/>
          <a:ln w="28575" cap="flat" cmpd="sng">
            <a:solidFill>
              <a:srgbClr val="FFFFFF"/>
            </a:solidFill>
            <a:prstDash val="solid"/>
            <a:round/>
            <a:headEnd type="none" w="med" len="med"/>
            <a:tailEnd type="none" w="med" len="med"/>
          </a:ln>
        </p:spPr>
      </p:cxnSp>
      <p:cxnSp>
        <p:nvCxnSpPr>
          <p:cNvPr id="697" name="Google Shape;697;p34"/>
          <p:cNvCxnSpPr/>
          <p:nvPr/>
        </p:nvCxnSpPr>
        <p:spPr>
          <a:xfrm>
            <a:off x="6114903" y="3194899"/>
            <a:ext cx="1397400" cy="727800"/>
          </a:xfrm>
          <a:prstGeom prst="bentConnector3">
            <a:avLst>
              <a:gd name="adj1" fmla="val 50000"/>
            </a:avLst>
          </a:prstGeom>
          <a:noFill/>
          <a:ln w="28575" cap="flat" cmpd="sng">
            <a:solidFill>
              <a:srgbClr val="FFFFFF"/>
            </a:solidFill>
            <a:prstDash val="solid"/>
            <a:round/>
            <a:headEnd type="none" w="med" len="med"/>
            <a:tailEnd type="none" w="med" len="med"/>
          </a:ln>
        </p:spPr>
      </p:cxnSp>
      <p:cxnSp>
        <p:nvCxnSpPr>
          <p:cNvPr id="698" name="Google Shape;698;p34"/>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750"/>
        <p:cNvGrpSpPr/>
        <p:nvPr/>
      </p:nvGrpSpPr>
      <p:grpSpPr>
        <a:xfrm>
          <a:off x="0" y="0"/>
          <a:ext cx="0" cy="0"/>
          <a:chOff x="0" y="0"/>
          <a:chExt cx="0" cy="0"/>
        </a:xfrm>
      </p:grpSpPr>
      <p:sp>
        <p:nvSpPr>
          <p:cNvPr id="751" name="Google Shape;751;p36"/>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3200" dirty="0">
                <a:latin typeface="Share Tech" panose="00000500000000000000" pitchFamily="2" charset="0"/>
              </a:rPr>
              <a:t>PROJECT STAGES</a:t>
            </a:r>
            <a:endParaRPr sz="3200" dirty="0">
              <a:latin typeface="Share Tech" panose="00000500000000000000" pitchFamily="2" charset="0"/>
            </a:endParaRPr>
          </a:p>
        </p:txBody>
      </p:sp>
      <p:sp>
        <p:nvSpPr>
          <p:cNvPr id="752" name="Google Shape;752;p36"/>
          <p:cNvSpPr/>
          <p:nvPr/>
        </p:nvSpPr>
        <p:spPr>
          <a:xfrm>
            <a:off x="4346435" y="4146005"/>
            <a:ext cx="214487" cy="192778"/>
          </a:xfrm>
          <a:custGeom>
            <a:avLst/>
            <a:gdLst/>
            <a:ahLst/>
            <a:cxnLst/>
            <a:rect l="l" t="t" r="r" b="b"/>
            <a:pathLst>
              <a:path w="10819" h="9724" extrusionOk="0">
                <a:moveTo>
                  <a:pt x="5406" y="0"/>
                </a:moveTo>
                <a:cubicBezTo>
                  <a:pt x="3266" y="0"/>
                  <a:pt x="1305" y="1422"/>
                  <a:pt x="712" y="3585"/>
                </a:cubicBezTo>
                <a:cubicBezTo>
                  <a:pt x="1" y="6180"/>
                  <a:pt x="1528" y="8858"/>
                  <a:pt x="4123" y="9549"/>
                </a:cubicBezTo>
                <a:cubicBezTo>
                  <a:pt x="4554" y="9667"/>
                  <a:pt x="4987" y="9723"/>
                  <a:pt x="5414" y="9723"/>
                </a:cubicBezTo>
                <a:cubicBezTo>
                  <a:pt x="7553" y="9723"/>
                  <a:pt x="9514" y="8305"/>
                  <a:pt x="10107" y="6159"/>
                </a:cubicBezTo>
                <a:cubicBezTo>
                  <a:pt x="10818" y="3564"/>
                  <a:pt x="9291" y="886"/>
                  <a:pt x="6696" y="175"/>
                </a:cubicBezTo>
                <a:cubicBezTo>
                  <a:pt x="6265" y="57"/>
                  <a:pt x="5832" y="0"/>
                  <a:pt x="54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36"/>
          <p:cNvSpPr/>
          <p:nvPr/>
        </p:nvSpPr>
        <p:spPr>
          <a:xfrm>
            <a:off x="4402857" y="4191782"/>
            <a:ext cx="101643" cy="101226"/>
          </a:xfrm>
          <a:custGeom>
            <a:avLst/>
            <a:gdLst/>
            <a:ahLst/>
            <a:cxnLst/>
            <a:rect l="l" t="t" r="r" b="b"/>
            <a:pathLst>
              <a:path w="5127" h="5106" fill="none" extrusionOk="0">
                <a:moveTo>
                  <a:pt x="3076" y="293"/>
                </a:moveTo>
                <a:cubicBezTo>
                  <a:pt x="4331" y="565"/>
                  <a:pt x="5126" y="1820"/>
                  <a:pt x="4834" y="3076"/>
                </a:cubicBezTo>
                <a:cubicBezTo>
                  <a:pt x="4541" y="4331"/>
                  <a:pt x="3306" y="5105"/>
                  <a:pt x="2051" y="4833"/>
                </a:cubicBezTo>
                <a:cubicBezTo>
                  <a:pt x="795" y="4540"/>
                  <a:pt x="0" y="3306"/>
                  <a:pt x="293" y="2051"/>
                </a:cubicBezTo>
                <a:cubicBezTo>
                  <a:pt x="586" y="795"/>
                  <a:pt x="1821" y="0"/>
                  <a:pt x="3076" y="293"/>
                </a:cubicBezTo>
                <a:close/>
              </a:path>
            </a:pathLst>
          </a:custGeom>
          <a:solidFill>
            <a:srgbClr val="0E2A47"/>
          </a:solidFill>
          <a:ln w="19350" cap="rnd"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36"/>
          <p:cNvSpPr/>
          <p:nvPr/>
        </p:nvSpPr>
        <p:spPr>
          <a:xfrm>
            <a:off x="4453451" y="4174355"/>
            <a:ext cx="20" cy="68039"/>
          </a:xfrm>
          <a:custGeom>
            <a:avLst/>
            <a:gdLst/>
            <a:ahLst/>
            <a:cxnLst/>
            <a:rect l="l" t="t" r="r" b="b"/>
            <a:pathLst>
              <a:path w="1" h="3432" extrusionOk="0">
                <a:moveTo>
                  <a:pt x="1" y="0"/>
                </a:moveTo>
                <a:lnTo>
                  <a:pt x="1" y="3432"/>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36"/>
          <p:cNvSpPr/>
          <p:nvPr/>
        </p:nvSpPr>
        <p:spPr>
          <a:xfrm>
            <a:off x="4453451" y="4174355"/>
            <a:ext cx="20" cy="68039"/>
          </a:xfrm>
          <a:custGeom>
            <a:avLst/>
            <a:gdLst/>
            <a:ahLst/>
            <a:cxnLst/>
            <a:rect l="l" t="t" r="r" b="b"/>
            <a:pathLst>
              <a:path w="1" h="3432" fill="none" extrusionOk="0">
                <a:moveTo>
                  <a:pt x="1" y="0"/>
                </a:moveTo>
                <a:lnTo>
                  <a:pt x="1" y="3432"/>
                </a:lnTo>
              </a:path>
            </a:pathLst>
          </a:custGeom>
          <a:solidFill>
            <a:srgbClr val="0E2A47"/>
          </a:solidFill>
          <a:ln w="19875" cap="rnd"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E2A47"/>
              </a:solidFill>
              <a:highlight>
                <a:srgbClr val="0E2A47"/>
              </a:highlight>
            </a:endParaRPr>
          </a:p>
        </p:txBody>
      </p:sp>
      <p:sp>
        <p:nvSpPr>
          <p:cNvPr id="756" name="Google Shape;756;p36"/>
          <p:cNvSpPr/>
          <p:nvPr/>
        </p:nvSpPr>
        <p:spPr>
          <a:xfrm>
            <a:off x="3124390" y="2917872"/>
            <a:ext cx="1329484" cy="1205875"/>
          </a:xfrm>
          <a:custGeom>
            <a:avLst/>
            <a:gdLst/>
            <a:ahLst/>
            <a:cxnLst/>
            <a:rect l="l" t="t" r="r" b="b"/>
            <a:pathLst>
              <a:path w="67061" h="60826" fill="none" extrusionOk="0">
                <a:moveTo>
                  <a:pt x="1" y="1"/>
                </a:moveTo>
                <a:lnTo>
                  <a:pt x="1" y="7701"/>
                </a:lnTo>
                <a:cubicBezTo>
                  <a:pt x="1" y="11843"/>
                  <a:pt x="3369" y="15233"/>
                  <a:pt x="7533" y="15233"/>
                </a:cubicBezTo>
                <a:lnTo>
                  <a:pt x="54611" y="15233"/>
                </a:lnTo>
                <a:cubicBezTo>
                  <a:pt x="61474" y="15233"/>
                  <a:pt x="67061" y="20799"/>
                  <a:pt x="67061" y="27683"/>
                </a:cubicBezTo>
                <a:lnTo>
                  <a:pt x="67061" y="60826"/>
                </a:lnTo>
              </a:path>
            </a:pathLst>
          </a:custGeom>
          <a:solidFill>
            <a:srgbClr val="FFFFFF"/>
          </a:solidFill>
          <a:ln w="285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36"/>
          <p:cNvSpPr/>
          <p:nvPr/>
        </p:nvSpPr>
        <p:spPr>
          <a:xfrm>
            <a:off x="2931510" y="2335050"/>
            <a:ext cx="1900682" cy="1451448"/>
          </a:xfrm>
          <a:custGeom>
            <a:avLst/>
            <a:gdLst/>
            <a:ahLst/>
            <a:cxnLst/>
            <a:rect l="l" t="t" r="r" b="b"/>
            <a:pathLst>
              <a:path w="95873" h="73213" fill="none" extrusionOk="0">
                <a:moveTo>
                  <a:pt x="95872" y="1"/>
                </a:moveTo>
                <a:lnTo>
                  <a:pt x="95872" y="13539"/>
                </a:lnTo>
                <a:cubicBezTo>
                  <a:pt x="95872" y="17137"/>
                  <a:pt x="92943" y="20046"/>
                  <a:pt x="89365" y="20046"/>
                </a:cubicBezTo>
                <a:lnTo>
                  <a:pt x="87147" y="20046"/>
                </a:lnTo>
                <a:cubicBezTo>
                  <a:pt x="84113" y="20046"/>
                  <a:pt x="81644" y="22494"/>
                  <a:pt x="81644" y="25528"/>
                </a:cubicBezTo>
                <a:lnTo>
                  <a:pt x="81644" y="29273"/>
                </a:lnTo>
                <a:cubicBezTo>
                  <a:pt x="81644" y="32181"/>
                  <a:pt x="84008" y="34525"/>
                  <a:pt x="86896" y="34525"/>
                </a:cubicBezTo>
                <a:lnTo>
                  <a:pt x="88716" y="34525"/>
                </a:lnTo>
                <a:cubicBezTo>
                  <a:pt x="92650" y="34525"/>
                  <a:pt x="95872" y="37747"/>
                  <a:pt x="95872" y="41702"/>
                </a:cubicBezTo>
                <a:lnTo>
                  <a:pt x="95872" y="64111"/>
                </a:lnTo>
                <a:cubicBezTo>
                  <a:pt x="95872" y="69133"/>
                  <a:pt x="91792" y="73213"/>
                  <a:pt x="86770" y="73213"/>
                </a:cubicBezTo>
                <a:lnTo>
                  <a:pt x="76790" y="73213"/>
                </a:lnTo>
                <a:lnTo>
                  <a:pt x="11048" y="73213"/>
                </a:lnTo>
                <a:cubicBezTo>
                  <a:pt x="4938" y="73213"/>
                  <a:pt x="0" y="68275"/>
                  <a:pt x="0" y="62144"/>
                </a:cubicBezTo>
                <a:lnTo>
                  <a:pt x="0" y="11509"/>
                </a:lnTo>
              </a:path>
            </a:pathLst>
          </a:custGeom>
          <a:solidFill>
            <a:srgbClr val="FFFFFF"/>
          </a:solidFill>
          <a:ln w="285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36"/>
          <p:cNvSpPr/>
          <p:nvPr/>
        </p:nvSpPr>
        <p:spPr>
          <a:xfrm>
            <a:off x="3797852" y="2496843"/>
            <a:ext cx="1932620" cy="998050"/>
          </a:xfrm>
          <a:custGeom>
            <a:avLst/>
            <a:gdLst/>
            <a:ahLst/>
            <a:cxnLst/>
            <a:rect l="l" t="t" r="r" b="b"/>
            <a:pathLst>
              <a:path w="97484" h="50343" fill="none" extrusionOk="0">
                <a:moveTo>
                  <a:pt x="0" y="36470"/>
                </a:moveTo>
                <a:lnTo>
                  <a:pt x="0" y="41010"/>
                </a:lnTo>
                <a:cubicBezTo>
                  <a:pt x="0" y="46158"/>
                  <a:pt x="4185" y="50342"/>
                  <a:pt x="9332" y="50342"/>
                </a:cubicBezTo>
                <a:lnTo>
                  <a:pt x="77460" y="50342"/>
                </a:lnTo>
                <a:cubicBezTo>
                  <a:pt x="82544" y="50342"/>
                  <a:pt x="86645" y="46241"/>
                  <a:pt x="86645" y="41178"/>
                </a:cubicBezTo>
                <a:lnTo>
                  <a:pt x="86645" y="31511"/>
                </a:lnTo>
                <a:cubicBezTo>
                  <a:pt x="86645" y="28373"/>
                  <a:pt x="89198" y="25841"/>
                  <a:pt x="92336" y="25841"/>
                </a:cubicBezTo>
                <a:lnTo>
                  <a:pt x="92336" y="25841"/>
                </a:lnTo>
                <a:cubicBezTo>
                  <a:pt x="95182" y="25841"/>
                  <a:pt x="97483" y="23539"/>
                  <a:pt x="97483" y="20694"/>
                </a:cubicBezTo>
                <a:lnTo>
                  <a:pt x="97483" y="0"/>
                </a:lnTo>
              </a:path>
            </a:pathLst>
          </a:custGeom>
          <a:solidFill>
            <a:srgbClr val="FFFFFF"/>
          </a:solidFill>
          <a:ln w="285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36"/>
          <p:cNvSpPr/>
          <p:nvPr/>
        </p:nvSpPr>
        <p:spPr>
          <a:xfrm>
            <a:off x="2689247" y="1962553"/>
            <a:ext cx="829637" cy="598596"/>
          </a:xfrm>
          <a:custGeom>
            <a:avLst/>
            <a:gdLst/>
            <a:ahLst/>
            <a:cxnLst/>
            <a:rect l="l" t="t" r="r" b="b"/>
            <a:pathLst>
              <a:path w="41848" h="30194" fill="none" extrusionOk="0">
                <a:moveTo>
                  <a:pt x="1" y="18413"/>
                </a:moveTo>
                <a:lnTo>
                  <a:pt x="1" y="23916"/>
                </a:lnTo>
                <a:cubicBezTo>
                  <a:pt x="1" y="27410"/>
                  <a:pt x="2825" y="30193"/>
                  <a:pt x="6278" y="30193"/>
                </a:cubicBezTo>
                <a:lnTo>
                  <a:pt x="33207" y="30193"/>
                </a:lnTo>
                <a:cubicBezTo>
                  <a:pt x="37977" y="30193"/>
                  <a:pt x="41848" y="26322"/>
                  <a:pt x="41848" y="21573"/>
                </a:cubicBezTo>
                <a:lnTo>
                  <a:pt x="41848" y="1"/>
                </a:lnTo>
              </a:path>
            </a:pathLst>
          </a:custGeom>
          <a:solidFill>
            <a:srgbClr val="FFFFFF"/>
          </a:solidFill>
          <a:ln w="285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36"/>
          <p:cNvSpPr/>
          <p:nvPr/>
        </p:nvSpPr>
        <p:spPr>
          <a:xfrm>
            <a:off x="4453867" y="3595260"/>
            <a:ext cx="1633144" cy="321502"/>
          </a:xfrm>
          <a:custGeom>
            <a:avLst/>
            <a:gdLst/>
            <a:ahLst/>
            <a:cxnLst/>
            <a:rect l="l" t="t" r="r" b="b"/>
            <a:pathLst>
              <a:path w="82378" h="16217" fill="none" extrusionOk="0">
                <a:moveTo>
                  <a:pt x="1" y="16217"/>
                </a:moveTo>
                <a:lnTo>
                  <a:pt x="71413" y="16217"/>
                </a:lnTo>
                <a:cubicBezTo>
                  <a:pt x="77460" y="16217"/>
                  <a:pt x="82377" y="11321"/>
                  <a:pt x="82377" y="5253"/>
                </a:cubicBezTo>
                <a:lnTo>
                  <a:pt x="82377" y="1"/>
                </a:lnTo>
              </a:path>
            </a:pathLst>
          </a:custGeom>
          <a:solidFill>
            <a:srgbClr val="FFFFFF"/>
          </a:solidFill>
          <a:ln w="285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36"/>
          <p:cNvSpPr/>
          <p:nvPr/>
        </p:nvSpPr>
        <p:spPr>
          <a:xfrm>
            <a:off x="3631915" y="3774044"/>
            <a:ext cx="24920" cy="24920"/>
          </a:xfrm>
          <a:custGeom>
            <a:avLst/>
            <a:gdLst/>
            <a:ahLst/>
            <a:cxnLst/>
            <a:rect l="l" t="t" r="r" b="b"/>
            <a:pathLst>
              <a:path w="1257" h="1257" extrusionOk="0">
                <a:moveTo>
                  <a:pt x="629" y="1"/>
                </a:moveTo>
                <a:cubicBezTo>
                  <a:pt x="273" y="1"/>
                  <a:pt x="1" y="273"/>
                  <a:pt x="1" y="629"/>
                </a:cubicBezTo>
                <a:cubicBezTo>
                  <a:pt x="1" y="984"/>
                  <a:pt x="273" y="1256"/>
                  <a:pt x="629" y="1256"/>
                </a:cubicBezTo>
                <a:cubicBezTo>
                  <a:pt x="984" y="1256"/>
                  <a:pt x="1256" y="984"/>
                  <a:pt x="1256" y="629"/>
                </a:cubicBezTo>
                <a:cubicBezTo>
                  <a:pt x="1256" y="273"/>
                  <a:pt x="984" y="1"/>
                  <a:pt x="629" y="1"/>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36"/>
          <p:cNvSpPr/>
          <p:nvPr/>
        </p:nvSpPr>
        <p:spPr>
          <a:xfrm>
            <a:off x="4412611" y="3774044"/>
            <a:ext cx="24900" cy="24920"/>
          </a:xfrm>
          <a:custGeom>
            <a:avLst/>
            <a:gdLst/>
            <a:ahLst/>
            <a:cxnLst/>
            <a:rect l="l" t="t" r="r" b="b"/>
            <a:pathLst>
              <a:path w="1256" h="1257" extrusionOk="0">
                <a:moveTo>
                  <a:pt x="628" y="1"/>
                </a:moveTo>
                <a:cubicBezTo>
                  <a:pt x="293" y="1"/>
                  <a:pt x="0" y="273"/>
                  <a:pt x="0" y="629"/>
                </a:cubicBezTo>
                <a:cubicBezTo>
                  <a:pt x="0" y="984"/>
                  <a:pt x="293" y="1256"/>
                  <a:pt x="628" y="1256"/>
                </a:cubicBezTo>
                <a:cubicBezTo>
                  <a:pt x="984" y="1256"/>
                  <a:pt x="1256" y="984"/>
                  <a:pt x="1256" y="629"/>
                </a:cubicBezTo>
                <a:cubicBezTo>
                  <a:pt x="1256" y="273"/>
                  <a:pt x="984" y="1"/>
                  <a:pt x="628" y="1"/>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36"/>
          <p:cNvSpPr/>
          <p:nvPr/>
        </p:nvSpPr>
        <p:spPr>
          <a:xfrm>
            <a:off x="4441236" y="3917546"/>
            <a:ext cx="24900" cy="24920"/>
          </a:xfrm>
          <a:custGeom>
            <a:avLst/>
            <a:gdLst/>
            <a:ahLst/>
            <a:cxnLst/>
            <a:rect l="l" t="t" r="r" b="b"/>
            <a:pathLst>
              <a:path w="1256" h="1257" extrusionOk="0">
                <a:moveTo>
                  <a:pt x="628" y="1"/>
                </a:moveTo>
                <a:cubicBezTo>
                  <a:pt x="293" y="1"/>
                  <a:pt x="0" y="273"/>
                  <a:pt x="0" y="629"/>
                </a:cubicBezTo>
                <a:cubicBezTo>
                  <a:pt x="0" y="963"/>
                  <a:pt x="293" y="1256"/>
                  <a:pt x="628" y="1256"/>
                </a:cubicBezTo>
                <a:cubicBezTo>
                  <a:pt x="984" y="1256"/>
                  <a:pt x="1256" y="963"/>
                  <a:pt x="1256" y="629"/>
                </a:cubicBezTo>
                <a:cubicBezTo>
                  <a:pt x="1256" y="273"/>
                  <a:pt x="984" y="1"/>
                  <a:pt x="628" y="1"/>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36"/>
          <p:cNvSpPr/>
          <p:nvPr/>
        </p:nvSpPr>
        <p:spPr>
          <a:xfrm>
            <a:off x="4412611" y="3482435"/>
            <a:ext cx="24900" cy="24920"/>
          </a:xfrm>
          <a:custGeom>
            <a:avLst/>
            <a:gdLst/>
            <a:ahLst/>
            <a:cxnLst/>
            <a:rect l="l" t="t" r="r" b="b"/>
            <a:pathLst>
              <a:path w="1256" h="1257" extrusionOk="0">
                <a:moveTo>
                  <a:pt x="628" y="1"/>
                </a:moveTo>
                <a:cubicBezTo>
                  <a:pt x="293" y="1"/>
                  <a:pt x="0" y="294"/>
                  <a:pt x="0" y="628"/>
                </a:cubicBezTo>
                <a:cubicBezTo>
                  <a:pt x="0" y="984"/>
                  <a:pt x="293" y="1256"/>
                  <a:pt x="628" y="1256"/>
                </a:cubicBezTo>
                <a:cubicBezTo>
                  <a:pt x="984" y="1256"/>
                  <a:pt x="1256" y="984"/>
                  <a:pt x="1256" y="628"/>
                </a:cubicBezTo>
                <a:cubicBezTo>
                  <a:pt x="1256" y="294"/>
                  <a:pt x="984" y="1"/>
                  <a:pt x="628" y="1"/>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36"/>
          <p:cNvSpPr/>
          <p:nvPr/>
        </p:nvSpPr>
        <p:spPr>
          <a:xfrm>
            <a:off x="4791332" y="3482435"/>
            <a:ext cx="24900" cy="24920"/>
          </a:xfrm>
          <a:custGeom>
            <a:avLst/>
            <a:gdLst/>
            <a:ahLst/>
            <a:cxnLst/>
            <a:rect l="l" t="t" r="r" b="b"/>
            <a:pathLst>
              <a:path w="1256" h="1257" extrusionOk="0">
                <a:moveTo>
                  <a:pt x="628" y="1"/>
                </a:moveTo>
                <a:cubicBezTo>
                  <a:pt x="272" y="1"/>
                  <a:pt x="0" y="294"/>
                  <a:pt x="0" y="628"/>
                </a:cubicBezTo>
                <a:cubicBezTo>
                  <a:pt x="0" y="984"/>
                  <a:pt x="272" y="1256"/>
                  <a:pt x="628" y="1256"/>
                </a:cubicBezTo>
                <a:cubicBezTo>
                  <a:pt x="984" y="1256"/>
                  <a:pt x="1256" y="984"/>
                  <a:pt x="1256" y="628"/>
                </a:cubicBezTo>
                <a:cubicBezTo>
                  <a:pt x="1256" y="294"/>
                  <a:pt x="984" y="1"/>
                  <a:pt x="628" y="1"/>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36"/>
          <p:cNvSpPr/>
          <p:nvPr/>
        </p:nvSpPr>
        <p:spPr>
          <a:xfrm>
            <a:off x="3813811" y="3207003"/>
            <a:ext cx="24920" cy="24900"/>
          </a:xfrm>
          <a:custGeom>
            <a:avLst/>
            <a:gdLst/>
            <a:ahLst/>
            <a:cxnLst/>
            <a:rect l="l" t="t" r="r" b="b"/>
            <a:pathLst>
              <a:path w="1257" h="1256" extrusionOk="0">
                <a:moveTo>
                  <a:pt x="628" y="0"/>
                </a:moveTo>
                <a:cubicBezTo>
                  <a:pt x="273" y="0"/>
                  <a:pt x="1" y="272"/>
                  <a:pt x="1" y="628"/>
                </a:cubicBezTo>
                <a:cubicBezTo>
                  <a:pt x="1" y="963"/>
                  <a:pt x="273" y="1256"/>
                  <a:pt x="628" y="1256"/>
                </a:cubicBezTo>
                <a:cubicBezTo>
                  <a:pt x="984" y="1256"/>
                  <a:pt x="1256" y="963"/>
                  <a:pt x="1256" y="628"/>
                </a:cubicBezTo>
                <a:cubicBezTo>
                  <a:pt x="1256" y="272"/>
                  <a:pt x="984" y="0"/>
                  <a:pt x="628" y="0"/>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36"/>
          <p:cNvSpPr/>
          <p:nvPr/>
        </p:nvSpPr>
        <p:spPr>
          <a:xfrm>
            <a:off x="3111523" y="2905421"/>
            <a:ext cx="25336" cy="24920"/>
          </a:xfrm>
          <a:custGeom>
            <a:avLst/>
            <a:gdLst/>
            <a:ahLst/>
            <a:cxnLst/>
            <a:rect l="l" t="t" r="r" b="b"/>
            <a:pathLst>
              <a:path w="1278" h="1257" extrusionOk="0">
                <a:moveTo>
                  <a:pt x="650" y="1"/>
                </a:moveTo>
                <a:cubicBezTo>
                  <a:pt x="294" y="1"/>
                  <a:pt x="1" y="294"/>
                  <a:pt x="1" y="629"/>
                </a:cubicBezTo>
                <a:cubicBezTo>
                  <a:pt x="1" y="984"/>
                  <a:pt x="294" y="1256"/>
                  <a:pt x="650" y="1256"/>
                </a:cubicBezTo>
                <a:cubicBezTo>
                  <a:pt x="984" y="1256"/>
                  <a:pt x="1277" y="984"/>
                  <a:pt x="1277" y="629"/>
                </a:cubicBezTo>
                <a:cubicBezTo>
                  <a:pt x="1277" y="294"/>
                  <a:pt x="984" y="1"/>
                  <a:pt x="650" y="1"/>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36"/>
          <p:cNvSpPr/>
          <p:nvPr/>
        </p:nvSpPr>
        <p:spPr>
          <a:xfrm>
            <a:off x="3506441" y="1950519"/>
            <a:ext cx="24900" cy="24920"/>
          </a:xfrm>
          <a:custGeom>
            <a:avLst/>
            <a:gdLst/>
            <a:ahLst/>
            <a:cxnLst/>
            <a:rect l="l" t="t" r="r" b="b"/>
            <a:pathLst>
              <a:path w="1256" h="1257" extrusionOk="0">
                <a:moveTo>
                  <a:pt x="628" y="1"/>
                </a:moveTo>
                <a:cubicBezTo>
                  <a:pt x="272" y="1"/>
                  <a:pt x="0" y="273"/>
                  <a:pt x="0" y="628"/>
                </a:cubicBezTo>
                <a:cubicBezTo>
                  <a:pt x="0" y="963"/>
                  <a:pt x="272" y="1256"/>
                  <a:pt x="628" y="1256"/>
                </a:cubicBezTo>
                <a:cubicBezTo>
                  <a:pt x="963" y="1256"/>
                  <a:pt x="1256" y="963"/>
                  <a:pt x="1256" y="628"/>
                </a:cubicBezTo>
                <a:cubicBezTo>
                  <a:pt x="1256" y="273"/>
                  <a:pt x="963" y="1"/>
                  <a:pt x="628" y="1"/>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36"/>
          <p:cNvSpPr/>
          <p:nvPr/>
        </p:nvSpPr>
        <p:spPr>
          <a:xfrm>
            <a:off x="2676816" y="2310169"/>
            <a:ext cx="24900" cy="24900"/>
          </a:xfrm>
          <a:custGeom>
            <a:avLst/>
            <a:gdLst/>
            <a:ahLst/>
            <a:cxnLst/>
            <a:rect l="l" t="t" r="r" b="b"/>
            <a:pathLst>
              <a:path w="1256" h="1256" extrusionOk="0">
                <a:moveTo>
                  <a:pt x="628" y="1"/>
                </a:moveTo>
                <a:cubicBezTo>
                  <a:pt x="272" y="1"/>
                  <a:pt x="0" y="293"/>
                  <a:pt x="0" y="628"/>
                </a:cubicBezTo>
                <a:cubicBezTo>
                  <a:pt x="0" y="984"/>
                  <a:pt x="272" y="1256"/>
                  <a:pt x="628" y="1256"/>
                </a:cubicBezTo>
                <a:cubicBezTo>
                  <a:pt x="963" y="1256"/>
                  <a:pt x="1255" y="984"/>
                  <a:pt x="1255" y="628"/>
                </a:cubicBezTo>
                <a:cubicBezTo>
                  <a:pt x="1255" y="293"/>
                  <a:pt x="963" y="1"/>
                  <a:pt x="628" y="1"/>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36"/>
          <p:cNvSpPr/>
          <p:nvPr/>
        </p:nvSpPr>
        <p:spPr>
          <a:xfrm>
            <a:off x="4819741" y="2322619"/>
            <a:ext cx="24900" cy="24900"/>
          </a:xfrm>
          <a:custGeom>
            <a:avLst/>
            <a:gdLst/>
            <a:ahLst/>
            <a:cxnLst/>
            <a:rect l="l" t="t" r="r" b="b"/>
            <a:pathLst>
              <a:path w="1256" h="1256" extrusionOk="0">
                <a:moveTo>
                  <a:pt x="628" y="0"/>
                </a:moveTo>
                <a:cubicBezTo>
                  <a:pt x="272" y="0"/>
                  <a:pt x="0" y="293"/>
                  <a:pt x="0" y="628"/>
                </a:cubicBezTo>
                <a:cubicBezTo>
                  <a:pt x="0" y="984"/>
                  <a:pt x="272" y="1256"/>
                  <a:pt x="628" y="1256"/>
                </a:cubicBezTo>
                <a:cubicBezTo>
                  <a:pt x="984" y="1256"/>
                  <a:pt x="1256" y="984"/>
                  <a:pt x="1256" y="628"/>
                </a:cubicBezTo>
                <a:cubicBezTo>
                  <a:pt x="1256" y="293"/>
                  <a:pt x="984" y="0"/>
                  <a:pt x="628" y="0"/>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36"/>
          <p:cNvSpPr/>
          <p:nvPr/>
        </p:nvSpPr>
        <p:spPr>
          <a:xfrm>
            <a:off x="5718021" y="2486475"/>
            <a:ext cx="24920" cy="24900"/>
          </a:xfrm>
          <a:custGeom>
            <a:avLst/>
            <a:gdLst/>
            <a:ahLst/>
            <a:cxnLst/>
            <a:rect l="l" t="t" r="r" b="b"/>
            <a:pathLst>
              <a:path w="1257" h="1256" extrusionOk="0">
                <a:moveTo>
                  <a:pt x="628" y="0"/>
                </a:moveTo>
                <a:cubicBezTo>
                  <a:pt x="273" y="0"/>
                  <a:pt x="1" y="293"/>
                  <a:pt x="1" y="628"/>
                </a:cubicBezTo>
                <a:cubicBezTo>
                  <a:pt x="1" y="983"/>
                  <a:pt x="273" y="1255"/>
                  <a:pt x="628" y="1255"/>
                </a:cubicBezTo>
                <a:cubicBezTo>
                  <a:pt x="963" y="1255"/>
                  <a:pt x="1256" y="983"/>
                  <a:pt x="1256" y="628"/>
                </a:cubicBezTo>
                <a:cubicBezTo>
                  <a:pt x="1256" y="293"/>
                  <a:pt x="963" y="0"/>
                  <a:pt x="628" y="0"/>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36"/>
          <p:cNvSpPr/>
          <p:nvPr/>
        </p:nvSpPr>
        <p:spPr>
          <a:xfrm>
            <a:off x="6074147" y="3592780"/>
            <a:ext cx="24900" cy="24900"/>
          </a:xfrm>
          <a:custGeom>
            <a:avLst/>
            <a:gdLst/>
            <a:ahLst/>
            <a:cxnLst/>
            <a:rect l="l" t="t" r="r" b="b"/>
            <a:pathLst>
              <a:path w="1256" h="1256" extrusionOk="0">
                <a:moveTo>
                  <a:pt x="628" y="0"/>
                </a:moveTo>
                <a:cubicBezTo>
                  <a:pt x="272" y="0"/>
                  <a:pt x="0" y="272"/>
                  <a:pt x="0" y="628"/>
                </a:cubicBezTo>
                <a:cubicBezTo>
                  <a:pt x="0" y="963"/>
                  <a:pt x="272" y="1256"/>
                  <a:pt x="628" y="1256"/>
                </a:cubicBezTo>
                <a:cubicBezTo>
                  <a:pt x="984" y="1256"/>
                  <a:pt x="1256" y="963"/>
                  <a:pt x="1256" y="628"/>
                </a:cubicBezTo>
                <a:cubicBezTo>
                  <a:pt x="1256" y="272"/>
                  <a:pt x="984" y="0"/>
                  <a:pt x="628" y="0"/>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36"/>
          <p:cNvSpPr/>
          <p:nvPr/>
        </p:nvSpPr>
        <p:spPr>
          <a:xfrm>
            <a:off x="5523060" y="3902650"/>
            <a:ext cx="24920" cy="24900"/>
          </a:xfrm>
          <a:custGeom>
            <a:avLst/>
            <a:gdLst/>
            <a:ahLst/>
            <a:cxnLst/>
            <a:rect l="l" t="t" r="r" b="b"/>
            <a:pathLst>
              <a:path w="1257" h="1256" extrusionOk="0">
                <a:moveTo>
                  <a:pt x="628" y="0"/>
                </a:moveTo>
                <a:cubicBezTo>
                  <a:pt x="273" y="0"/>
                  <a:pt x="1" y="272"/>
                  <a:pt x="1" y="628"/>
                </a:cubicBezTo>
                <a:cubicBezTo>
                  <a:pt x="1" y="984"/>
                  <a:pt x="273" y="1256"/>
                  <a:pt x="628" y="1256"/>
                </a:cubicBezTo>
                <a:cubicBezTo>
                  <a:pt x="963" y="1256"/>
                  <a:pt x="1256" y="984"/>
                  <a:pt x="1256" y="628"/>
                </a:cubicBezTo>
                <a:cubicBezTo>
                  <a:pt x="1256" y="272"/>
                  <a:pt x="963" y="0"/>
                  <a:pt x="628" y="0"/>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36"/>
          <p:cNvSpPr/>
          <p:nvPr/>
        </p:nvSpPr>
        <p:spPr>
          <a:xfrm>
            <a:off x="5533230" y="2186975"/>
            <a:ext cx="225252" cy="224835"/>
          </a:xfrm>
          <a:custGeom>
            <a:avLst/>
            <a:gdLst/>
            <a:ahLst/>
            <a:cxnLst/>
            <a:rect l="l" t="t" r="r" b="b"/>
            <a:pathLst>
              <a:path w="11362" h="11341" extrusionOk="0">
                <a:moveTo>
                  <a:pt x="0" y="0"/>
                </a:moveTo>
                <a:cubicBezTo>
                  <a:pt x="0" y="6277"/>
                  <a:pt x="5084" y="11341"/>
                  <a:pt x="11362" y="11341"/>
                </a:cubicBezTo>
                <a:lnTo>
                  <a:pt x="11362" y="8914"/>
                </a:lnTo>
                <a:cubicBezTo>
                  <a:pt x="11349" y="8914"/>
                  <a:pt x="11336" y="8914"/>
                  <a:pt x="11323" y="8914"/>
                </a:cubicBezTo>
                <a:cubicBezTo>
                  <a:pt x="6424" y="8914"/>
                  <a:pt x="2427" y="4925"/>
                  <a:pt x="2427" y="0"/>
                </a:cubicBezTo>
                <a:close/>
              </a:path>
            </a:pathLst>
          </a:custGeom>
          <a:solidFill>
            <a:srgbClr val="48FFD5">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36"/>
          <p:cNvSpPr/>
          <p:nvPr/>
        </p:nvSpPr>
        <p:spPr>
          <a:xfrm>
            <a:off x="5533627" y="1961304"/>
            <a:ext cx="225271" cy="225271"/>
          </a:xfrm>
          <a:custGeom>
            <a:avLst/>
            <a:gdLst/>
            <a:ahLst/>
            <a:cxnLst/>
            <a:rect l="l" t="t" r="r" b="b"/>
            <a:pathLst>
              <a:path w="11363" h="11363" extrusionOk="0">
                <a:moveTo>
                  <a:pt x="11362" y="1"/>
                </a:moveTo>
                <a:cubicBezTo>
                  <a:pt x="5085" y="1"/>
                  <a:pt x="1" y="5085"/>
                  <a:pt x="1" y="11362"/>
                </a:cubicBezTo>
                <a:lnTo>
                  <a:pt x="2449" y="11362"/>
                </a:lnTo>
                <a:cubicBezTo>
                  <a:pt x="2407" y="6445"/>
                  <a:pt x="6425" y="2428"/>
                  <a:pt x="11362" y="2428"/>
                </a:cubicBezTo>
                <a:lnTo>
                  <a:pt x="1136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36"/>
          <p:cNvSpPr/>
          <p:nvPr/>
        </p:nvSpPr>
        <p:spPr>
          <a:xfrm>
            <a:off x="5758880" y="1961721"/>
            <a:ext cx="225668" cy="225688"/>
          </a:xfrm>
          <a:custGeom>
            <a:avLst/>
            <a:gdLst/>
            <a:ahLst/>
            <a:cxnLst/>
            <a:rect l="l" t="t" r="r" b="b"/>
            <a:pathLst>
              <a:path w="11383" h="11384" extrusionOk="0">
                <a:moveTo>
                  <a:pt x="0" y="1"/>
                </a:moveTo>
                <a:lnTo>
                  <a:pt x="0" y="2449"/>
                </a:lnTo>
                <a:cubicBezTo>
                  <a:pt x="4938" y="2449"/>
                  <a:pt x="8935" y="6445"/>
                  <a:pt x="8935" y="11383"/>
                </a:cubicBezTo>
                <a:lnTo>
                  <a:pt x="11383" y="11383"/>
                </a:lnTo>
                <a:cubicBezTo>
                  <a:pt x="11341" y="5085"/>
                  <a:pt x="6278" y="1"/>
                  <a:pt x="0" y="1"/>
                </a:cubicBezTo>
                <a:close/>
              </a:path>
            </a:pathLst>
          </a:custGeom>
          <a:solidFill>
            <a:srgbClr val="48FFD5">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36"/>
          <p:cNvSpPr/>
          <p:nvPr/>
        </p:nvSpPr>
        <p:spPr>
          <a:xfrm>
            <a:off x="5758880" y="2187391"/>
            <a:ext cx="224855" cy="225252"/>
          </a:xfrm>
          <a:custGeom>
            <a:avLst/>
            <a:gdLst/>
            <a:ahLst/>
            <a:cxnLst/>
            <a:rect l="l" t="t" r="r" b="b"/>
            <a:pathLst>
              <a:path w="11342" h="11362" extrusionOk="0">
                <a:moveTo>
                  <a:pt x="8914" y="0"/>
                </a:moveTo>
                <a:cubicBezTo>
                  <a:pt x="8935" y="4917"/>
                  <a:pt x="4938" y="8914"/>
                  <a:pt x="0" y="8914"/>
                </a:cubicBezTo>
                <a:lnTo>
                  <a:pt x="0" y="11362"/>
                </a:lnTo>
                <a:cubicBezTo>
                  <a:pt x="6278" y="11362"/>
                  <a:pt x="11341" y="6277"/>
                  <a:pt x="113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36"/>
          <p:cNvSpPr/>
          <p:nvPr/>
        </p:nvSpPr>
        <p:spPr>
          <a:xfrm>
            <a:off x="3533820" y="1402550"/>
            <a:ext cx="560017" cy="155587"/>
          </a:xfrm>
          <a:custGeom>
            <a:avLst/>
            <a:gdLst/>
            <a:ahLst/>
            <a:cxnLst/>
            <a:rect l="l" t="t" r="r" b="b"/>
            <a:pathLst>
              <a:path w="28248" h="7848" fill="none" extrusionOk="0">
                <a:moveTo>
                  <a:pt x="0" y="7847"/>
                </a:moveTo>
                <a:cubicBezTo>
                  <a:pt x="2930" y="3139"/>
                  <a:pt x="8160" y="1"/>
                  <a:pt x="14124" y="1"/>
                </a:cubicBezTo>
                <a:cubicBezTo>
                  <a:pt x="20087" y="1"/>
                  <a:pt x="25318" y="3139"/>
                  <a:pt x="28247" y="7847"/>
                </a:cubicBezTo>
              </a:path>
            </a:pathLst>
          </a:custGeom>
          <a:noFill/>
          <a:ln w="285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36"/>
          <p:cNvSpPr/>
          <p:nvPr/>
        </p:nvSpPr>
        <p:spPr>
          <a:xfrm>
            <a:off x="4065023" y="1536897"/>
            <a:ext cx="53072" cy="53151"/>
          </a:xfrm>
          <a:custGeom>
            <a:avLst/>
            <a:gdLst/>
            <a:ahLst/>
            <a:cxnLst/>
            <a:rect l="l" t="t" r="r" b="b"/>
            <a:pathLst>
              <a:path w="2677" h="2681" extrusionOk="0">
                <a:moveTo>
                  <a:pt x="2502" y="1"/>
                </a:moveTo>
                <a:cubicBezTo>
                  <a:pt x="2491" y="1"/>
                  <a:pt x="2480" y="2"/>
                  <a:pt x="2469" y="4"/>
                </a:cubicBezTo>
                <a:lnTo>
                  <a:pt x="1298" y="402"/>
                </a:lnTo>
                <a:lnTo>
                  <a:pt x="126" y="799"/>
                </a:lnTo>
                <a:cubicBezTo>
                  <a:pt x="21" y="820"/>
                  <a:pt x="0" y="946"/>
                  <a:pt x="63" y="1029"/>
                </a:cubicBezTo>
                <a:lnTo>
                  <a:pt x="984" y="1845"/>
                </a:lnTo>
                <a:lnTo>
                  <a:pt x="1905" y="2641"/>
                </a:lnTo>
                <a:cubicBezTo>
                  <a:pt x="1932" y="2668"/>
                  <a:pt x="1965" y="2680"/>
                  <a:pt x="1997" y="2680"/>
                </a:cubicBezTo>
                <a:cubicBezTo>
                  <a:pt x="2060" y="2680"/>
                  <a:pt x="2121" y="2634"/>
                  <a:pt x="2135" y="2578"/>
                </a:cubicBezTo>
                <a:lnTo>
                  <a:pt x="2407" y="1364"/>
                </a:lnTo>
                <a:lnTo>
                  <a:pt x="2658" y="172"/>
                </a:lnTo>
                <a:cubicBezTo>
                  <a:pt x="2676" y="78"/>
                  <a:pt x="2595" y="1"/>
                  <a:pt x="2502" y="1"/>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36"/>
          <p:cNvSpPr/>
          <p:nvPr/>
        </p:nvSpPr>
        <p:spPr>
          <a:xfrm>
            <a:off x="5188093" y="1744357"/>
            <a:ext cx="560017" cy="155587"/>
          </a:xfrm>
          <a:custGeom>
            <a:avLst/>
            <a:gdLst/>
            <a:ahLst/>
            <a:cxnLst/>
            <a:rect l="l" t="t" r="r" b="b"/>
            <a:pathLst>
              <a:path w="28248" h="7848" fill="none" extrusionOk="0">
                <a:moveTo>
                  <a:pt x="28247" y="7847"/>
                </a:moveTo>
                <a:cubicBezTo>
                  <a:pt x="25297" y="3139"/>
                  <a:pt x="20066" y="1"/>
                  <a:pt x="14124" y="1"/>
                </a:cubicBezTo>
                <a:cubicBezTo>
                  <a:pt x="8161" y="1"/>
                  <a:pt x="2930" y="3139"/>
                  <a:pt x="1" y="7847"/>
                </a:cubicBezTo>
              </a:path>
            </a:pathLst>
          </a:custGeom>
          <a:solidFill>
            <a:srgbClr val="FFFFFF"/>
          </a:solidFill>
          <a:ln w="285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36"/>
          <p:cNvSpPr/>
          <p:nvPr/>
        </p:nvSpPr>
        <p:spPr>
          <a:xfrm>
            <a:off x="5168701" y="1888170"/>
            <a:ext cx="53428" cy="53250"/>
          </a:xfrm>
          <a:custGeom>
            <a:avLst/>
            <a:gdLst/>
            <a:ahLst/>
            <a:cxnLst/>
            <a:rect l="l" t="t" r="r" b="b"/>
            <a:pathLst>
              <a:path w="2695" h="2686" extrusionOk="0">
                <a:moveTo>
                  <a:pt x="165" y="0"/>
                </a:moveTo>
                <a:cubicBezTo>
                  <a:pt x="75" y="0"/>
                  <a:pt x="0" y="62"/>
                  <a:pt x="37" y="172"/>
                </a:cubicBezTo>
                <a:lnTo>
                  <a:pt x="288" y="1364"/>
                </a:lnTo>
                <a:lnTo>
                  <a:pt x="560" y="2578"/>
                </a:lnTo>
                <a:cubicBezTo>
                  <a:pt x="573" y="2644"/>
                  <a:pt x="628" y="2685"/>
                  <a:pt x="688" y="2685"/>
                </a:cubicBezTo>
                <a:cubicBezTo>
                  <a:pt x="723" y="2685"/>
                  <a:pt x="759" y="2671"/>
                  <a:pt x="790" y="2641"/>
                </a:cubicBezTo>
                <a:lnTo>
                  <a:pt x="1711" y="1845"/>
                </a:lnTo>
                <a:lnTo>
                  <a:pt x="2611" y="1029"/>
                </a:lnTo>
                <a:cubicBezTo>
                  <a:pt x="2694" y="946"/>
                  <a:pt x="2673" y="820"/>
                  <a:pt x="2569" y="799"/>
                </a:cubicBezTo>
                <a:lnTo>
                  <a:pt x="1397" y="402"/>
                </a:lnTo>
                <a:lnTo>
                  <a:pt x="204" y="4"/>
                </a:lnTo>
                <a:cubicBezTo>
                  <a:pt x="191" y="1"/>
                  <a:pt x="178" y="0"/>
                  <a:pt x="165" y="0"/>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36"/>
          <p:cNvSpPr/>
          <p:nvPr/>
        </p:nvSpPr>
        <p:spPr>
          <a:xfrm>
            <a:off x="3388620" y="1625723"/>
            <a:ext cx="260520" cy="260520"/>
          </a:xfrm>
          <a:custGeom>
            <a:avLst/>
            <a:gdLst/>
            <a:ahLst/>
            <a:cxnLst/>
            <a:rect l="l" t="t" r="r" b="b"/>
            <a:pathLst>
              <a:path w="13141" h="13141" extrusionOk="0">
                <a:moveTo>
                  <a:pt x="6571" y="1151"/>
                </a:moveTo>
                <a:cubicBezTo>
                  <a:pt x="9584" y="1151"/>
                  <a:pt x="12011" y="3599"/>
                  <a:pt x="12011" y="6592"/>
                </a:cubicBezTo>
                <a:cubicBezTo>
                  <a:pt x="12011" y="9605"/>
                  <a:pt x="9584" y="12032"/>
                  <a:pt x="6571" y="12032"/>
                </a:cubicBezTo>
                <a:cubicBezTo>
                  <a:pt x="3558" y="12032"/>
                  <a:pt x="1131" y="9605"/>
                  <a:pt x="1131" y="6592"/>
                </a:cubicBezTo>
                <a:cubicBezTo>
                  <a:pt x="1131" y="3599"/>
                  <a:pt x="3558" y="1151"/>
                  <a:pt x="6571" y="1151"/>
                </a:cubicBezTo>
                <a:close/>
                <a:moveTo>
                  <a:pt x="6571" y="1"/>
                </a:moveTo>
                <a:cubicBezTo>
                  <a:pt x="2930" y="1"/>
                  <a:pt x="1" y="2930"/>
                  <a:pt x="1" y="6571"/>
                </a:cubicBezTo>
                <a:cubicBezTo>
                  <a:pt x="1" y="10211"/>
                  <a:pt x="2930" y="13141"/>
                  <a:pt x="6571" y="13141"/>
                </a:cubicBezTo>
                <a:cubicBezTo>
                  <a:pt x="10212" y="13141"/>
                  <a:pt x="13141" y="10211"/>
                  <a:pt x="13141" y="6571"/>
                </a:cubicBezTo>
                <a:cubicBezTo>
                  <a:pt x="13141" y="2930"/>
                  <a:pt x="10212" y="1"/>
                  <a:pt x="6571" y="1"/>
                </a:cubicBezTo>
                <a:close/>
              </a:path>
            </a:pathLst>
          </a:custGeom>
          <a:solidFill>
            <a:schemeClr val="accent1"/>
          </a:solidFill>
          <a:ln w="19050" cap="flat" cmpd="sng">
            <a:solidFill>
              <a:srgbClr val="42FF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36"/>
          <p:cNvSpPr/>
          <p:nvPr/>
        </p:nvSpPr>
        <p:spPr>
          <a:xfrm>
            <a:off x="3397343" y="1648125"/>
            <a:ext cx="243094" cy="215775"/>
          </a:xfrm>
          <a:custGeom>
            <a:avLst/>
            <a:gdLst/>
            <a:ahLst/>
            <a:cxnLst/>
            <a:rect l="l" t="t" r="r" b="b"/>
            <a:pathLst>
              <a:path w="12262" h="10884" extrusionOk="0">
                <a:moveTo>
                  <a:pt x="6129" y="0"/>
                </a:moveTo>
                <a:cubicBezTo>
                  <a:pt x="3886" y="0"/>
                  <a:pt x="1796" y="1395"/>
                  <a:pt x="1005" y="3620"/>
                </a:cubicBezTo>
                <a:cubicBezTo>
                  <a:pt x="0" y="6466"/>
                  <a:pt x="1465" y="9563"/>
                  <a:pt x="4311" y="10567"/>
                </a:cubicBezTo>
                <a:cubicBezTo>
                  <a:pt x="4913" y="10781"/>
                  <a:pt x="5530" y="10883"/>
                  <a:pt x="6136" y="10883"/>
                </a:cubicBezTo>
                <a:cubicBezTo>
                  <a:pt x="8370" y="10883"/>
                  <a:pt x="10467" y="9499"/>
                  <a:pt x="11257" y="7261"/>
                </a:cubicBezTo>
                <a:cubicBezTo>
                  <a:pt x="12262" y="4436"/>
                  <a:pt x="10776" y="1319"/>
                  <a:pt x="7951" y="314"/>
                </a:cubicBezTo>
                <a:cubicBezTo>
                  <a:pt x="7348" y="101"/>
                  <a:pt x="6733" y="0"/>
                  <a:pt x="6129" y="0"/>
                </a:cubicBezTo>
                <a:close/>
              </a:path>
            </a:pathLst>
          </a:custGeom>
          <a:solidFill>
            <a:srgbClr val="052643"/>
          </a:solidFill>
          <a:ln w="19050" cap="flat" cmpd="sng">
            <a:solidFill>
              <a:srgbClr val="42FF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36"/>
          <p:cNvSpPr/>
          <p:nvPr/>
        </p:nvSpPr>
        <p:spPr>
          <a:xfrm>
            <a:off x="3518871" y="1670111"/>
            <a:ext cx="46490" cy="113260"/>
          </a:xfrm>
          <a:custGeom>
            <a:avLst/>
            <a:gdLst/>
            <a:ahLst/>
            <a:cxnLst/>
            <a:rect l="l" t="t" r="r" b="b"/>
            <a:pathLst>
              <a:path w="2345" h="5713" fill="none" extrusionOk="0">
                <a:moveTo>
                  <a:pt x="1" y="0"/>
                </a:moveTo>
                <a:lnTo>
                  <a:pt x="1" y="4332"/>
                </a:lnTo>
                <a:lnTo>
                  <a:pt x="2344" y="5713"/>
                </a:lnTo>
              </a:path>
            </a:pathLst>
          </a:custGeom>
          <a:solidFill>
            <a:schemeClr val="accent1"/>
          </a:solidFill>
          <a:ln w="19050" cap="rnd" cmpd="sng">
            <a:solidFill>
              <a:srgbClr val="42FF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36"/>
          <p:cNvSpPr/>
          <p:nvPr/>
        </p:nvSpPr>
        <p:spPr>
          <a:xfrm>
            <a:off x="4503232" y="1735237"/>
            <a:ext cx="233975" cy="174242"/>
          </a:xfrm>
          <a:custGeom>
            <a:avLst/>
            <a:gdLst/>
            <a:ahLst/>
            <a:cxnLst/>
            <a:rect l="l" t="t" r="r" b="b"/>
            <a:pathLst>
              <a:path w="11802" h="8789" extrusionOk="0">
                <a:moveTo>
                  <a:pt x="10211" y="0"/>
                </a:moveTo>
                <a:cubicBezTo>
                  <a:pt x="10086" y="0"/>
                  <a:pt x="9960" y="126"/>
                  <a:pt x="9960" y="251"/>
                </a:cubicBezTo>
                <a:lnTo>
                  <a:pt x="9960" y="8307"/>
                </a:lnTo>
                <a:lnTo>
                  <a:pt x="8224" y="8307"/>
                </a:lnTo>
                <a:lnTo>
                  <a:pt x="8224" y="879"/>
                </a:lnTo>
                <a:cubicBezTo>
                  <a:pt x="8224" y="733"/>
                  <a:pt x="8098" y="628"/>
                  <a:pt x="7973" y="628"/>
                </a:cubicBezTo>
                <a:cubicBezTo>
                  <a:pt x="7826" y="628"/>
                  <a:pt x="7701" y="754"/>
                  <a:pt x="7701" y="879"/>
                </a:cubicBezTo>
                <a:lnTo>
                  <a:pt x="7701" y="8307"/>
                </a:lnTo>
                <a:lnTo>
                  <a:pt x="5964" y="8307"/>
                </a:lnTo>
                <a:lnTo>
                  <a:pt x="5964" y="1904"/>
                </a:lnTo>
                <a:cubicBezTo>
                  <a:pt x="5964" y="1758"/>
                  <a:pt x="5838" y="1653"/>
                  <a:pt x="5713" y="1653"/>
                </a:cubicBezTo>
                <a:cubicBezTo>
                  <a:pt x="5545" y="1653"/>
                  <a:pt x="5441" y="1779"/>
                  <a:pt x="5441" y="1904"/>
                </a:cubicBezTo>
                <a:lnTo>
                  <a:pt x="5441" y="8307"/>
                </a:lnTo>
                <a:lnTo>
                  <a:pt x="3725" y="8307"/>
                </a:lnTo>
                <a:lnTo>
                  <a:pt x="3725" y="2972"/>
                </a:lnTo>
                <a:cubicBezTo>
                  <a:pt x="3725" y="2825"/>
                  <a:pt x="3600" y="2720"/>
                  <a:pt x="3453" y="2720"/>
                </a:cubicBezTo>
                <a:cubicBezTo>
                  <a:pt x="3328" y="2720"/>
                  <a:pt x="3202" y="2846"/>
                  <a:pt x="3202" y="2972"/>
                </a:cubicBezTo>
                <a:lnTo>
                  <a:pt x="3202" y="8307"/>
                </a:lnTo>
                <a:lnTo>
                  <a:pt x="252" y="8307"/>
                </a:lnTo>
                <a:cubicBezTo>
                  <a:pt x="105" y="8307"/>
                  <a:pt x="1" y="8433"/>
                  <a:pt x="1" y="8558"/>
                </a:cubicBezTo>
                <a:cubicBezTo>
                  <a:pt x="1" y="8684"/>
                  <a:pt x="105" y="8788"/>
                  <a:pt x="252" y="8788"/>
                </a:cubicBezTo>
                <a:lnTo>
                  <a:pt x="11571" y="8788"/>
                </a:lnTo>
                <a:cubicBezTo>
                  <a:pt x="11697" y="8788"/>
                  <a:pt x="11802" y="8684"/>
                  <a:pt x="11802" y="8558"/>
                </a:cubicBezTo>
                <a:cubicBezTo>
                  <a:pt x="11802" y="8433"/>
                  <a:pt x="11697" y="8307"/>
                  <a:pt x="11571" y="8307"/>
                </a:cubicBezTo>
                <a:lnTo>
                  <a:pt x="10483" y="8307"/>
                </a:lnTo>
                <a:lnTo>
                  <a:pt x="10483" y="251"/>
                </a:lnTo>
                <a:cubicBezTo>
                  <a:pt x="10483" y="105"/>
                  <a:pt x="10337" y="0"/>
                  <a:pt x="10211" y="0"/>
                </a:cubicBezTo>
                <a:close/>
              </a:path>
            </a:pathLst>
          </a:custGeom>
          <a:solidFill>
            <a:srgbClr val="48FFD5"/>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36"/>
          <p:cNvSpPr/>
          <p:nvPr/>
        </p:nvSpPr>
        <p:spPr>
          <a:xfrm>
            <a:off x="4090908" y="3286641"/>
            <a:ext cx="233558" cy="174242"/>
          </a:xfrm>
          <a:custGeom>
            <a:avLst/>
            <a:gdLst/>
            <a:ahLst/>
            <a:cxnLst/>
            <a:rect l="l" t="t" r="r" b="b"/>
            <a:pathLst>
              <a:path w="11781" h="8789" extrusionOk="0">
                <a:moveTo>
                  <a:pt x="1591" y="1"/>
                </a:moveTo>
                <a:cubicBezTo>
                  <a:pt x="1423" y="1"/>
                  <a:pt x="1319" y="126"/>
                  <a:pt x="1319" y="273"/>
                </a:cubicBezTo>
                <a:lnTo>
                  <a:pt x="1319" y="8328"/>
                </a:lnTo>
                <a:lnTo>
                  <a:pt x="231" y="8328"/>
                </a:lnTo>
                <a:cubicBezTo>
                  <a:pt x="84" y="8328"/>
                  <a:pt x="1" y="8412"/>
                  <a:pt x="1" y="8558"/>
                </a:cubicBezTo>
                <a:cubicBezTo>
                  <a:pt x="1" y="8684"/>
                  <a:pt x="84" y="8789"/>
                  <a:pt x="231" y="8789"/>
                </a:cubicBezTo>
                <a:lnTo>
                  <a:pt x="11550" y="8789"/>
                </a:lnTo>
                <a:cubicBezTo>
                  <a:pt x="11676" y="8789"/>
                  <a:pt x="11781" y="8684"/>
                  <a:pt x="11781" y="8558"/>
                </a:cubicBezTo>
                <a:cubicBezTo>
                  <a:pt x="11781" y="8433"/>
                  <a:pt x="11676" y="8328"/>
                  <a:pt x="11550" y="8328"/>
                </a:cubicBezTo>
                <a:lnTo>
                  <a:pt x="8600" y="8328"/>
                </a:lnTo>
                <a:lnTo>
                  <a:pt x="8600" y="2993"/>
                </a:lnTo>
                <a:cubicBezTo>
                  <a:pt x="8600" y="2825"/>
                  <a:pt x="8475" y="2721"/>
                  <a:pt x="8328" y="2721"/>
                </a:cubicBezTo>
                <a:cubicBezTo>
                  <a:pt x="8182" y="2721"/>
                  <a:pt x="8077" y="2846"/>
                  <a:pt x="8077" y="2993"/>
                </a:cubicBezTo>
                <a:lnTo>
                  <a:pt x="8077" y="8328"/>
                </a:lnTo>
                <a:lnTo>
                  <a:pt x="6340" y="8328"/>
                </a:lnTo>
                <a:lnTo>
                  <a:pt x="6340" y="1905"/>
                </a:lnTo>
                <a:cubicBezTo>
                  <a:pt x="6340" y="1758"/>
                  <a:pt x="6215" y="1654"/>
                  <a:pt x="6089" y="1654"/>
                </a:cubicBezTo>
                <a:cubicBezTo>
                  <a:pt x="5964" y="1654"/>
                  <a:pt x="5817" y="1779"/>
                  <a:pt x="5817" y="1905"/>
                </a:cubicBezTo>
                <a:lnTo>
                  <a:pt x="5817" y="8328"/>
                </a:lnTo>
                <a:lnTo>
                  <a:pt x="4102" y="8328"/>
                </a:lnTo>
                <a:lnTo>
                  <a:pt x="4102" y="900"/>
                </a:lnTo>
                <a:cubicBezTo>
                  <a:pt x="4102" y="733"/>
                  <a:pt x="3976" y="628"/>
                  <a:pt x="3830" y="628"/>
                </a:cubicBezTo>
                <a:cubicBezTo>
                  <a:pt x="3704" y="628"/>
                  <a:pt x="3579" y="754"/>
                  <a:pt x="3579" y="900"/>
                </a:cubicBezTo>
                <a:lnTo>
                  <a:pt x="3579" y="8328"/>
                </a:lnTo>
                <a:lnTo>
                  <a:pt x="1842" y="8328"/>
                </a:lnTo>
                <a:lnTo>
                  <a:pt x="1842" y="273"/>
                </a:lnTo>
                <a:cubicBezTo>
                  <a:pt x="1842" y="105"/>
                  <a:pt x="1716" y="1"/>
                  <a:pt x="1591"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36"/>
          <p:cNvSpPr/>
          <p:nvPr/>
        </p:nvSpPr>
        <p:spPr>
          <a:xfrm>
            <a:off x="3659095" y="2851081"/>
            <a:ext cx="334349" cy="290397"/>
          </a:xfrm>
          <a:custGeom>
            <a:avLst/>
            <a:gdLst/>
            <a:ahLst/>
            <a:cxnLst/>
            <a:rect l="l" t="t" r="r" b="b"/>
            <a:pathLst>
              <a:path w="16865" h="14648" extrusionOk="0">
                <a:moveTo>
                  <a:pt x="2720" y="1"/>
                </a:moveTo>
                <a:cubicBezTo>
                  <a:pt x="1235" y="1"/>
                  <a:pt x="0" y="1235"/>
                  <a:pt x="0" y="2721"/>
                </a:cubicBezTo>
                <a:lnTo>
                  <a:pt x="0" y="8956"/>
                </a:lnTo>
                <a:cubicBezTo>
                  <a:pt x="0" y="10442"/>
                  <a:pt x="1235" y="11676"/>
                  <a:pt x="2720" y="11676"/>
                </a:cubicBezTo>
                <a:lnTo>
                  <a:pt x="6696" y="11676"/>
                </a:lnTo>
                <a:lnTo>
                  <a:pt x="7574" y="13162"/>
                </a:lnTo>
                <a:lnTo>
                  <a:pt x="8432" y="14647"/>
                </a:lnTo>
                <a:lnTo>
                  <a:pt x="9290" y="13162"/>
                </a:lnTo>
                <a:lnTo>
                  <a:pt x="10169" y="11676"/>
                </a:lnTo>
                <a:lnTo>
                  <a:pt x="14145" y="11676"/>
                </a:lnTo>
                <a:cubicBezTo>
                  <a:pt x="15630" y="11676"/>
                  <a:pt x="16844" y="10442"/>
                  <a:pt x="16844" y="8956"/>
                </a:cubicBezTo>
                <a:lnTo>
                  <a:pt x="16844" y="2721"/>
                </a:lnTo>
                <a:cubicBezTo>
                  <a:pt x="16865" y="1214"/>
                  <a:pt x="15651" y="1"/>
                  <a:pt x="141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36"/>
          <p:cNvSpPr/>
          <p:nvPr/>
        </p:nvSpPr>
        <p:spPr>
          <a:xfrm>
            <a:off x="5968770" y="3373753"/>
            <a:ext cx="229415" cy="151840"/>
          </a:xfrm>
          <a:custGeom>
            <a:avLst/>
            <a:gdLst/>
            <a:ahLst/>
            <a:cxnLst/>
            <a:rect l="l" t="t" r="r" b="b"/>
            <a:pathLst>
              <a:path w="11572" h="7659" extrusionOk="0">
                <a:moveTo>
                  <a:pt x="691" y="1"/>
                </a:moveTo>
                <a:cubicBezTo>
                  <a:pt x="315" y="1"/>
                  <a:pt x="1" y="315"/>
                  <a:pt x="1" y="691"/>
                </a:cubicBezTo>
                <a:lnTo>
                  <a:pt x="1" y="6989"/>
                </a:lnTo>
                <a:cubicBezTo>
                  <a:pt x="1" y="7345"/>
                  <a:pt x="315" y="7659"/>
                  <a:pt x="691" y="7659"/>
                </a:cubicBezTo>
                <a:lnTo>
                  <a:pt x="10881" y="7659"/>
                </a:lnTo>
                <a:cubicBezTo>
                  <a:pt x="11279" y="7659"/>
                  <a:pt x="11572" y="7387"/>
                  <a:pt x="11572" y="6989"/>
                </a:cubicBezTo>
                <a:lnTo>
                  <a:pt x="11572" y="691"/>
                </a:lnTo>
                <a:cubicBezTo>
                  <a:pt x="11572" y="315"/>
                  <a:pt x="11258" y="1"/>
                  <a:pt x="10881" y="1"/>
                </a:cubicBezTo>
                <a:close/>
              </a:path>
            </a:pathLst>
          </a:custGeom>
          <a:solidFill>
            <a:srgbClr val="48FFD5">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36"/>
          <p:cNvSpPr/>
          <p:nvPr/>
        </p:nvSpPr>
        <p:spPr>
          <a:xfrm>
            <a:off x="5968770" y="3373753"/>
            <a:ext cx="229831" cy="122816"/>
          </a:xfrm>
          <a:custGeom>
            <a:avLst/>
            <a:gdLst/>
            <a:ahLst/>
            <a:cxnLst/>
            <a:rect l="l" t="t" r="r" b="b"/>
            <a:pathLst>
              <a:path w="11593" h="6195" extrusionOk="0">
                <a:moveTo>
                  <a:pt x="901" y="1"/>
                </a:moveTo>
                <a:cubicBezTo>
                  <a:pt x="398" y="1"/>
                  <a:pt x="1" y="398"/>
                  <a:pt x="1" y="900"/>
                </a:cubicBezTo>
                <a:lnTo>
                  <a:pt x="5127" y="5943"/>
                </a:lnTo>
                <a:cubicBezTo>
                  <a:pt x="5315" y="6110"/>
                  <a:pt x="5551" y="6194"/>
                  <a:pt x="5789" y="6194"/>
                </a:cubicBezTo>
                <a:cubicBezTo>
                  <a:pt x="6027" y="6194"/>
                  <a:pt x="6267" y="6110"/>
                  <a:pt x="6466" y="5943"/>
                </a:cubicBezTo>
                <a:lnTo>
                  <a:pt x="11593" y="900"/>
                </a:lnTo>
                <a:cubicBezTo>
                  <a:pt x="11593" y="398"/>
                  <a:pt x="11195" y="1"/>
                  <a:pt x="106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36"/>
          <p:cNvSpPr/>
          <p:nvPr/>
        </p:nvSpPr>
        <p:spPr>
          <a:xfrm>
            <a:off x="2564388" y="2131385"/>
            <a:ext cx="274219" cy="111179"/>
          </a:xfrm>
          <a:custGeom>
            <a:avLst/>
            <a:gdLst/>
            <a:ahLst/>
            <a:cxnLst/>
            <a:rect l="l" t="t" r="r" b="b"/>
            <a:pathLst>
              <a:path w="13832" h="5608" extrusionOk="0">
                <a:moveTo>
                  <a:pt x="10588" y="0"/>
                </a:moveTo>
                <a:lnTo>
                  <a:pt x="1" y="5608"/>
                </a:lnTo>
                <a:lnTo>
                  <a:pt x="1296" y="5201"/>
                </a:lnTo>
                <a:lnTo>
                  <a:pt x="1296" y="5201"/>
                </a:lnTo>
                <a:lnTo>
                  <a:pt x="12032" y="2804"/>
                </a:lnTo>
                <a:lnTo>
                  <a:pt x="12764" y="1591"/>
                </a:lnTo>
                <a:lnTo>
                  <a:pt x="13831" y="1256"/>
                </a:lnTo>
                <a:lnTo>
                  <a:pt x="10588" y="0"/>
                </a:lnTo>
                <a:close/>
              </a:path>
            </a:pathLst>
          </a:custGeom>
          <a:solidFill>
            <a:srgbClr val="1EFF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36"/>
          <p:cNvSpPr/>
          <p:nvPr/>
        </p:nvSpPr>
        <p:spPr>
          <a:xfrm>
            <a:off x="2564388" y="2106504"/>
            <a:ext cx="191668" cy="136059"/>
          </a:xfrm>
          <a:custGeom>
            <a:avLst/>
            <a:gdLst/>
            <a:ahLst/>
            <a:cxnLst/>
            <a:rect l="l" t="t" r="r" b="b"/>
            <a:pathLst>
              <a:path w="9668" h="6863" extrusionOk="0">
                <a:moveTo>
                  <a:pt x="6926" y="0"/>
                </a:moveTo>
                <a:lnTo>
                  <a:pt x="1" y="6863"/>
                </a:lnTo>
                <a:lnTo>
                  <a:pt x="1" y="6863"/>
                </a:lnTo>
                <a:lnTo>
                  <a:pt x="9667" y="816"/>
                </a:lnTo>
                <a:lnTo>
                  <a:pt x="692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36"/>
          <p:cNvSpPr/>
          <p:nvPr/>
        </p:nvSpPr>
        <p:spPr>
          <a:xfrm>
            <a:off x="5990143" y="2710870"/>
            <a:ext cx="192897" cy="218313"/>
          </a:xfrm>
          <a:custGeom>
            <a:avLst/>
            <a:gdLst/>
            <a:ahLst/>
            <a:cxnLst/>
            <a:rect l="l" t="t" r="r" b="b"/>
            <a:pathLst>
              <a:path w="9730" h="11012" extrusionOk="0">
                <a:moveTo>
                  <a:pt x="8317" y="0"/>
                </a:moveTo>
                <a:cubicBezTo>
                  <a:pt x="7960" y="0"/>
                  <a:pt x="7606" y="147"/>
                  <a:pt x="7365" y="445"/>
                </a:cubicBezTo>
                <a:lnTo>
                  <a:pt x="670" y="8375"/>
                </a:lnTo>
                <a:lnTo>
                  <a:pt x="293" y="9861"/>
                </a:lnTo>
                <a:lnTo>
                  <a:pt x="189" y="10280"/>
                </a:lnTo>
                <a:lnTo>
                  <a:pt x="0" y="11012"/>
                </a:lnTo>
                <a:lnTo>
                  <a:pt x="2574" y="10008"/>
                </a:lnTo>
                <a:lnTo>
                  <a:pt x="9269" y="2077"/>
                </a:lnTo>
                <a:cubicBezTo>
                  <a:pt x="9730" y="1533"/>
                  <a:pt x="9688" y="738"/>
                  <a:pt x="9144" y="299"/>
                </a:cubicBezTo>
                <a:cubicBezTo>
                  <a:pt x="8907" y="100"/>
                  <a:pt x="8611" y="0"/>
                  <a:pt x="83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36"/>
          <p:cNvSpPr/>
          <p:nvPr/>
        </p:nvSpPr>
        <p:spPr>
          <a:xfrm>
            <a:off x="4602378" y="2749456"/>
            <a:ext cx="101643" cy="101643"/>
          </a:xfrm>
          <a:custGeom>
            <a:avLst/>
            <a:gdLst/>
            <a:ahLst/>
            <a:cxnLst/>
            <a:rect l="l" t="t" r="r" b="b"/>
            <a:pathLst>
              <a:path w="5127" h="5127" extrusionOk="0">
                <a:moveTo>
                  <a:pt x="2574" y="2114"/>
                </a:moveTo>
                <a:cubicBezTo>
                  <a:pt x="2804" y="2114"/>
                  <a:pt x="2993" y="2302"/>
                  <a:pt x="2993" y="2532"/>
                </a:cubicBezTo>
                <a:cubicBezTo>
                  <a:pt x="2993" y="2783"/>
                  <a:pt x="2804" y="2951"/>
                  <a:pt x="2574" y="2951"/>
                </a:cubicBezTo>
                <a:cubicBezTo>
                  <a:pt x="2323" y="2951"/>
                  <a:pt x="2156" y="2783"/>
                  <a:pt x="2156" y="2532"/>
                </a:cubicBezTo>
                <a:cubicBezTo>
                  <a:pt x="2156" y="2302"/>
                  <a:pt x="2344" y="2114"/>
                  <a:pt x="2574" y="2114"/>
                </a:cubicBezTo>
                <a:close/>
                <a:moveTo>
                  <a:pt x="2302" y="1"/>
                </a:moveTo>
                <a:lnTo>
                  <a:pt x="2302" y="419"/>
                </a:lnTo>
                <a:cubicBezTo>
                  <a:pt x="2093" y="440"/>
                  <a:pt x="1904" y="503"/>
                  <a:pt x="1737" y="587"/>
                </a:cubicBezTo>
                <a:lnTo>
                  <a:pt x="1528" y="210"/>
                </a:lnTo>
                <a:lnTo>
                  <a:pt x="1047" y="482"/>
                </a:lnTo>
                <a:lnTo>
                  <a:pt x="1256" y="838"/>
                </a:lnTo>
                <a:cubicBezTo>
                  <a:pt x="1109" y="963"/>
                  <a:pt x="942" y="1110"/>
                  <a:pt x="837" y="1256"/>
                </a:cubicBezTo>
                <a:lnTo>
                  <a:pt x="482" y="1047"/>
                </a:lnTo>
                <a:lnTo>
                  <a:pt x="210" y="1528"/>
                </a:lnTo>
                <a:lnTo>
                  <a:pt x="586" y="1737"/>
                </a:lnTo>
                <a:cubicBezTo>
                  <a:pt x="503" y="1905"/>
                  <a:pt x="440" y="2093"/>
                  <a:pt x="419" y="2302"/>
                </a:cubicBezTo>
                <a:lnTo>
                  <a:pt x="0" y="2302"/>
                </a:lnTo>
                <a:lnTo>
                  <a:pt x="0" y="2825"/>
                </a:lnTo>
                <a:lnTo>
                  <a:pt x="419" y="2825"/>
                </a:lnTo>
                <a:cubicBezTo>
                  <a:pt x="440" y="3035"/>
                  <a:pt x="503" y="3223"/>
                  <a:pt x="586" y="3411"/>
                </a:cubicBezTo>
                <a:lnTo>
                  <a:pt x="210" y="3620"/>
                </a:lnTo>
                <a:lnTo>
                  <a:pt x="482" y="4081"/>
                </a:lnTo>
                <a:lnTo>
                  <a:pt x="837" y="3872"/>
                </a:lnTo>
                <a:cubicBezTo>
                  <a:pt x="963" y="4039"/>
                  <a:pt x="1109" y="4185"/>
                  <a:pt x="1256" y="4290"/>
                </a:cubicBezTo>
                <a:lnTo>
                  <a:pt x="1047" y="4667"/>
                </a:lnTo>
                <a:lnTo>
                  <a:pt x="1528" y="4918"/>
                </a:lnTo>
                <a:lnTo>
                  <a:pt x="1737" y="4562"/>
                </a:lnTo>
                <a:cubicBezTo>
                  <a:pt x="1904" y="4625"/>
                  <a:pt x="2093" y="4688"/>
                  <a:pt x="2302" y="4708"/>
                </a:cubicBezTo>
                <a:lnTo>
                  <a:pt x="2302" y="5127"/>
                </a:lnTo>
                <a:lnTo>
                  <a:pt x="2825" y="5127"/>
                </a:lnTo>
                <a:lnTo>
                  <a:pt x="2825" y="4708"/>
                </a:lnTo>
                <a:cubicBezTo>
                  <a:pt x="3034" y="4688"/>
                  <a:pt x="3223" y="4625"/>
                  <a:pt x="3411" y="4562"/>
                </a:cubicBezTo>
                <a:lnTo>
                  <a:pt x="3620" y="4918"/>
                </a:lnTo>
                <a:lnTo>
                  <a:pt x="4081" y="4667"/>
                </a:lnTo>
                <a:lnTo>
                  <a:pt x="3871" y="4290"/>
                </a:lnTo>
                <a:cubicBezTo>
                  <a:pt x="4039" y="4164"/>
                  <a:pt x="4185" y="4039"/>
                  <a:pt x="4290" y="3872"/>
                </a:cubicBezTo>
                <a:lnTo>
                  <a:pt x="4666" y="4081"/>
                </a:lnTo>
                <a:lnTo>
                  <a:pt x="4917" y="3620"/>
                </a:lnTo>
                <a:lnTo>
                  <a:pt x="4562" y="3411"/>
                </a:lnTo>
                <a:cubicBezTo>
                  <a:pt x="4625" y="3223"/>
                  <a:pt x="4687" y="3035"/>
                  <a:pt x="4708" y="2825"/>
                </a:cubicBezTo>
                <a:lnTo>
                  <a:pt x="5127" y="2825"/>
                </a:lnTo>
                <a:lnTo>
                  <a:pt x="5127" y="2302"/>
                </a:lnTo>
                <a:lnTo>
                  <a:pt x="4708" y="2302"/>
                </a:lnTo>
                <a:cubicBezTo>
                  <a:pt x="4687" y="2093"/>
                  <a:pt x="4625" y="1905"/>
                  <a:pt x="4562" y="1737"/>
                </a:cubicBezTo>
                <a:lnTo>
                  <a:pt x="4917" y="1528"/>
                </a:lnTo>
                <a:lnTo>
                  <a:pt x="4666" y="1047"/>
                </a:lnTo>
                <a:lnTo>
                  <a:pt x="4290" y="1256"/>
                </a:lnTo>
                <a:cubicBezTo>
                  <a:pt x="4164" y="1110"/>
                  <a:pt x="4039" y="942"/>
                  <a:pt x="3871" y="838"/>
                </a:cubicBezTo>
                <a:lnTo>
                  <a:pt x="4081" y="482"/>
                </a:lnTo>
                <a:lnTo>
                  <a:pt x="3620" y="210"/>
                </a:lnTo>
                <a:lnTo>
                  <a:pt x="3411" y="587"/>
                </a:lnTo>
                <a:cubicBezTo>
                  <a:pt x="3223" y="503"/>
                  <a:pt x="3034" y="440"/>
                  <a:pt x="2825" y="419"/>
                </a:cubicBezTo>
                <a:lnTo>
                  <a:pt x="282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36"/>
          <p:cNvSpPr/>
          <p:nvPr/>
        </p:nvSpPr>
        <p:spPr>
          <a:xfrm>
            <a:off x="4581224" y="2861865"/>
            <a:ext cx="143533" cy="143969"/>
          </a:xfrm>
          <a:custGeom>
            <a:avLst/>
            <a:gdLst/>
            <a:ahLst/>
            <a:cxnLst/>
            <a:rect l="l" t="t" r="r" b="b"/>
            <a:pathLst>
              <a:path w="7240" h="7262" extrusionOk="0">
                <a:moveTo>
                  <a:pt x="3641" y="3014"/>
                </a:moveTo>
                <a:cubicBezTo>
                  <a:pt x="3976" y="3014"/>
                  <a:pt x="4248" y="3286"/>
                  <a:pt x="4248" y="3621"/>
                </a:cubicBezTo>
                <a:cubicBezTo>
                  <a:pt x="4248" y="3956"/>
                  <a:pt x="3976" y="4228"/>
                  <a:pt x="3641" y="4228"/>
                </a:cubicBezTo>
                <a:cubicBezTo>
                  <a:pt x="3306" y="4228"/>
                  <a:pt x="3034" y="3956"/>
                  <a:pt x="3034" y="3621"/>
                </a:cubicBezTo>
                <a:cubicBezTo>
                  <a:pt x="3034" y="3307"/>
                  <a:pt x="3306" y="3014"/>
                  <a:pt x="3641" y="3014"/>
                </a:cubicBezTo>
                <a:close/>
                <a:moveTo>
                  <a:pt x="3244" y="1"/>
                </a:moveTo>
                <a:lnTo>
                  <a:pt x="3244" y="608"/>
                </a:lnTo>
                <a:cubicBezTo>
                  <a:pt x="2951" y="629"/>
                  <a:pt x="2699" y="712"/>
                  <a:pt x="2427" y="817"/>
                </a:cubicBezTo>
                <a:lnTo>
                  <a:pt x="2135" y="294"/>
                </a:lnTo>
                <a:lnTo>
                  <a:pt x="1486" y="670"/>
                </a:lnTo>
                <a:lnTo>
                  <a:pt x="1779" y="1194"/>
                </a:lnTo>
                <a:cubicBezTo>
                  <a:pt x="1549" y="1361"/>
                  <a:pt x="1360" y="1549"/>
                  <a:pt x="1172" y="1779"/>
                </a:cubicBezTo>
                <a:lnTo>
                  <a:pt x="649" y="1507"/>
                </a:lnTo>
                <a:lnTo>
                  <a:pt x="293" y="2156"/>
                </a:lnTo>
                <a:lnTo>
                  <a:pt x="816" y="2449"/>
                </a:lnTo>
                <a:cubicBezTo>
                  <a:pt x="712" y="2700"/>
                  <a:pt x="628" y="2972"/>
                  <a:pt x="607" y="3244"/>
                </a:cubicBezTo>
                <a:lnTo>
                  <a:pt x="0" y="3244"/>
                </a:lnTo>
                <a:lnTo>
                  <a:pt x="0" y="4018"/>
                </a:lnTo>
                <a:lnTo>
                  <a:pt x="607" y="4018"/>
                </a:lnTo>
                <a:cubicBezTo>
                  <a:pt x="628" y="4290"/>
                  <a:pt x="712" y="4562"/>
                  <a:pt x="816" y="4813"/>
                </a:cubicBezTo>
                <a:lnTo>
                  <a:pt x="293" y="5106"/>
                </a:lnTo>
                <a:lnTo>
                  <a:pt x="649" y="5755"/>
                </a:lnTo>
                <a:lnTo>
                  <a:pt x="1172" y="5483"/>
                </a:lnTo>
                <a:cubicBezTo>
                  <a:pt x="1360" y="5713"/>
                  <a:pt x="1549" y="5901"/>
                  <a:pt x="1779" y="6069"/>
                </a:cubicBezTo>
                <a:lnTo>
                  <a:pt x="1486" y="6592"/>
                </a:lnTo>
                <a:lnTo>
                  <a:pt x="2135" y="6969"/>
                </a:lnTo>
                <a:lnTo>
                  <a:pt x="2427" y="6445"/>
                </a:lnTo>
                <a:cubicBezTo>
                  <a:pt x="2699" y="6550"/>
                  <a:pt x="2951" y="6634"/>
                  <a:pt x="3244" y="6655"/>
                </a:cubicBezTo>
                <a:lnTo>
                  <a:pt x="3244" y="7261"/>
                </a:lnTo>
                <a:lnTo>
                  <a:pt x="3997" y="7261"/>
                </a:lnTo>
                <a:lnTo>
                  <a:pt x="3997" y="6655"/>
                </a:lnTo>
                <a:cubicBezTo>
                  <a:pt x="4290" y="6634"/>
                  <a:pt x="4562" y="6550"/>
                  <a:pt x="4813" y="6445"/>
                </a:cubicBezTo>
                <a:lnTo>
                  <a:pt x="5106" y="6969"/>
                </a:lnTo>
                <a:lnTo>
                  <a:pt x="5754" y="6592"/>
                </a:lnTo>
                <a:lnTo>
                  <a:pt x="5461" y="6069"/>
                </a:lnTo>
                <a:cubicBezTo>
                  <a:pt x="5692" y="5901"/>
                  <a:pt x="5880" y="5713"/>
                  <a:pt x="6068" y="5483"/>
                </a:cubicBezTo>
                <a:lnTo>
                  <a:pt x="6591" y="5755"/>
                </a:lnTo>
                <a:lnTo>
                  <a:pt x="6968" y="5106"/>
                </a:lnTo>
                <a:lnTo>
                  <a:pt x="6445" y="4813"/>
                </a:lnTo>
                <a:cubicBezTo>
                  <a:pt x="6529" y="4562"/>
                  <a:pt x="6612" y="4290"/>
                  <a:pt x="6654" y="4018"/>
                </a:cubicBezTo>
                <a:lnTo>
                  <a:pt x="7240" y="4018"/>
                </a:lnTo>
                <a:lnTo>
                  <a:pt x="7240" y="3244"/>
                </a:lnTo>
                <a:lnTo>
                  <a:pt x="6654" y="3244"/>
                </a:lnTo>
                <a:cubicBezTo>
                  <a:pt x="6612" y="2972"/>
                  <a:pt x="6549" y="2700"/>
                  <a:pt x="6445" y="2449"/>
                </a:cubicBezTo>
                <a:lnTo>
                  <a:pt x="6968" y="2156"/>
                </a:lnTo>
                <a:lnTo>
                  <a:pt x="6591" y="1507"/>
                </a:lnTo>
                <a:lnTo>
                  <a:pt x="6068" y="1779"/>
                </a:lnTo>
                <a:cubicBezTo>
                  <a:pt x="5880" y="1549"/>
                  <a:pt x="5712" y="1361"/>
                  <a:pt x="5461" y="1194"/>
                </a:cubicBezTo>
                <a:lnTo>
                  <a:pt x="5754" y="670"/>
                </a:lnTo>
                <a:lnTo>
                  <a:pt x="5106" y="294"/>
                </a:lnTo>
                <a:lnTo>
                  <a:pt x="4813" y="817"/>
                </a:lnTo>
                <a:cubicBezTo>
                  <a:pt x="4562" y="712"/>
                  <a:pt x="4290" y="629"/>
                  <a:pt x="3997" y="608"/>
                </a:cubicBezTo>
                <a:lnTo>
                  <a:pt x="39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36"/>
          <p:cNvSpPr/>
          <p:nvPr/>
        </p:nvSpPr>
        <p:spPr>
          <a:xfrm>
            <a:off x="4527716" y="2249186"/>
            <a:ext cx="8307" cy="12470"/>
          </a:xfrm>
          <a:custGeom>
            <a:avLst/>
            <a:gdLst/>
            <a:ahLst/>
            <a:cxnLst/>
            <a:rect l="l" t="t" r="r" b="b"/>
            <a:pathLst>
              <a:path w="419" h="629" extrusionOk="0">
                <a:moveTo>
                  <a:pt x="84" y="1"/>
                </a:moveTo>
                <a:lnTo>
                  <a:pt x="0" y="566"/>
                </a:lnTo>
                <a:lnTo>
                  <a:pt x="356" y="628"/>
                </a:lnTo>
                <a:lnTo>
                  <a:pt x="419" y="22"/>
                </a:lnTo>
                <a:lnTo>
                  <a:pt x="84"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36"/>
          <p:cNvSpPr/>
          <p:nvPr/>
        </p:nvSpPr>
        <p:spPr>
          <a:xfrm>
            <a:off x="4529778" y="2228866"/>
            <a:ext cx="7910" cy="12054"/>
          </a:xfrm>
          <a:custGeom>
            <a:avLst/>
            <a:gdLst/>
            <a:ahLst/>
            <a:cxnLst/>
            <a:rect l="l" t="t" r="r" b="b"/>
            <a:pathLst>
              <a:path w="399" h="608" extrusionOk="0">
                <a:moveTo>
                  <a:pt x="64" y="1"/>
                </a:moveTo>
                <a:lnTo>
                  <a:pt x="1" y="586"/>
                </a:lnTo>
                <a:lnTo>
                  <a:pt x="377" y="607"/>
                </a:lnTo>
                <a:lnTo>
                  <a:pt x="398" y="21"/>
                </a:lnTo>
                <a:lnTo>
                  <a:pt x="64"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36"/>
          <p:cNvSpPr/>
          <p:nvPr/>
        </p:nvSpPr>
        <p:spPr>
          <a:xfrm>
            <a:off x="4531443" y="2208545"/>
            <a:ext cx="7494" cy="11637"/>
          </a:xfrm>
          <a:custGeom>
            <a:avLst/>
            <a:gdLst/>
            <a:ahLst/>
            <a:cxnLst/>
            <a:rect l="l" t="t" r="r" b="b"/>
            <a:pathLst>
              <a:path w="378" h="587" extrusionOk="0">
                <a:moveTo>
                  <a:pt x="1" y="0"/>
                </a:moveTo>
                <a:lnTo>
                  <a:pt x="1" y="586"/>
                </a:lnTo>
                <a:lnTo>
                  <a:pt x="335" y="586"/>
                </a:lnTo>
                <a:lnTo>
                  <a:pt x="377"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36"/>
          <p:cNvSpPr/>
          <p:nvPr/>
        </p:nvSpPr>
        <p:spPr>
          <a:xfrm>
            <a:off x="4515266" y="2310010"/>
            <a:ext cx="9972" cy="12629"/>
          </a:xfrm>
          <a:custGeom>
            <a:avLst/>
            <a:gdLst/>
            <a:ahLst/>
            <a:cxnLst/>
            <a:rect l="l" t="t" r="r" b="b"/>
            <a:pathLst>
              <a:path w="503" h="637" extrusionOk="0">
                <a:moveTo>
                  <a:pt x="168" y="1"/>
                </a:moveTo>
                <a:cubicBezTo>
                  <a:pt x="167" y="1"/>
                  <a:pt x="163" y="24"/>
                  <a:pt x="147" y="71"/>
                </a:cubicBezTo>
                <a:cubicBezTo>
                  <a:pt x="105" y="113"/>
                  <a:pt x="105" y="197"/>
                  <a:pt x="84" y="260"/>
                </a:cubicBezTo>
                <a:cubicBezTo>
                  <a:pt x="42" y="385"/>
                  <a:pt x="0" y="532"/>
                  <a:pt x="0" y="532"/>
                </a:cubicBezTo>
                <a:lnTo>
                  <a:pt x="356" y="636"/>
                </a:lnTo>
                <a:cubicBezTo>
                  <a:pt x="356" y="636"/>
                  <a:pt x="398" y="511"/>
                  <a:pt x="419" y="364"/>
                </a:cubicBezTo>
                <a:cubicBezTo>
                  <a:pt x="461" y="281"/>
                  <a:pt x="482" y="218"/>
                  <a:pt x="482" y="176"/>
                </a:cubicBezTo>
                <a:cubicBezTo>
                  <a:pt x="482" y="113"/>
                  <a:pt x="503" y="92"/>
                  <a:pt x="503" y="92"/>
                </a:cubicBezTo>
                <a:lnTo>
                  <a:pt x="168" y="9"/>
                </a:lnTo>
                <a:cubicBezTo>
                  <a:pt x="168" y="3"/>
                  <a:pt x="168" y="1"/>
                  <a:pt x="168"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36"/>
          <p:cNvSpPr/>
          <p:nvPr/>
        </p:nvSpPr>
        <p:spPr>
          <a:xfrm>
            <a:off x="4520658" y="2289432"/>
            <a:ext cx="9139" cy="13283"/>
          </a:xfrm>
          <a:custGeom>
            <a:avLst/>
            <a:gdLst/>
            <a:ahLst/>
            <a:cxnLst/>
            <a:rect l="l" t="t" r="r" b="b"/>
            <a:pathLst>
              <a:path w="461" h="670" extrusionOk="0">
                <a:moveTo>
                  <a:pt x="126" y="0"/>
                </a:moveTo>
                <a:cubicBezTo>
                  <a:pt x="126" y="0"/>
                  <a:pt x="105" y="147"/>
                  <a:pt x="42" y="293"/>
                </a:cubicBezTo>
                <a:cubicBezTo>
                  <a:pt x="21" y="419"/>
                  <a:pt x="0" y="586"/>
                  <a:pt x="0" y="586"/>
                </a:cubicBezTo>
                <a:lnTo>
                  <a:pt x="335" y="670"/>
                </a:lnTo>
                <a:cubicBezTo>
                  <a:pt x="335" y="670"/>
                  <a:pt x="356" y="523"/>
                  <a:pt x="419" y="377"/>
                </a:cubicBezTo>
                <a:cubicBezTo>
                  <a:pt x="440" y="251"/>
                  <a:pt x="461" y="84"/>
                  <a:pt x="461" y="84"/>
                </a:cubicBezTo>
                <a:lnTo>
                  <a:pt x="126"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36"/>
          <p:cNvSpPr/>
          <p:nvPr/>
        </p:nvSpPr>
        <p:spPr>
          <a:xfrm>
            <a:off x="4524802" y="2269527"/>
            <a:ext cx="8743" cy="12450"/>
          </a:xfrm>
          <a:custGeom>
            <a:avLst/>
            <a:gdLst/>
            <a:ahLst/>
            <a:cxnLst/>
            <a:rect l="l" t="t" r="r" b="b"/>
            <a:pathLst>
              <a:path w="441" h="628" extrusionOk="0">
                <a:moveTo>
                  <a:pt x="105" y="0"/>
                </a:moveTo>
                <a:lnTo>
                  <a:pt x="1" y="565"/>
                </a:lnTo>
                <a:lnTo>
                  <a:pt x="336" y="628"/>
                </a:lnTo>
                <a:lnTo>
                  <a:pt x="440" y="42"/>
                </a:lnTo>
                <a:lnTo>
                  <a:pt x="105"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36"/>
          <p:cNvSpPr/>
          <p:nvPr/>
        </p:nvSpPr>
        <p:spPr>
          <a:xfrm>
            <a:off x="4494529" y="2367821"/>
            <a:ext cx="11221" cy="12886"/>
          </a:xfrm>
          <a:custGeom>
            <a:avLst/>
            <a:gdLst/>
            <a:ahLst/>
            <a:cxnLst/>
            <a:rect l="l" t="t" r="r" b="b"/>
            <a:pathLst>
              <a:path w="566" h="650" extrusionOk="0">
                <a:moveTo>
                  <a:pt x="251" y="1"/>
                </a:moveTo>
                <a:cubicBezTo>
                  <a:pt x="251" y="1"/>
                  <a:pt x="210" y="22"/>
                  <a:pt x="210" y="85"/>
                </a:cubicBezTo>
                <a:cubicBezTo>
                  <a:pt x="189" y="126"/>
                  <a:pt x="168" y="189"/>
                  <a:pt x="147" y="252"/>
                </a:cubicBezTo>
                <a:cubicBezTo>
                  <a:pt x="84" y="398"/>
                  <a:pt x="0" y="524"/>
                  <a:pt x="0" y="524"/>
                </a:cubicBezTo>
                <a:lnTo>
                  <a:pt x="314" y="650"/>
                </a:lnTo>
                <a:cubicBezTo>
                  <a:pt x="314" y="650"/>
                  <a:pt x="377" y="524"/>
                  <a:pt x="461" y="398"/>
                </a:cubicBezTo>
                <a:cubicBezTo>
                  <a:pt x="482" y="315"/>
                  <a:pt x="502" y="252"/>
                  <a:pt x="523" y="210"/>
                </a:cubicBezTo>
                <a:cubicBezTo>
                  <a:pt x="565" y="168"/>
                  <a:pt x="565" y="126"/>
                  <a:pt x="565" y="126"/>
                </a:cubicBezTo>
                <a:lnTo>
                  <a:pt x="251"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36"/>
          <p:cNvSpPr/>
          <p:nvPr/>
        </p:nvSpPr>
        <p:spPr>
          <a:xfrm>
            <a:off x="4502399" y="2348749"/>
            <a:ext cx="10388" cy="12886"/>
          </a:xfrm>
          <a:custGeom>
            <a:avLst/>
            <a:gdLst/>
            <a:ahLst/>
            <a:cxnLst/>
            <a:rect l="l" t="t" r="r" b="b"/>
            <a:pathLst>
              <a:path w="524" h="650" extrusionOk="0">
                <a:moveTo>
                  <a:pt x="189" y="0"/>
                </a:moveTo>
                <a:lnTo>
                  <a:pt x="192" y="1"/>
                </a:lnTo>
                <a:lnTo>
                  <a:pt x="192" y="1"/>
                </a:lnTo>
                <a:cubicBezTo>
                  <a:pt x="191" y="1"/>
                  <a:pt x="190" y="0"/>
                  <a:pt x="189" y="0"/>
                </a:cubicBezTo>
                <a:close/>
                <a:moveTo>
                  <a:pt x="192" y="1"/>
                </a:moveTo>
                <a:cubicBezTo>
                  <a:pt x="206" y="14"/>
                  <a:pt x="165" y="133"/>
                  <a:pt x="105" y="252"/>
                </a:cubicBezTo>
                <a:lnTo>
                  <a:pt x="1" y="524"/>
                </a:lnTo>
                <a:lnTo>
                  <a:pt x="315" y="649"/>
                </a:lnTo>
                <a:lnTo>
                  <a:pt x="419" y="398"/>
                </a:lnTo>
                <a:lnTo>
                  <a:pt x="524" y="126"/>
                </a:lnTo>
                <a:lnTo>
                  <a:pt x="192"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36"/>
          <p:cNvSpPr/>
          <p:nvPr/>
        </p:nvSpPr>
        <p:spPr>
          <a:xfrm>
            <a:off x="4509041" y="2328428"/>
            <a:ext cx="10388" cy="13699"/>
          </a:xfrm>
          <a:custGeom>
            <a:avLst/>
            <a:gdLst/>
            <a:ahLst/>
            <a:cxnLst/>
            <a:rect l="l" t="t" r="r" b="b"/>
            <a:pathLst>
              <a:path w="524" h="691" extrusionOk="0">
                <a:moveTo>
                  <a:pt x="189" y="0"/>
                </a:moveTo>
                <a:cubicBezTo>
                  <a:pt x="189" y="63"/>
                  <a:pt x="168" y="188"/>
                  <a:pt x="105" y="314"/>
                </a:cubicBezTo>
                <a:lnTo>
                  <a:pt x="1" y="586"/>
                </a:lnTo>
                <a:lnTo>
                  <a:pt x="356" y="691"/>
                </a:lnTo>
                <a:cubicBezTo>
                  <a:pt x="356" y="691"/>
                  <a:pt x="398" y="544"/>
                  <a:pt x="461" y="398"/>
                </a:cubicBezTo>
                <a:cubicBezTo>
                  <a:pt x="503" y="272"/>
                  <a:pt x="524" y="105"/>
                  <a:pt x="524" y="105"/>
                </a:cubicBezTo>
                <a:lnTo>
                  <a:pt x="189"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36"/>
          <p:cNvSpPr/>
          <p:nvPr/>
        </p:nvSpPr>
        <p:spPr>
          <a:xfrm>
            <a:off x="4465485" y="2422162"/>
            <a:ext cx="12054" cy="13719"/>
          </a:xfrm>
          <a:custGeom>
            <a:avLst/>
            <a:gdLst/>
            <a:ahLst/>
            <a:cxnLst/>
            <a:rect l="l" t="t" r="r" b="b"/>
            <a:pathLst>
              <a:path w="608" h="692" extrusionOk="0">
                <a:moveTo>
                  <a:pt x="315" y="1"/>
                </a:moveTo>
                <a:lnTo>
                  <a:pt x="168" y="273"/>
                </a:lnTo>
                <a:cubicBezTo>
                  <a:pt x="84" y="398"/>
                  <a:pt x="1" y="503"/>
                  <a:pt x="1" y="503"/>
                </a:cubicBezTo>
                <a:lnTo>
                  <a:pt x="294" y="691"/>
                </a:lnTo>
                <a:cubicBezTo>
                  <a:pt x="294" y="691"/>
                  <a:pt x="377" y="545"/>
                  <a:pt x="461" y="440"/>
                </a:cubicBezTo>
                <a:lnTo>
                  <a:pt x="607" y="189"/>
                </a:lnTo>
                <a:lnTo>
                  <a:pt x="315"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36"/>
          <p:cNvSpPr/>
          <p:nvPr/>
        </p:nvSpPr>
        <p:spPr>
          <a:xfrm>
            <a:off x="4476686" y="2405112"/>
            <a:ext cx="11637" cy="13759"/>
          </a:xfrm>
          <a:custGeom>
            <a:avLst/>
            <a:gdLst/>
            <a:ahLst/>
            <a:cxnLst/>
            <a:rect l="l" t="t" r="r" b="b"/>
            <a:pathLst>
              <a:path w="587" h="694" extrusionOk="0">
                <a:moveTo>
                  <a:pt x="268" y="1"/>
                </a:moveTo>
                <a:cubicBezTo>
                  <a:pt x="245" y="1"/>
                  <a:pt x="204" y="117"/>
                  <a:pt x="126" y="233"/>
                </a:cubicBezTo>
                <a:cubicBezTo>
                  <a:pt x="42" y="380"/>
                  <a:pt x="1" y="505"/>
                  <a:pt x="1" y="505"/>
                </a:cubicBezTo>
                <a:lnTo>
                  <a:pt x="314" y="694"/>
                </a:lnTo>
                <a:lnTo>
                  <a:pt x="461" y="422"/>
                </a:lnTo>
                <a:cubicBezTo>
                  <a:pt x="545" y="296"/>
                  <a:pt x="586" y="170"/>
                  <a:pt x="586" y="170"/>
                </a:cubicBezTo>
                <a:lnTo>
                  <a:pt x="273" y="3"/>
                </a:lnTo>
                <a:cubicBezTo>
                  <a:pt x="271" y="1"/>
                  <a:pt x="269" y="1"/>
                  <a:pt x="268"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36"/>
          <p:cNvSpPr/>
          <p:nvPr/>
        </p:nvSpPr>
        <p:spPr>
          <a:xfrm>
            <a:off x="4485806" y="2386496"/>
            <a:ext cx="11637" cy="13699"/>
          </a:xfrm>
          <a:custGeom>
            <a:avLst/>
            <a:gdLst/>
            <a:ahLst/>
            <a:cxnLst/>
            <a:rect l="l" t="t" r="r" b="b"/>
            <a:pathLst>
              <a:path w="587" h="691" extrusionOk="0">
                <a:moveTo>
                  <a:pt x="273" y="0"/>
                </a:moveTo>
                <a:cubicBezTo>
                  <a:pt x="273" y="0"/>
                  <a:pt x="210" y="126"/>
                  <a:pt x="126" y="272"/>
                </a:cubicBezTo>
                <a:cubicBezTo>
                  <a:pt x="64" y="398"/>
                  <a:pt x="1" y="524"/>
                  <a:pt x="1" y="524"/>
                </a:cubicBezTo>
                <a:lnTo>
                  <a:pt x="315" y="691"/>
                </a:lnTo>
                <a:cubicBezTo>
                  <a:pt x="315" y="691"/>
                  <a:pt x="398" y="544"/>
                  <a:pt x="440" y="419"/>
                </a:cubicBezTo>
                <a:cubicBezTo>
                  <a:pt x="524" y="293"/>
                  <a:pt x="587" y="168"/>
                  <a:pt x="587" y="168"/>
                </a:cubicBezTo>
                <a:lnTo>
                  <a:pt x="273" y="0"/>
                </a:lnTo>
                <a:close/>
              </a:path>
            </a:pathLst>
          </a:custGeom>
          <a:solidFill>
            <a:srgbClr val="1EFFC1"/>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36"/>
          <p:cNvSpPr/>
          <p:nvPr/>
        </p:nvSpPr>
        <p:spPr>
          <a:xfrm>
            <a:off x="4429819" y="2473192"/>
            <a:ext cx="12450" cy="12886"/>
          </a:xfrm>
          <a:custGeom>
            <a:avLst/>
            <a:gdLst/>
            <a:ahLst/>
            <a:cxnLst/>
            <a:rect l="l" t="t" r="r" b="b"/>
            <a:pathLst>
              <a:path w="628" h="650" extrusionOk="0">
                <a:moveTo>
                  <a:pt x="377" y="1"/>
                </a:moveTo>
                <a:cubicBezTo>
                  <a:pt x="377" y="1"/>
                  <a:pt x="272" y="105"/>
                  <a:pt x="189" y="210"/>
                </a:cubicBezTo>
                <a:cubicBezTo>
                  <a:pt x="84" y="314"/>
                  <a:pt x="0" y="419"/>
                  <a:pt x="0" y="419"/>
                </a:cubicBezTo>
                <a:lnTo>
                  <a:pt x="272" y="649"/>
                </a:lnTo>
                <a:cubicBezTo>
                  <a:pt x="272" y="649"/>
                  <a:pt x="377" y="545"/>
                  <a:pt x="440" y="440"/>
                </a:cubicBezTo>
                <a:cubicBezTo>
                  <a:pt x="523" y="335"/>
                  <a:pt x="628" y="210"/>
                  <a:pt x="628" y="210"/>
                </a:cubicBezTo>
                <a:lnTo>
                  <a:pt x="377"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36"/>
          <p:cNvSpPr/>
          <p:nvPr/>
        </p:nvSpPr>
        <p:spPr>
          <a:xfrm>
            <a:off x="4442250" y="2456598"/>
            <a:ext cx="12886" cy="13303"/>
          </a:xfrm>
          <a:custGeom>
            <a:avLst/>
            <a:gdLst/>
            <a:ahLst/>
            <a:cxnLst/>
            <a:rect l="l" t="t" r="r" b="b"/>
            <a:pathLst>
              <a:path w="650" h="671" extrusionOk="0">
                <a:moveTo>
                  <a:pt x="378" y="1"/>
                </a:moveTo>
                <a:cubicBezTo>
                  <a:pt x="378" y="1"/>
                  <a:pt x="273" y="126"/>
                  <a:pt x="189" y="231"/>
                </a:cubicBezTo>
                <a:cubicBezTo>
                  <a:pt x="106" y="335"/>
                  <a:pt x="1" y="461"/>
                  <a:pt x="1" y="461"/>
                </a:cubicBezTo>
                <a:lnTo>
                  <a:pt x="294" y="670"/>
                </a:lnTo>
                <a:cubicBezTo>
                  <a:pt x="294" y="670"/>
                  <a:pt x="378" y="566"/>
                  <a:pt x="482" y="440"/>
                </a:cubicBezTo>
                <a:cubicBezTo>
                  <a:pt x="545" y="314"/>
                  <a:pt x="650" y="210"/>
                  <a:pt x="650" y="210"/>
                </a:cubicBezTo>
                <a:lnTo>
                  <a:pt x="378"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36"/>
          <p:cNvSpPr/>
          <p:nvPr/>
        </p:nvSpPr>
        <p:spPr>
          <a:xfrm>
            <a:off x="4454700" y="2440381"/>
            <a:ext cx="12054" cy="12926"/>
          </a:xfrm>
          <a:custGeom>
            <a:avLst/>
            <a:gdLst/>
            <a:ahLst/>
            <a:cxnLst/>
            <a:rect l="l" t="t" r="r" b="b"/>
            <a:pathLst>
              <a:path w="608" h="652" extrusionOk="0">
                <a:moveTo>
                  <a:pt x="313" y="0"/>
                </a:moveTo>
                <a:cubicBezTo>
                  <a:pt x="302" y="0"/>
                  <a:pt x="226" y="115"/>
                  <a:pt x="168" y="212"/>
                </a:cubicBezTo>
                <a:cubicBezTo>
                  <a:pt x="84" y="316"/>
                  <a:pt x="1" y="442"/>
                  <a:pt x="1" y="442"/>
                </a:cubicBezTo>
                <a:lnTo>
                  <a:pt x="294" y="651"/>
                </a:lnTo>
                <a:cubicBezTo>
                  <a:pt x="294" y="651"/>
                  <a:pt x="377" y="526"/>
                  <a:pt x="440" y="421"/>
                </a:cubicBezTo>
                <a:cubicBezTo>
                  <a:pt x="524" y="295"/>
                  <a:pt x="607" y="191"/>
                  <a:pt x="607" y="191"/>
                </a:cubicBezTo>
                <a:lnTo>
                  <a:pt x="314" y="3"/>
                </a:lnTo>
                <a:cubicBezTo>
                  <a:pt x="314" y="1"/>
                  <a:pt x="314" y="0"/>
                  <a:pt x="313"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36"/>
          <p:cNvSpPr/>
          <p:nvPr/>
        </p:nvSpPr>
        <p:spPr>
          <a:xfrm>
            <a:off x="4386680" y="2517580"/>
            <a:ext cx="13283" cy="13283"/>
          </a:xfrm>
          <a:custGeom>
            <a:avLst/>
            <a:gdLst/>
            <a:ahLst/>
            <a:cxnLst/>
            <a:rect l="l" t="t" r="r" b="b"/>
            <a:pathLst>
              <a:path w="670" h="670" extrusionOk="0">
                <a:moveTo>
                  <a:pt x="419" y="0"/>
                </a:moveTo>
                <a:lnTo>
                  <a:pt x="209" y="210"/>
                </a:lnTo>
                <a:cubicBezTo>
                  <a:pt x="105" y="314"/>
                  <a:pt x="0" y="398"/>
                  <a:pt x="0" y="398"/>
                </a:cubicBezTo>
                <a:lnTo>
                  <a:pt x="251" y="670"/>
                </a:lnTo>
                <a:cubicBezTo>
                  <a:pt x="251" y="670"/>
                  <a:pt x="335" y="565"/>
                  <a:pt x="460" y="482"/>
                </a:cubicBezTo>
                <a:lnTo>
                  <a:pt x="670" y="272"/>
                </a:lnTo>
                <a:lnTo>
                  <a:pt x="419"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36"/>
          <p:cNvSpPr/>
          <p:nvPr/>
        </p:nvSpPr>
        <p:spPr>
          <a:xfrm>
            <a:off x="4402024" y="2504258"/>
            <a:ext cx="12866" cy="12926"/>
          </a:xfrm>
          <a:custGeom>
            <a:avLst/>
            <a:gdLst/>
            <a:ahLst/>
            <a:cxnLst/>
            <a:rect l="l" t="t" r="r" b="b"/>
            <a:pathLst>
              <a:path w="649" h="652" extrusionOk="0">
                <a:moveTo>
                  <a:pt x="375" y="0"/>
                </a:moveTo>
                <a:cubicBezTo>
                  <a:pt x="359" y="0"/>
                  <a:pt x="267" y="94"/>
                  <a:pt x="210" y="170"/>
                </a:cubicBezTo>
                <a:lnTo>
                  <a:pt x="0" y="400"/>
                </a:lnTo>
                <a:lnTo>
                  <a:pt x="231" y="651"/>
                </a:lnTo>
                <a:lnTo>
                  <a:pt x="440" y="442"/>
                </a:lnTo>
                <a:lnTo>
                  <a:pt x="649" y="233"/>
                </a:lnTo>
                <a:lnTo>
                  <a:pt x="377" y="3"/>
                </a:lnTo>
                <a:cubicBezTo>
                  <a:pt x="377" y="1"/>
                  <a:pt x="376" y="0"/>
                  <a:pt x="375"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36"/>
          <p:cNvSpPr/>
          <p:nvPr/>
        </p:nvSpPr>
        <p:spPr>
          <a:xfrm>
            <a:off x="4415704" y="2488537"/>
            <a:ext cx="13303" cy="13303"/>
          </a:xfrm>
          <a:custGeom>
            <a:avLst/>
            <a:gdLst/>
            <a:ahLst/>
            <a:cxnLst/>
            <a:rect l="l" t="t" r="r" b="b"/>
            <a:pathLst>
              <a:path w="671" h="671" extrusionOk="0">
                <a:moveTo>
                  <a:pt x="398" y="1"/>
                </a:moveTo>
                <a:cubicBezTo>
                  <a:pt x="398" y="1"/>
                  <a:pt x="294" y="105"/>
                  <a:pt x="210" y="210"/>
                </a:cubicBezTo>
                <a:lnTo>
                  <a:pt x="1" y="419"/>
                </a:lnTo>
                <a:lnTo>
                  <a:pt x="273" y="670"/>
                </a:lnTo>
                <a:lnTo>
                  <a:pt x="482" y="440"/>
                </a:lnTo>
                <a:cubicBezTo>
                  <a:pt x="587" y="356"/>
                  <a:pt x="670" y="231"/>
                  <a:pt x="670" y="231"/>
                </a:cubicBezTo>
                <a:lnTo>
                  <a:pt x="398"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36"/>
          <p:cNvSpPr/>
          <p:nvPr/>
        </p:nvSpPr>
        <p:spPr>
          <a:xfrm>
            <a:off x="4338148" y="2556577"/>
            <a:ext cx="12866" cy="12034"/>
          </a:xfrm>
          <a:custGeom>
            <a:avLst/>
            <a:gdLst/>
            <a:ahLst/>
            <a:cxnLst/>
            <a:rect l="l" t="t" r="r" b="b"/>
            <a:pathLst>
              <a:path w="649" h="607" extrusionOk="0">
                <a:moveTo>
                  <a:pt x="440" y="0"/>
                </a:moveTo>
                <a:lnTo>
                  <a:pt x="442" y="3"/>
                </a:lnTo>
                <a:lnTo>
                  <a:pt x="442" y="3"/>
                </a:lnTo>
                <a:cubicBezTo>
                  <a:pt x="443" y="1"/>
                  <a:pt x="442" y="0"/>
                  <a:pt x="440" y="0"/>
                </a:cubicBezTo>
                <a:close/>
                <a:moveTo>
                  <a:pt x="442" y="3"/>
                </a:moveTo>
                <a:cubicBezTo>
                  <a:pt x="436" y="20"/>
                  <a:pt x="341" y="91"/>
                  <a:pt x="230" y="147"/>
                </a:cubicBezTo>
                <a:cubicBezTo>
                  <a:pt x="105" y="230"/>
                  <a:pt x="0" y="314"/>
                  <a:pt x="0" y="314"/>
                </a:cubicBezTo>
                <a:lnTo>
                  <a:pt x="188" y="607"/>
                </a:lnTo>
                <a:cubicBezTo>
                  <a:pt x="188" y="607"/>
                  <a:pt x="314" y="523"/>
                  <a:pt x="419" y="440"/>
                </a:cubicBezTo>
                <a:cubicBezTo>
                  <a:pt x="544" y="377"/>
                  <a:pt x="649" y="293"/>
                  <a:pt x="649" y="293"/>
                </a:cubicBezTo>
                <a:lnTo>
                  <a:pt x="442" y="3"/>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36"/>
          <p:cNvSpPr/>
          <p:nvPr/>
        </p:nvSpPr>
        <p:spPr>
          <a:xfrm>
            <a:off x="4354741" y="2543710"/>
            <a:ext cx="13283" cy="12886"/>
          </a:xfrm>
          <a:custGeom>
            <a:avLst/>
            <a:gdLst/>
            <a:ahLst/>
            <a:cxnLst/>
            <a:rect l="l" t="t" r="r" b="b"/>
            <a:pathLst>
              <a:path w="670" h="650" extrusionOk="0">
                <a:moveTo>
                  <a:pt x="460" y="1"/>
                </a:moveTo>
                <a:cubicBezTo>
                  <a:pt x="460" y="21"/>
                  <a:pt x="356" y="126"/>
                  <a:pt x="230" y="210"/>
                </a:cubicBezTo>
                <a:cubicBezTo>
                  <a:pt x="126" y="293"/>
                  <a:pt x="0" y="356"/>
                  <a:pt x="0" y="356"/>
                </a:cubicBezTo>
                <a:lnTo>
                  <a:pt x="209" y="649"/>
                </a:lnTo>
                <a:cubicBezTo>
                  <a:pt x="209" y="649"/>
                  <a:pt x="335" y="565"/>
                  <a:pt x="439" y="461"/>
                </a:cubicBezTo>
                <a:cubicBezTo>
                  <a:pt x="544" y="398"/>
                  <a:pt x="670" y="293"/>
                  <a:pt x="670" y="293"/>
                </a:cubicBezTo>
                <a:lnTo>
                  <a:pt x="460"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36"/>
          <p:cNvSpPr/>
          <p:nvPr/>
        </p:nvSpPr>
        <p:spPr>
          <a:xfrm>
            <a:off x="4370919" y="2531676"/>
            <a:ext cx="12866" cy="12470"/>
          </a:xfrm>
          <a:custGeom>
            <a:avLst/>
            <a:gdLst/>
            <a:ahLst/>
            <a:cxnLst/>
            <a:rect l="l" t="t" r="r" b="b"/>
            <a:pathLst>
              <a:path w="649" h="629" extrusionOk="0">
                <a:moveTo>
                  <a:pt x="419" y="1"/>
                </a:moveTo>
                <a:lnTo>
                  <a:pt x="421" y="4"/>
                </a:lnTo>
                <a:lnTo>
                  <a:pt x="421" y="4"/>
                </a:lnTo>
                <a:cubicBezTo>
                  <a:pt x="422" y="2"/>
                  <a:pt x="421" y="1"/>
                  <a:pt x="419" y="1"/>
                </a:cubicBezTo>
                <a:close/>
                <a:moveTo>
                  <a:pt x="421" y="4"/>
                </a:moveTo>
                <a:lnTo>
                  <a:pt x="421" y="4"/>
                </a:lnTo>
                <a:cubicBezTo>
                  <a:pt x="416" y="19"/>
                  <a:pt x="323" y="96"/>
                  <a:pt x="230" y="189"/>
                </a:cubicBezTo>
                <a:cubicBezTo>
                  <a:pt x="126" y="273"/>
                  <a:pt x="0" y="356"/>
                  <a:pt x="0" y="356"/>
                </a:cubicBezTo>
                <a:lnTo>
                  <a:pt x="209" y="628"/>
                </a:lnTo>
                <a:cubicBezTo>
                  <a:pt x="209" y="628"/>
                  <a:pt x="314" y="545"/>
                  <a:pt x="439" y="440"/>
                </a:cubicBezTo>
                <a:cubicBezTo>
                  <a:pt x="544" y="336"/>
                  <a:pt x="649" y="273"/>
                  <a:pt x="649" y="273"/>
                </a:cubicBezTo>
                <a:lnTo>
                  <a:pt x="421" y="4"/>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36"/>
          <p:cNvSpPr/>
          <p:nvPr/>
        </p:nvSpPr>
        <p:spPr>
          <a:xfrm>
            <a:off x="4284620" y="2587682"/>
            <a:ext cx="13719" cy="11637"/>
          </a:xfrm>
          <a:custGeom>
            <a:avLst/>
            <a:gdLst/>
            <a:ahLst/>
            <a:cxnLst/>
            <a:rect l="l" t="t" r="r" b="b"/>
            <a:pathLst>
              <a:path w="692" h="587" extrusionOk="0">
                <a:moveTo>
                  <a:pt x="524" y="0"/>
                </a:moveTo>
                <a:cubicBezTo>
                  <a:pt x="524" y="0"/>
                  <a:pt x="399" y="84"/>
                  <a:pt x="273" y="126"/>
                </a:cubicBezTo>
                <a:cubicBezTo>
                  <a:pt x="127" y="210"/>
                  <a:pt x="1" y="272"/>
                  <a:pt x="1" y="272"/>
                </a:cubicBezTo>
                <a:lnTo>
                  <a:pt x="168" y="586"/>
                </a:lnTo>
                <a:cubicBezTo>
                  <a:pt x="168" y="586"/>
                  <a:pt x="294" y="524"/>
                  <a:pt x="419" y="440"/>
                </a:cubicBezTo>
                <a:cubicBezTo>
                  <a:pt x="545" y="377"/>
                  <a:pt x="691" y="314"/>
                  <a:pt x="691" y="314"/>
                </a:cubicBezTo>
                <a:lnTo>
                  <a:pt x="524"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36"/>
          <p:cNvSpPr/>
          <p:nvPr/>
        </p:nvSpPr>
        <p:spPr>
          <a:xfrm>
            <a:off x="4302879" y="2577730"/>
            <a:ext cx="13303" cy="12054"/>
          </a:xfrm>
          <a:custGeom>
            <a:avLst/>
            <a:gdLst/>
            <a:ahLst/>
            <a:cxnLst/>
            <a:rect l="l" t="t" r="r" b="b"/>
            <a:pathLst>
              <a:path w="671" h="608" extrusionOk="0">
                <a:moveTo>
                  <a:pt x="503" y="0"/>
                </a:moveTo>
                <a:cubicBezTo>
                  <a:pt x="503" y="42"/>
                  <a:pt x="398" y="84"/>
                  <a:pt x="252" y="168"/>
                </a:cubicBezTo>
                <a:cubicBezTo>
                  <a:pt x="126" y="251"/>
                  <a:pt x="1" y="293"/>
                  <a:pt x="1" y="293"/>
                </a:cubicBezTo>
                <a:lnTo>
                  <a:pt x="147" y="607"/>
                </a:lnTo>
                <a:cubicBezTo>
                  <a:pt x="147" y="607"/>
                  <a:pt x="294" y="565"/>
                  <a:pt x="419" y="482"/>
                </a:cubicBezTo>
                <a:lnTo>
                  <a:pt x="670" y="314"/>
                </a:lnTo>
                <a:lnTo>
                  <a:pt x="503"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36"/>
          <p:cNvSpPr/>
          <p:nvPr/>
        </p:nvSpPr>
        <p:spPr>
          <a:xfrm>
            <a:off x="4321138" y="2567362"/>
            <a:ext cx="13283" cy="12034"/>
          </a:xfrm>
          <a:custGeom>
            <a:avLst/>
            <a:gdLst/>
            <a:ahLst/>
            <a:cxnLst/>
            <a:rect l="l" t="t" r="r" b="b"/>
            <a:pathLst>
              <a:path w="670" h="607" extrusionOk="0">
                <a:moveTo>
                  <a:pt x="481" y="0"/>
                </a:moveTo>
                <a:cubicBezTo>
                  <a:pt x="461" y="0"/>
                  <a:pt x="335" y="84"/>
                  <a:pt x="230" y="168"/>
                </a:cubicBezTo>
                <a:cubicBezTo>
                  <a:pt x="105" y="251"/>
                  <a:pt x="0" y="314"/>
                  <a:pt x="0" y="314"/>
                </a:cubicBezTo>
                <a:lnTo>
                  <a:pt x="168" y="607"/>
                </a:lnTo>
                <a:lnTo>
                  <a:pt x="440" y="460"/>
                </a:lnTo>
                <a:cubicBezTo>
                  <a:pt x="565" y="377"/>
                  <a:pt x="670" y="293"/>
                  <a:pt x="670" y="293"/>
                </a:cubicBezTo>
                <a:lnTo>
                  <a:pt x="481"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36"/>
          <p:cNvSpPr/>
          <p:nvPr/>
        </p:nvSpPr>
        <p:spPr>
          <a:xfrm>
            <a:off x="4227801" y="2610918"/>
            <a:ext cx="13283" cy="10388"/>
          </a:xfrm>
          <a:custGeom>
            <a:avLst/>
            <a:gdLst/>
            <a:ahLst/>
            <a:cxnLst/>
            <a:rect l="l" t="t" r="r" b="b"/>
            <a:pathLst>
              <a:path w="670" h="524" extrusionOk="0">
                <a:moveTo>
                  <a:pt x="565" y="0"/>
                </a:moveTo>
                <a:cubicBezTo>
                  <a:pt x="524" y="21"/>
                  <a:pt x="377" y="63"/>
                  <a:pt x="252" y="105"/>
                </a:cubicBezTo>
                <a:cubicBezTo>
                  <a:pt x="126" y="168"/>
                  <a:pt x="0" y="188"/>
                  <a:pt x="0" y="188"/>
                </a:cubicBezTo>
                <a:lnTo>
                  <a:pt x="105" y="523"/>
                </a:lnTo>
                <a:cubicBezTo>
                  <a:pt x="105" y="523"/>
                  <a:pt x="231" y="502"/>
                  <a:pt x="377" y="460"/>
                </a:cubicBezTo>
                <a:cubicBezTo>
                  <a:pt x="524" y="398"/>
                  <a:pt x="670" y="356"/>
                  <a:pt x="670" y="356"/>
                </a:cubicBezTo>
                <a:lnTo>
                  <a:pt x="565"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36"/>
          <p:cNvSpPr/>
          <p:nvPr/>
        </p:nvSpPr>
        <p:spPr>
          <a:xfrm>
            <a:off x="4246872" y="2604613"/>
            <a:ext cx="12886" cy="10468"/>
          </a:xfrm>
          <a:custGeom>
            <a:avLst/>
            <a:gdLst/>
            <a:ahLst/>
            <a:cxnLst/>
            <a:rect l="l" t="t" r="r" b="b"/>
            <a:pathLst>
              <a:path w="650" h="528" extrusionOk="0">
                <a:moveTo>
                  <a:pt x="524" y="0"/>
                </a:moveTo>
                <a:cubicBezTo>
                  <a:pt x="505" y="0"/>
                  <a:pt x="378" y="52"/>
                  <a:pt x="252" y="88"/>
                </a:cubicBezTo>
                <a:lnTo>
                  <a:pt x="1" y="193"/>
                </a:lnTo>
                <a:lnTo>
                  <a:pt x="126" y="527"/>
                </a:lnTo>
                <a:lnTo>
                  <a:pt x="398" y="423"/>
                </a:lnTo>
                <a:lnTo>
                  <a:pt x="650" y="318"/>
                </a:lnTo>
                <a:lnTo>
                  <a:pt x="524" y="4"/>
                </a:lnTo>
                <a:cubicBezTo>
                  <a:pt x="527" y="1"/>
                  <a:pt x="527" y="0"/>
                  <a:pt x="524"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36"/>
          <p:cNvSpPr/>
          <p:nvPr/>
        </p:nvSpPr>
        <p:spPr>
          <a:xfrm>
            <a:off x="4265964" y="2596386"/>
            <a:ext cx="12886" cy="11221"/>
          </a:xfrm>
          <a:custGeom>
            <a:avLst/>
            <a:gdLst/>
            <a:ahLst/>
            <a:cxnLst/>
            <a:rect l="l" t="t" r="r" b="b"/>
            <a:pathLst>
              <a:path w="650" h="566" extrusionOk="0">
                <a:moveTo>
                  <a:pt x="523" y="1"/>
                </a:moveTo>
                <a:cubicBezTo>
                  <a:pt x="523" y="1"/>
                  <a:pt x="398" y="64"/>
                  <a:pt x="272" y="147"/>
                </a:cubicBezTo>
                <a:cubicBezTo>
                  <a:pt x="210" y="168"/>
                  <a:pt x="126" y="189"/>
                  <a:pt x="84" y="210"/>
                </a:cubicBezTo>
                <a:cubicBezTo>
                  <a:pt x="21" y="252"/>
                  <a:pt x="0" y="252"/>
                  <a:pt x="0" y="252"/>
                </a:cubicBezTo>
                <a:lnTo>
                  <a:pt x="126" y="566"/>
                </a:lnTo>
                <a:cubicBezTo>
                  <a:pt x="126" y="566"/>
                  <a:pt x="168" y="524"/>
                  <a:pt x="210" y="524"/>
                </a:cubicBezTo>
                <a:cubicBezTo>
                  <a:pt x="272" y="503"/>
                  <a:pt x="335" y="482"/>
                  <a:pt x="398" y="461"/>
                </a:cubicBezTo>
                <a:cubicBezTo>
                  <a:pt x="523" y="398"/>
                  <a:pt x="649" y="315"/>
                  <a:pt x="649" y="315"/>
                </a:cubicBezTo>
                <a:lnTo>
                  <a:pt x="523"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36"/>
          <p:cNvSpPr/>
          <p:nvPr/>
        </p:nvSpPr>
        <p:spPr>
          <a:xfrm>
            <a:off x="4167651" y="2626679"/>
            <a:ext cx="12470" cy="8723"/>
          </a:xfrm>
          <a:custGeom>
            <a:avLst/>
            <a:gdLst/>
            <a:ahLst/>
            <a:cxnLst/>
            <a:rect l="l" t="t" r="r" b="b"/>
            <a:pathLst>
              <a:path w="629" h="440" extrusionOk="0">
                <a:moveTo>
                  <a:pt x="565" y="0"/>
                </a:moveTo>
                <a:lnTo>
                  <a:pt x="1" y="105"/>
                </a:lnTo>
                <a:lnTo>
                  <a:pt x="42" y="440"/>
                </a:lnTo>
                <a:lnTo>
                  <a:pt x="628" y="335"/>
                </a:lnTo>
                <a:lnTo>
                  <a:pt x="565"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36"/>
          <p:cNvSpPr/>
          <p:nvPr/>
        </p:nvSpPr>
        <p:spPr>
          <a:xfrm>
            <a:off x="4187555" y="2621703"/>
            <a:ext cx="13303" cy="9556"/>
          </a:xfrm>
          <a:custGeom>
            <a:avLst/>
            <a:gdLst/>
            <a:ahLst/>
            <a:cxnLst/>
            <a:rect l="l" t="t" r="r" b="b"/>
            <a:pathLst>
              <a:path w="671" h="482" extrusionOk="0">
                <a:moveTo>
                  <a:pt x="587" y="0"/>
                </a:moveTo>
                <a:cubicBezTo>
                  <a:pt x="587" y="42"/>
                  <a:pt x="419" y="63"/>
                  <a:pt x="294" y="84"/>
                </a:cubicBezTo>
                <a:cubicBezTo>
                  <a:pt x="168" y="126"/>
                  <a:pt x="1" y="147"/>
                  <a:pt x="1" y="147"/>
                </a:cubicBezTo>
                <a:lnTo>
                  <a:pt x="85" y="481"/>
                </a:lnTo>
                <a:cubicBezTo>
                  <a:pt x="85" y="481"/>
                  <a:pt x="210" y="460"/>
                  <a:pt x="377" y="440"/>
                </a:cubicBezTo>
                <a:cubicBezTo>
                  <a:pt x="503" y="398"/>
                  <a:pt x="670" y="356"/>
                  <a:pt x="670" y="356"/>
                </a:cubicBezTo>
                <a:lnTo>
                  <a:pt x="587"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36"/>
          <p:cNvSpPr/>
          <p:nvPr/>
        </p:nvSpPr>
        <p:spPr>
          <a:xfrm>
            <a:off x="4207896" y="2617143"/>
            <a:ext cx="12450" cy="9972"/>
          </a:xfrm>
          <a:custGeom>
            <a:avLst/>
            <a:gdLst/>
            <a:ahLst/>
            <a:cxnLst/>
            <a:rect l="l" t="t" r="r" b="b"/>
            <a:pathLst>
              <a:path w="628" h="503" extrusionOk="0">
                <a:moveTo>
                  <a:pt x="523" y="0"/>
                </a:moveTo>
                <a:lnTo>
                  <a:pt x="524" y="2"/>
                </a:lnTo>
                <a:lnTo>
                  <a:pt x="524" y="2"/>
                </a:lnTo>
                <a:cubicBezTo>
                  <a:pt x="526" y="1"/>
                  <a:pt x="526" y="0"/>
                  <a:pt x="523" y="0"/>
                </a:cubicBezTo>
                <a:close/>
                <a:moveTo>
                  <a:pt x="524" y="2"/>
                </a:moveTo>
                <a:lnTo>
                  <a:pt x="524" y="2"/>
                </a:lnTo>
                <a:cubicBezTo>
                  <a:pt x="510" y="14"/>
                  <a:pt x="383" y="65"/>
                  <a:pt x="272" y="84"/>
                </a:cubicBezTo>
                <a:cubicBezTo>
                  <a:pt x="188" y="105"/>
                  <a:pt x="126" y="105"/>
                  <a:pt x="84" y="146"/>
                </a:cubicBezTo>
                <a:cubicBezTo>
                  <a:pt x="21" y="146"/>
                  <a:pt x="0" y="167"/>
                  <a:pt x="0" y="167"/>
                </a:cubicBezTo>
                <a:lnTo>
                  <a:pt x="84" y="502"/>
                </a:lnTo>
                <a:cubicBezTo>
                  <a:pt x="84" y="502"/>
                  <a:pt x="105" y="502"/>
                  <a:pt x="167" y="481"/>
                </a:cubicBezTo>
                <a:cubicBezTo>
                  <a:pt x="209" y="460"/>
                  <a:pt x="293" y="460"/>
                  <a:pt x="335" y="418"/>
                </a:cubicBezTo>
                <a:cubicBezTo>
                  <a:pt x="481" y="377"/>
                  <a:pt x="628" y="356"/>
                  <a:pt x="628" y="356"/>
                </a:cubicBezTo>
                <a:lnTo>
                  <a:pt x="524" y="2"/>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36"/>
          <p:cNvSpPr/>
          <p:nvPr/>
        </p:nvSpPr>
        <p:spPr>
          <a:xfrm>
            <a:off x="4106252" y="2633320"/>
            <a:ext cx="12054" cy="6641"/>
          </a:xfrm>
          <a:custGeom>
            <a:avLst/>
            <a:gdLst/>
            <a:ahLst/>
            <a:cxnLst/>
            <a:rect l="l" t="t" r="r" b="b"/>
            <a:pathLst>
              <a:path w="608" h="335" extrusionOk="0">
                <a:moveTo>
                  <a:pt x="1" y="0"/>
                </a:moveTo>
                <a:lnTo>
                  <a:pt x="22" y="335"/>
                </a:lnTo>
                <a:lnTo>
                  <a:pt x="608" y="335"/>
                </a:lnTo>
                <a:lnTo>
                  <a:pt x="587"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36"/>
          <p:cNvSpPr/>
          <p:nvPr/>
        </p:nvSpPr>
        <p:spPr>
          <a:xfrm>
            <a:off x="4126989" y="2631655"/>
            <a:ext cx="12054" cy="7890"/>
          </a:xfrm>
          <a:custGeom>
            <a:avLst/>
            <a:gdLst/>
            <a:ahLst/>
            <a:cxnLst/>
            <a:rect l="l" t="t" r="r" b="b"/>
            <a:pathLst>
              <a:path w="608" h="398" extrusionOk="0">
                <a:moveTo>
                  <a:pt x="587" y="0"/>
                </a:moveTo>
                <a:lnTo>
                  <a:pt x="1" y="63"/>
                </a:lnTo>
                <a:lnTo>
                  <a:pt x="22" y="398"/>
                </a:lnTo>
                <a:lnTo>
                  <a:pt x="608" y="356"/>
                </a:lnTo>
                <a:lnTo>
                  <a:pt x="587"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36"/>
          <p:cNvSpPr/>
          <p:nvPr/>
        </p:nvSpPr>
        <p:spPr>
          <a:xfrm>
            <a:off x="4147330" y="2629573"/>
            <a:ext cx="12450" cy="8326"/>
          </a:xfrm>
          <a:custGeom>
            <a:avLst/>
            <a:gdLst/>
            <a:ahLst/>
            <a:cxnLst/>
            <a:rect l="l" t="t" r="r" b="b"/>
            <a:pathLst>
              <a:path w="628" h="420" extrusionOk="0">
                <a:moveTo>
                  <a:pt x="565" y="1"/>
                </a:moveTo>
                <a:lnTo>
                  <a:pt x="0" y="84"/>
                </a:lnTo>
                <a:lnTo>
                  <a:pt x="21" y="419"/>
                </a:lnTo>
                <a:lnTo>
                  <a:pt x="628" y="356"/>
                </a:lnTo>
                <a:lnTo>
                  <a:pt x="565"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36"/>
          <p:cNvSpPr/>
          <p:nvPr/>
        </p:nvSpPr>
        <p:spPr>
          <a:xfrm>
            <a:off x="4044457" y="2629573"/>
            <a:ext cx="12034" cy="8326"/>
          </a:xfrm>
          <a:custGeom>
            <a:avLst/>
            <a:gdLst/>
            <a:ahLst/>
            <a:cxnLst/>
            <a:rect l="l" t="t" r="r" b="b"/>
            <a:pathLst>
              <a:path w="607" h="420" extrusionOk="0">
                <a:moveTo>
                  <a:pt x="42" y="1"/>
                </a:moveTo>
                <a:lnTo>
                  <a:pt x="0" y="356"/>
                </a:lnTo>
                <a:lnTo>
                  <a:pt x="586" y="419"/>
                </a:lnTo>
                <a:lnTo>
                  <a:pt x="607" y="84"/>
                </a:lnTo>
                <a:lnTo>
                  <a:pt x="42"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36"/>
          <p:cNvSpPr/>
          <p:nvPr/>
        </p:nvSpPr>
        <p:spPr>
          <a:xfrm>
            <a:off x="4064778" y="2631655"/>
            <a:ext cx="12470" cy="7890"/>
          </a:xfrm>
          <a:custGeom>
            <a:avLst/>
            <a:gdLst/>
            <a:ahLst/>
            <a:cxnLst/>
            <a:rect l="l" t="t" r="r" b="b"/>
            <a:pathLst>
              <a:path w="629" h="398" extrusionOk="0">
                <a:moveTo>
                  <a:pt x="63" y="0"/>
                </a:moveTo>
                <a:lnTo>
                  <a:pt x="0" y="356"/>
                </a:lnTo>
                <a:lnTo>
                  <a:pt x="607" y="398"/>
                </a:lnTo>
                <a:lnTo>
                  <a:pt x="628" y="63"/>
                </a:lnTo>
                <a:lnTo>
                  <a:pt x="63"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36"/>
          <p:cNvSpPr/>
          <p:nvPr/>
        </p:nvSpPr>
        <p:spPr>
          <a:xfrm>
            <a:off x="4085515" y="2632904"/>
            <a:ext cx="12054" cy="7058"/>
          </a:xfrm>
          <a:custGeom>
            <a:avLst/>
            <a:gdLst/>
            <a:ahLst/>
            <a:cxnLst/>
            <a:rect l="l" t="t" r="r" b="b"/>
            <a:pathLst>
              <a:path w="608" h="356" extrusionOk="0">
                <a:moveTo>
                  <a:pt x="22" y="0"/>
                </a:moveTo>
                <a:lnTo>
                  <a:pt x="1" y="356"/>
                </a:lnTo>
                <a:lnTo>
                  <a:pt x="607" y="356"/>
                </a:lnTo>
                <a:lnTo>
                  <a:pt x="607" y="21"/>
                </a:lnTo>
                <a:lnTo>
                  <a:pt x="22"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36"/>
          <p:cNvSpPr/>
          <p:nvPr/>
        </p:nvSpPr>
        <p:spPr>
          <a:xfrm>
            <a:off x="3983059" y="2617143"/>
            <a:ext cx="12470" cy="9972"/>
          </a:xfrm>
          <a:custGeom>
            <a:avLst/>
            <a:gdLst/>
            <a:ahLst/>
            <a:cxnLst/>
            <a:rect l="l" t="t" r="r" b="b"/>
            <a:pathLst>
              <a:path w="629" h="503" extrusionOk="0">
                <a:moveTo>
                  <a:pt x="105" y="0"/>
                </a:moveTo>
                <a:lnTo>
                  <a:pt x="0" y="356"/>
                </a:lnTo>
                <a:cubicBezTo>
                  <a:pt x="0" y="356"/>
                  <a:pt x="126" y="398"/>
                  <a:pt x="272" y="418"/>
                </a:cubicBezTo>
                <a:cubicBezTo>
                  <a:pt x="356" y="460"/>
                  <a:pt x="419" y="481"/>
                  <a:pt x="461" y="481"/>
                </a:cubicBezTo>
                <a:cubicBezTo>
                  <a:pt x="524" y="481"/>
                  <a:pt x="545" y="502"/>
                  <a:pt x="545" y="502"/>
                </a:cubicBezTo>
                <a:lnTo>
                  <a:pt x="628" y="167"/>
                </a:lnTo>
                <a:cubicBezTo>
                  <a:pt x="628" y="167"/>
                  <a:pt x="586" y="167"/>
                  <a:pt x="545" y="146"/>
                </a:cubicBezTo>
                <a:lnTo>
                  <a:pt x="377" y="84"/>
                </a:lnTo>
                <a:cubicBezTo>
                  <a:pt x="252" y="63"/>
                  <a:pt x="105" y="0"/>
                  <a:pt x="105"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36"/>
          <p:cNvSpPr/>
          <p:nvPr/>
        </p:nvSpPr>
        <p:spPr>
          <a:xfrm>
            <a:off x="4003379" y="2622535"/>
            <a:ext cx="13303" cy="9139"/>
          </a:xfrm>
          <a:custGeom>
            <a:avLst/>
            <a:gdLst/>
            <a:ahLst/>
            <a:cxnLst/>
            <a:rect l="l" t="t" r="r" b="b"/>
            <a:pathLst>
              <a:path w="671" h="461" extrusionOk="0">
                <a:moveTo>
                  <a:pt x="84" y="0"/>
                </a:moveTo>
                <a:lnTo>
                  <a:pt x="1" y="335"/>
                </a:lnTo>
                <a:cubicBezTo>
                  <a:pt x="1" y="335"/>
                  <a:pt x="147" y="356"/>
                  <a:pt x="294" y="418"/>
                </a:cubicBezTo>
                <a:cubicBezTo>
                  <a:pt x="440" y="439"/>
                  <a:pt x="587" y="460"/>
                  <a:pt x="587" y="460"/>
                </a:cubicBezTo>
                <a:lnTo>
                  <a:pt x="670" y="126"/>
                </a:lnTo>
                <a:cubicBezTo>
                  <a:pt x="670" y="126"/>
                  <a:pt x="545" y="105"/>
                  <a:pt x="377" y="84"/>
                </a:cubicBezTo>
                <a:cubicBezTo>
                  <a:pt x="210" y="21"/>
                  <a:pt x="84" y="0"/>
                  <a:pt x="84"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36"/>
          <p:cNvSpPr/>
          <p:nvPr/>
        </p:nvSpPr>
        <p:spPr>
          <a:xfrm>
            <a:off x="4023720" y="2626679"/>
            <a:ext cx="12450" cy="8723"/>
          </a:xfrm>
          <a:custGeom>
            <a:avLst/>
            <a:gdLst/>
            <a:ahLst/>
            <a:cxnLst/>
            <a:rect l="l" t="t" r="r" b="b"/>
            <a:pathLst>
              <a:path w="628" h="440" extrusionOk="0">
                <a:moveTo>
                  <a:pt x="63" y="0"/>
                </a:moveTo>
                <a:lnTo>
                  <a:pt x="0" y="335"/>
                </a:lnTo>
                <a:lnTo>
                  <a:pt x="586" y="440"/>
                </a:lnTo>
                <a:lnTo>
                  <a:pt x="628" y="105"/>
                </a:lnTo>
                <a:lnTo>
                  <a:pt x="63"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36"/>
          <p:cNvSpPr/>
          <p:nvPr/>
        </p:nvSpPr>
        <p:spPr>
          <a:xfrm>
            <a:off x="3924574" y="2595969"/>
            <a:ext cx="13283" cy="10805"/>
          </a:xfrm>
          <a:custGeom>
            <a:avLst/>
            <a:gdLst/>
            <a:ahLst/>
            <a:cxnLst/>
            <a:rect l="l" t="t" r="r" b="b"/>
            <a:pathLst>
              <a:path w="670" h="545" extrusionOk="0">
                <a:moveTo>
                  <a:pt x="147" y="1"/>
                </a:moveTo>
                <a:lnTo>
                  <a:pt x="0" y="315"/>
                </a:lnTo>
                <a:cubicBezTo>
                  <a:pt x="0" y="315"/>
                  <a:pt x="147" y="357"/>
                  <a:pt x="272" y="440"/>
                </a:cubicBezTo>
                <a:cubicBezTo>
                  <a:pt x="356" y="482"/>
                  <a:pt x="398" y="503"/>
                  <a:pt x="461" y="524"/>
                </a:cubicBezTo>
                <a:cubicBezTo>
                  <a:pt x="502" y="545"/>
                  <a:pt x="523" y="545"/>
                  <a:pt x="523" y="545"/>
                </a:cubicBezTo>
                <a:lnTo>
                  <a:pt x="670" y="231"/>
                </a:lnTo>
                <a:cubicBezTo>
                  <a:pt x="670" y="231"/>
                  <a:pt x="628" y="210"/>
                  <a:pt x="586" y="210"/>
                </a:cubicBezTo>
                <a:cubicBezTo>
                  <a:pt x="523" y="210"/>
                  <a:pt x="482" y="189"/>
                  <a:pt x="398" y="126"/>
                </a:cubicBezTo>
                <a:cubicBezTo>
                  <a:pt x="272" y="85"/>
                  <a:pt x="147" y="1"/>
                  <a:pt x="147"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36"/>
          <p:cNvSpPr/>
          <p:nvPr/>
        </p:nvSpPr>
        <p:spPr>
          <a:xfrm>
            <a:off x="3944062" y="2604276"/>
            <a:ext cx="12886" cy="10388"/>
          </a:xfrm>
          <a:custGeom>
            <a:avLst/>
            <a:gdLst/>
            <a:ahLst/>
            <a:cxnLst/>
            <a:rect l="l" t="t" r="r" b="b"/>
            <a:pathLst>
              <a:path w="650" h="524" extrusionOk="0">
                <a:moveTo>
                  <a:pt x="126" y="0"/>
                </a:moveTo>
                <a:lnTo>
                  <a:pt x="1" y="314"/>
                </a:lnTo>
                <a:lnTo>
                  <a:pt x="252" y="419"/>
                </a:lnTo>
                <a:lnTo>
                  <a:pt x="524" y="523"/>
                </a:lnTo>
                <a:lnTo>
                  <a:pt x="649" y="189"/>
                </a:lnTo>
                <a:lnTo>
                  <a:pt x="398" y="84"/>
                </a:lnTo>
                <a:cubicBezTo>
                  <a:pt x="252" y="63"/>
                  <a:pt x="126" y="0"/>
                  <a:pt x="126"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36"/>
          <p:cNvSpPr/>
          <p:nvPr/>
        </p:nvSpPr>
        <p:spPr>
          <a:xfrm>
            <a:off x="3963570" y="2610918"/>
            <a:ext cx="13699" cy="10388"/>
          </a:xfrm>
          <a:custGeom>
            <a:avLst/>
            <a:gdLst/>
            <a:ahLst/>
            <a:cxnLst/>
            <a:rect l="l" t="t" r="r" b="b"/>
            <a:pathLst>
              <a:path w="691" h="524" extrusionOk="0">
                <a:moveTo>
                  <a:pt x="105" y="0"/>
                </a:moveTo>
                <a:lnTo>
                  <a:pt x="0" y="356"/>
                </a:lnTo>
                <a:cubicBezTo>
                  <a:pt x="0" y="356"/>
                  <a:pt x="147" y="398"/>
                  <a:pt x="293" y="460"/>
                </a:cubicBezTo>
                <a:cubicBezTo>
                  <a:pt x="419" y="502"/>
                  <a:pt x="586" y="523"/>
                  <a:pt x="586" y="523"/>
                </a:cubicBezTo>
                <a:lnTo>
                  <a:pt x="691" y="188"/>
                </a:lnTo>
                <a:cubicBezTo>
                  <a:pt x="691" y="188"/>
                  <a:pt x="565" y="168"/>
                  <a:pt x="419" y="105"/>
                </a:cubicBezTo>
                <a:cubicBezTo>
                  <a:pt x="251" y="63"/>
                  <a:pt x="105" y="0"/>
                  <a:pt x="105"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36"/>
          <p:cNvSpPr/>
          <p:nvPr/>
        </p:nvSpPr>
        <p:spPr>
          <a:xfrm>
            <a:off x="3869817" y="2567362"/>
            <a:ext cx="13283" cy="12034"/>
          </a:xfrm>
          <a:custGeom>
            <a:avLst/>
            <a:gdLst/>
            <a:ahLst/>
            <a:cxnLst/>
            <a:rect l="l" t="t" r="r" b="b"/>
            <a:pathLst>
              <a:path w="670" h="607" extrusionOk="0">
                <a:moveTo>
                  <a:pt x="189" y="0"/>
                </a:moveTo>
                <a:lnTo>
                  <a:pt x="0" y="293"/>
                </a:lnTo>
                <a:cubicBezTo>
                  <a:pt x="0" y="293"/>
                  <a:pt x="126" y="377"/>
                  <a:pt x="231" y="460"/>
                </a:cubicBezTo>
                <a:lnTo>
                  <a:pt x="503" y="607"/>
                </a:lnTo>
                <a:lnTo>
                  <a:pt x="670" y="314"/>
                </a:lnTo>
                <a:cubicBezTo>
                  <a:pt x="670" y="314"/>
                  <a:pt x="544" y="251"/>
                  <a:pt x="440" y="168"/>
                </a:cubicBezTo>
                <a:lnTo>
                  <a:pt x="189"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36"/>
          <p:cNvSpPr/>
          <p:nvPr/>
        </p:nvSpPr>
        <p:spPr>
          <a:xfrm>
            <a:off x="3887660" y="2578563"/>
            <a:ext cx="13283" cy="11617"/>
          </a:xfrm>
          <a:custGeom>
            <a:avLst/>
            <a:gdLst/>
            <a:ahLst/>
            <a:cxnLst/>
            <a:rect l="l" t="t" r="r" b="b"/>
            <a:pathLst>
              <a:path w="670" h="586" extrusionOk="0">
                <a:moveTo>
                  <a:pt x="167" y="0"/>
                </a:moveTo>
                <a:lnTo>
                  <a:pt x="0" y="314"/>
                </a:lnTo>
                <a:lnTo>
                  <a:pt x="251" y="460"/>
                </a:lnTo>
                <a:cubicBezTo>
                  <a:pt x="377" y="544"/>
                  <a:pt x="523" y="586"/>
                  <a:pt x="523" y="586"/>
                </a:cubicBezTo>
                <a:lnTo>
                  <a:pt x="670" y="272"/>
                </a:lnTo>
                <a:cubicBezTo>
                  <a:pt x="670" y="272"/>
                  <a:pt x="544" y="230"/>
                  <a:pt x="419" y="147"/>
                </a:cubicBezTo>
                <a:cubicBezTo>
                  <a:pt x="293" y="42"/>
                  <a:pt x="167" y="0"/>
                  <a:pt x="167"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36"/>
          <p:cNvSpPr/>
          <p:nvPr/>
        </p:nvSpPr>
        <p:spPr>
          <a:xfrm>
            <a:off x="3905899" y="2587682"/>
            <a:ext cx="13719" cy="11637"/>
          </a:xfrm>
          <a:custGeom>
            <a:avLst/>
            <a:gdLst/>
            <a:ahLst/>
            <a:cxnLst/>
            <a:rect l="l" t="t" r="r" b="b"/>
            <a:pathLst>
              <a:path w="692" h="587" extrusionOk="0">
                <a:moveTo>
                  <a:pt x="168" y="0"/>
                </a:moveTo>
                <a:lnTo>
                  <a:pt x="1" y="314"/>
                </a:lnTo>
                <a:cubicBezTo>
                  <a:pt x="1" y="314"/>
                  <a:pt x="147" y="398"/>
                  <a:pt x="273" y="440"/>
                </a:cubicBezTo>
                <a:cubicBezTo>
                  <a:pt x="398" y="524"/>
                  <a:pt x="524" y="586"/>
                  <a:pt x="524" y="586"/>
                </a:cubicBezTo>
                <a:lnTo>
                  <a:pt x="691" y="272"/>
                </a:lnTo>
                <a:cubicBezTo>
                  <a:pt x="691" y="272"/>
                  <a:pt x="566" y="210"/>
                  <a:pt x="419" y="126"/>
                </a:cubicBezTo>
                <a:cubicBezTo>
                  <a:pt x="294" y="63"/>
                  <a:pt x="168" y="0"/>
                  <a:pt x="168"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36"/>
          <p:cNvSpPr/>
          <p:nvPr/>
        </p:nvSpPr>
        <p:spPr>
          <a:xfrm>
            <a:off x="3819620" y="2531260"/>
            <a:ext cx="12886" cy="12470"/>
          </a:xfrm>
          <a:custGeom>
            <a:avLst/>
            <a:gdLst/>
            <a:ahLst/>
            <a:cxnLst/>
            <a:rect l="l" t="t" r="r" b="b"/>
            <a:pathLst>
              <a:path w="650" h="629" extrusionOk="0">
                <a:moveTo>
                  <a:pt x="231" y="1"/>
                </a:moveTo>
                <a:lnTo>
                  <a:pt x="1" y="252"/>
                </a:lnTo>
                <a:cubicBezTo>
                  <a:pt x="1" y="252"/>
                  <a:pt x="105" y="357"/>
                  <a:pt x="210" y="440"/>
                </a:cubicBezTo>
                <a:cubicBezTo>
                  <a:pt x="314" y="524"/>
                  <a:pt x="440" y="629"/>
                  <a:pt x="440" y="629"/>
                </a:cubicBezTo>
                <a:lnTo>
                  <a:pt x="649" y="357"/>
                </a:lnTo>
                <a:cubicBezTo>
                  <a:pt x="649" y="357"/>
                  <a:pt x="545" y="273"/>
                  <a:pt x="419" y="168"/>
                </a:cubicBezTo>
                <a:lnTo>
                  <a:pt x="231"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36"/>
          <p:cNvSpPr/>
          <p:nvPr/>
        </p:nvSpPr>
        <p:spPr>
          <a:xfrm>
            <a:off x="3835797" y="2544126"/>
            <a:ext cx="13303" cy="12886"/>
          </a:xfrm>
          <a:custGeom>
            <a:avLst/>
            <a:gdLst/>
            <a:ahLst/>
            <a:cxnLst/>
            <a:rect l="l" t="t" r="r" b="b"/>
            <a:pathLst>
              <a:path w="671" h="650" extrusionOk="0">
                <a:moveTo>
                  <a:pt x="210" y="0"/>
                </a:moveTo>
                <a:lnTo>
                  <a:pt x="1" y="293"/>
                </a:lnTo>
                <a:cubicBezTo>
                  <a:pt x="1" y="293"/>
                  <a:pt x="84" y="377"/>
                  <a:pt x="231" y="482"/>
                </a:cubicBezTo>
                <a:cubicBezTo>
                  <a:pt x="356" y="544"/>
                  <a:pt x="461" y="649"/>
                  <a:pt x="461" y="649"/>
                </a:cubicBezTo>
                <a:lnTo>
                  <a:pt x="670" y="356"/>
                </a:lnTo>
                <a:cubicBezTo>
                  <a:pt x="670" y="356"/>
                  <a:pt x="566" y="293"/>
                  <a:pt x="440" y="210"/>
                </a:cubicBezTo>
                <a:cubicBezTo>
                  <a:pt x="335" y="105"/>
                  <a:pt x="210" y="0"/>
                  <a:pt x="210"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36"/>
          <p:cNvSpPr/>
          <p:nvPr/>
        </p:nvSpPr>
        <p:spPr>
          <a:xfrm>
            <a:off x="3851974" y="2556160"/>
            <a:ext cx="13303" cy="12054"/>
          </a:xfrm>
          <a:custGeom>
            <a:avLst/>
            <a:gdLst/>
            <a:ahLst/>
            <a:cxnLst/>
            <a:rect l="l" t="t" r="r" b="b"/>
            <a:pathLst>
              <a:path w="671" h="608" extrusionOk="0">
                <a:moveTo>
                  <a:pt x="231" y="0"/>
                </a:moveTo>
                <a:lnTo>
                  <a:pt x="1" y="293"/>
                </a:lnTo>
                <a:cubicBezTo>
                  <a:pt x="1" y="293"/>
                  <a:pt x="147" y="356"/>
                  <a:pt x="252" y="440"/>
                </a:cubicBezTo>
                <a:cubicBezTo>
                  <a:pt x="377" y="523"/>
                  <a:pt x="482" y="607"/>
                  <a:pt x="482" y="607"/>
                </a:cubicBezTo>
                <a:lnTo>
                  <a:pt x="670" y="314"/>
                </a:lnTo>
                <a:cubicBezTo>
                  <a:pt x="670" y="314"/>
                  <a:pt x="524" y="230"/>
                  <a:pt x="419" y="147"/>
                </a:cubicBezTo>
                <a:cubicBezTo>
                  <a:pt x="356" y="105"/>
                  <a:pt x="231" y="0"/>
                  <a:pt x="231"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36"/>
          <p:cNvSpPr/>
          <p:nvPr/>
        </p:nvSpPr>
        <p:spPr>
          <a:xfrm>
            <a:off x="3774815" y="2488537"/>
            <a:ext cx="13303" cy="13303"/>
          </a:xfrm>
          <a:custGeom>
            <a:avLst/>
            <a:gdLst/>
            <a:ahLst/>
            <a:cxnLst/>
            <a:rect l="l" t="t" r="r" b="b"/>
            <a:pathLst>
              <a:path w="671" h="671" extrusionOk="0">
                <a:moveTo>
                  <a:pt x="273" y="1"/>
                </a:moveTo>
                <a:lnTo>
                  <a:pt x="1" y="231"/>
                </a:lnTo>
                <a:cubicBezTo>
                  <a:pt x="1" y="231"/>
                  <a:pt x="105" y="335"/>
                  <a:pt x="189" y="440"/>
                </a:cubicBezTo>
                <a:lnTo>
                  <a:pt x="398" y="670"/>
                </a:lnTo>
                <a:lnTo>
                  <a:pt x="670" y="419"/>
                </a:lnTo>
                <a:lnTo>
                  <a:pt x="461" y="210"/>
                </a:lnTo>
                <a:cubicBezTo>
                  <a:pt x="377" y="105"/>
                  <a:pt x="273" y="1"/>
                  <a:pt x="273"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36"/>
          <p:cNvSpPr/>
          <p:nvPr/>
        </p:nvSpPr>
        <p:spPr>
          <a:xfrm>
            <a:off x="3788930" y="2503881"/>
            <a:ext cx="12866" cy="12886"/>
          </a:xfrm>
          <a:custGeom>
            <a:avLst/>
            <a:gdLst/>
            <a:ahLst/>
            <a:cxnLst/>
            <a:rect l="l" t="t" r="r" b="b"/>
            <a:pathLst>
              <a:path w="649" h="650" extrusionOk="0">
                <a:moveTo>
                  <a:pt x="272" y="1"/>
                </a:moveTo>
                <a:lnTo>
                  <a:pt x="0" y="231"/>
                </a:lnTo>
                <a:lnTo>
                  <a:pt x="209" y="440"/>
                </a:lnTo>
                <a:lnTo>
                  <a:pt x="419" y="649"/>
                </a:lnTo>
                <a:lnTo>
                  <a:pt x="649" y="377"/>
                </a:lnTo>
                <a:lnTo>
                  <a:pt x="440" y="168"/>
                </a:lnTo>
                <a:lnTo>
                  <a:pt x="272"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36"/>
          <p:cNvSpPr/>
          <p:nvPr/>
        </p:nvSpPr>
        <p:spPr>
          <a:xfrm>
            <a:off x="3803859" y="2517580"/>
            <a:ext cx="13303" cy="13283"/>
          </a:xfrm>
          <a:custGeom>
            <a:avLst/>
            <a:gdLst/>
            <a:ahLst/>
            <a:cxnLst/>
            <a:rect l="l" t="t" r="r" b="b"/>
            <a:pathLst>
              <a:path w="671" h="670" extrusionOk="0">
                <a:moveTo>
                  <a:pt x="252" y="0"/>
                </a:moveTo>
                <a:lnTo>
                  <a:pt x="0" y="272"/>
                </a:lnTo>
                <a:lnTo>
                  <a:pt x="210" y="482"/>
                </a:lnTo>
                <a:cubicBezTo>
                  <a:pt x="314" y="586"/>
                  <a:pt x="419" y="670"/>
                  <a:pt x="419" y="670"/>
                </a:cubicBezTo>
                <a:lnTo>
                  <a:pt x="670" y="398"/>
                </a:lnTo>
                <a:cubicBezTo>
                  <a:pt x="670" y="398"/>
                  <a:pt x="565" y="293"/>
                  <a:pt x="461" y="210"/>
                </a:cubicBezTo>
                <a:lnTo>
                  <a:pt x="252"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36"/>
          <p:cNvSpPr/>
          <p:nvPr/>
        </p:nvSpPr>
        <p:spPr>
          <a:xfrm>
            <a:off x="3737068" y="2440004"/>
            <a:ext cx="12173" cy="12886"/>
          </a:xfrm>
          <a:custGeom>
            <a:avLst/>
            <a:gdLst/>
            <a:ahLst/>
            <a:cxnLst/>
            <a:rect l="l" t="t" r="r" b="b"/>
            <a:pathLst>
              <a:path w="614" h="650" extrusionOk="0">
                <a:moveTo>
                  <a:pt x="294" y="1"/>
                </a:moveTo>
                <a:lnTo>
                  <a:pt x="1" y="189"/>
                </a:lnTo>
                <a:cubicBezTo>
                  <a:pt x="1" y="189"/>
                  <a:pt x="84" y="314"/>
                  <a:pt x="147" y="419"/>
                </a:cubicBezTo>
                <a:cubicBezTo>
                  <a:pt x="231" y="545"/>
                  <a:pt x="315" y="649"/>
                  <a:pt x="315" y="649"/>
                </a:cubicBezTo>
                <a:lnTo>
                  <a:pt x="608" y="440"/>
                </a:lnTo>
                <a:cubicBezTo>
                  <a:pt x="609" y="442"/>
                  <a:pt x="610" y="443"/>
                  <a:pt x="611" y="443"/>
                </a:cubicBezTo>
                <a:cubicBezTo>
                  <a:pt x="614" y="443"/>
                  <a:pt x="536" y="345"/>
                  <a:pt x="440" y="231"/>
                </a:cubicBezTo>
                <a:cubicBezTo>
                  <a:pt x="356" y="105"/>
                  <a:pt x="294" y="1"/>
                  <a:pt x="294"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36"/>
          <p:cNvSpPr/>
          <p:nvPr/>
        </p:nvSpPr>
        <p:spPr>
          <a:xfrm>
            <a:off x="3749101" y="2456598"/>
            <a:ext cx="12886" cy="13303"/>
          </a:xfrm>
          <a:custGeom>
            <a:avLst/>
            <a:gdLst/>
            <a:ahLst/>
            <a:cxnLst/>
            <a:rect l="l" t="t" r="r" b="b"/>
            <a:pathLst>
              <a:path w="650" h="671" extrusionOk="0">
                <a:moveTo>
                  <a:pt x="294" y="1"/>
                </a:moveTo>
                <a:lnTo>
                  <a:pt x="1" y="210"/>
                </a:lnTo>
                <a:cubicBezTo>
                  <a:pt x="1" y="210"/>
                  <a:pt x="84" y="335"/>
                  <a:pt x="189" y="440"/>
                </a:cubicBezTo>
                <a:cubicBezTo>
                  <a:pt x="252" y="545"/>
                  <a:pt x="356" y="670"/>
                  <a:pt x="356" y="670"/>
                </a:cubicBezTo>
                <a:lnTo>
                  <a:pt x="649" y="461"/>
                </a:lnTo>
                <a:cubicBezTo>
                  <a:pt x="649" y="461"/>
                  <a:pt x="566" y="356"/>
                  <a:pt x="461" y="231"/>
                </a:cubicBezTo>
                <a:cubicBezTo>
                  <a:pt x="356" y="126"/>
                  <a:pt x="294" y="1"/>
                  <a:pt x="294"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36"/>
          <p:cNvSpPr/>
          <p:nvPr/>
        </p:nvSpPr>
        <p:spPr>
          <a:xfrm>
            <a:off x="3761968" y="2472775"/>
            <a:ext cx="12450" cy="12886"/>
          </a:xfrm>
          <a:custGeom>
            <a:avLst/>
            <a:gdLst/>
            <a:ahLst/>
            <a:cxnLst/>
            <a:rect l="l" t="t" r="r" b="b"/>
            <a:pathLst>
              <a:path w="628" h="650" extrusionOk="0">
                <a:moveTo>
                  <a:pt x="272" y="1"/>
                </a:moveTo>
                <a:lnTo>
                  <a:pt x="0" y="210"/>
                </a:lnTo>
                <a:cubicBezTo>
                  <a:pt x="0" y="210"/>
                  <a:pt x="84" y="314"/>
                  <a:pt x="189" y="440"/>
                </a:cubicBezTo>
                <a:cubicBezTo>
                  <a:pt x="293" y="545"/>
                  <a:pt x="356" y="649"/>
                  <a:pt x="356" y="649"/>
                </a:cubicBezTo>
                <a:lnTo>
                  <a:pt x="628" y="419"/>
                </a:lnTo>
                <a:cubicBezTo>
                  <a:pt x="628" y="419"/>
                  <a:pt x="523" y="314"/>
                  <a:pt x="440" y="210"/>
                </a:cubicBezTo>
                <a:cubicBezTo>
                  <a:pt x="335" y="126"/>
                  <a:pt x="272" y="1"/>
                  <a:pt x="272"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36"/>
          <p:cNvSpPr/>
          <p:nvPr/>
        </p:nvSpPr>
        <p:spPr>
          <a:xfrm>
            <a:off x="3706378" y="2386496"/>
            <a:ext cx="11637" cy="13699"/>
          </a:xfrm>
          <a:custGeom>
            <a:avLst/>
            <a:gdLst/>
            <a:ahLst/>
            <a:cxnLst/>
            <a:rect l="l" t="t" r="r" b="b"/>
            <a:pathLst>
              <a:path w="587" h="691" extrusionOk="0">
                <a:moveTo>
                  <a:pt x="314" y="0"/>
                </a:moveTo>
                <a:lnTo>
                  <a:pt x="0" y="168"/>
                </a:lnTo>
                <a:cubicBezTo>
                  <a:pt x="0" y="168"/>
                  <a:pt x="63" y="293"/>
                  <a:pt x="147" y="419"/>
                </a:cubicBezTo>
                <a:cubicBezTo>
                  <a:pt x="210" y="544"/>
                  <a:pt x="272" y="691"/>
                  <a:pt x="272" y="691"/>
                </a:cubicBezTo>
                <a:lnTo>
                  <a:pt x="586" y="524"/>
                </a:lnTo>
                <a:cubicBezTo>
                  <a:pt x="586" y="524"/>
                  <a:pt x="524" y="398"/>
                  <a:pt x="461" y="272"/>
                </a:cubicBezTo>
                <a:cubicBezTo>
                  <a:pt x="377" y="126"/>
                  <a:pt x="314" y="0"/>
                  <a:pt x="314"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36"/>
          <p:cNvSpPr/>
          <p:nvPr/>
        </p:nvSpPr>
        <p:spPr>
          <a:xfrm>
            <a:off x="3715914" y="2404755"/>
            <a:ext cx="12054" cy="13283"/>
          </a:xfrm>
          <a:custGeom>
            <a:avLst/>
            <a:gdLst/>
            <a:ahLst/>
            <a:cxnLst/>
            <a:rect l="l" t="t" r="r" b="b"/>
            <a:pathLst>
              <a:path w="608" h="670" extrusionOk="0">
                <a:moveTo>
                  <a:pt x="315" y="0"/>
                </a:moveTo>
                <a:lnTo>
                  <a:pt x="1" y="147"/>
                </a:lnTo>
                <a:cubicBezTo>
                  <a:pt x="1" y="147"/>
                  <a:pt x="43" y="293"/>
                  <a:pt x="126" y="419"/>
                </a:cubicBezTo>
                <a:lnTo>
                  <a:pt x="294" y="670"/>
                </a:lnTo>
                <a:lnTo>
                  <a:pt x="607" y="502"/>
                </a:lnTo>
                <a:cubicBezTo>
                  <a:pt x="587" y="481"/>
                  <a:pt x="524" y="398"/>
                  <a:pt x="440" y="251"/>
                </a:cubicBezTo>
                <a:cubicBezTo>
                  <a:pt x="356" y="126"/>
                  <a:pt x="315" y="0"/>
                  <a:pt x="315"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36"/>
          <p:cNvSpPr/>
          <p:nvPr/>
        </p:nvSpPr>
        <p:spPr>
          <a:xfrm>
            <a:off x="3726283" y="2422994"/>
            <a:ext cx="12054" cy="13303"/>
          </a:xfrm>
          <a:custGeom>
            <a:avLst/>
            <a:gdLst/>
            <a:ahLst/>
            <a:cxnLst/>
            <a:rect l="l" t="t" r="r" b="b"/>
            <a:pathLst>
              <a:path w="608" h="671" extrusionOk="0">
                <a:moveTo>
                  <a:pt x="294" y="1"/>
                </a:moveTo>
                <a:lnTo>
                  <a:pt x="1" y="168"/>
                </a:lnTo>
                <a:lnTo>
                  <a:pt x="147" y="440"/>
                </a:lnTo>
                <a:cubicBezTo>
                  <a:pt x="231" y="566"/>
                  <a:pt x="315" y="670"/>
                  <a:pt x="315" y="670"/>
                </a:cubicBezTo>
                <a:lnTo>
                  <a:pt x="608" y="482"/>
                </a:lnTo>
                <a:cubicBezTo>
                  <a:pt x="587" y="461"/>
                  <a:pt x="524" y="336"/>
                  <a:pt x="440" y="231"/>
                </a:cubicBezTo>
                <a:cubicBezTo>
                  <a:pt x="356" y="84"/>
                  <a:pt x="294" y="1"/>
                  <a:pt x="294"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36"/>
          <p:cNvSpPr/>
          <p:nvPr/>
        </p:nvSpPr>
        <p:spPr>
          <a:xfrm>
            <a:off x="3684392" y="2329657"/>
            <a:ext cx="10388" cy="13303"/>
          </a:xfrm>
          <a:custGeom>
            <a:avLst/>
            <a:gdLst/>
            <a:ahLst/>
            <a:cxnLst/>
            <a:rect l="l" t="t" r="r" b="b"/>
            <a:pathLst>
              <a:path w="524" h="671" extrusionOk="0">
                <a:moveTo>
                  <a:pt x="335" y="1"/>
                </a:moveTo>
                <a:lnTo>
                  <a:pt x="0" y="106"/>
                </a:lnTo>
                <a:cubicBezTo>
                  <a:pt x="0" y="106"/>
                  <a:pt x="21" y="231"/>
                  <a:pt x="63" y="378"/>
                </a:cubicBezTo>
                <a:cubicBezTo>
                  <a:pt x="126" y="524"/>
                  <a:pt x="168" y="671"/>
                  <a:pt x="168" y="671"/>
                </a:cubicBezTo>
                <a:lnTo>
                  <a:pt x="524" y="566"/>
                </a:lnTo>
                <a:cubicBezTo>
                  <a:pt x="524" y="524"/>
                  <a:pt x="461" y="378"/>
                  <a:pt x="419" y="252"/>
                </a:cubicBezTo>
                <a:cubicBezTo>
                  <a:pt x="356" y="126"/>
                  <a:pt x="335" y="1"/>
                  <a:pt x="335"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36"/>
          <p:cNvSpPr/>
          <p:nvPr/>
        </p:nvSpPr>
        <p:spPr>
          <a:xfrm>
            <a:off x="3690617" y="2348749"/>
            <a:ext cx="10805" cy="12886"/>
          </a:xfrm>
          <a:custGeom>
            <a:avLst/>
            <a:gdLst/>
            <a:ahLst/>
            <a:cxnLst/>
            <a:rect l="l" t="t" r="r" b="b"/>
            <a:pathLst>
              <a:path w="545" h="650" extrusionOk="0">
                <a:moveTo>
                  <a:pt x="335" y="0"/>
                </a:moveTo>
                <a:lnTo>
                  <a:pt x="0" y="126"/>
                </a:lnTo>
                <a:lnTo>
                  <a:pt x="84" y="398"/>
                </a:lnTo>
                <a:lnTo>
                  <a:pt x="189" y="649"/>
                </a:lnTo>
                <a:lnTo>
                  <a:pt x="503" y="524"/>
                </a:lnTo>
                <a:cubicBezTo>
                  <a:pt x="544" y="524"/>
                  <a:pt x="482" y="398"/>
                  <a:pt x="440" y="252"/>
                </a:cubicBezTo>
                <a:lnTo>
                  <a:pt x="335"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36"/>
          <p:cNvSpPr/>
          <p:nvPr/>
        </p:nvSpPr>
        <p:spPr>
          <a:xfrm>
            <a:off x="3698488" y="2367821"/>
            <a:ext cx="11221" cy="12886"/>
          </a:xfrm>
          <a:custGeom>
            <a:avLst/>
            <a:gdLst/>
            <a:ahLst/>
            <a:cxnLst/>
            <a:rect l="l" t="t" r="r" b="b"/>
            <a:pathLst>
              <a:path w="566" h="650" extrusionOk="0">
                <a:moveTo>
                  <a:pt x="315" y="1"/>
                </a:moveTo>
                <a:lnTo>
                  <a:pt x="1" y="126"/>
                </a:lnTo>
                <a:cubicBezTo>
                  <a:pt x="1" y="126"/>
                  <a:pt x="43" y="168"/>
                  <a:pt x="43" y="210"/>
                </a:cubicBezTo>
                <a:cubicBezTo>
                  <a:pt x="64" y="273"/>
                  <a:pt x="85" y="336"/>
                  <a:pt x="126" y="398"/>
                </a:cubicBezTo>
                <a:cubicBezTo>
                  <a:pt x="168" y="524"/>
                  <a:pt x="252" y="650"/>
                  <a:pt x="252" y="650"/>
                </a:cubicBezTo>
                <a:lnTo>
                  <a:pt x="566" y="524"/>
                </a:lnTo>
                <a:cubicBezTo>
                  <a:pt x="545" y="524"/>
                  <a:pt x="482" y="398"/>
                  <a:pt x="419" y="273"/>
                </a:cubicBezTo>
                <a:cubicBezTo>
                  <a:pt x="398" y="210"/>
                  <a:pt x="378" y="126"/>
                  <a:pt x="357" y="85"/>
                </a:cubicBezTo>
                <a:cubicBezTo>
                  <a:pt x="315" y="22"/>
                  <a:pt x="315" y="1"/>
                  <a:pt x="315"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36"/>
          <p:cNvSpPr/>
          <p:nvPr/>
        </p:nvSpPr>
        <p:spPr>
          <a:xfrm>
            <a:off x="3670296" y="2269527"/>
            <a:ext cx="9139" cy="12450"/>
          </a:xfrm>
          <a:custGeom>
            <a:avLst/>
            <a:gdLst/>
            <a:ahLst/>
            <a:cxnLst/>
            <a:rect l="l" t="t" r="r" b="b"/>
            <a:pathLst>
              <a:path w="461" h="628" extrusionOk="0">
                <a:moveTo>
                  <a:pt x="356" y="0"/>
                </a:moveTo>
                <a:lnTo>
                  <a:pt x="0" y="42"/>
                </a:lnTo>
                <a:lnTo>
                  <a:pt x="105" y="628"/>
                </a:lnTo>
                <a:lnTo>
                  <a:pt x="460" y="565"/>
                </a:lnTo>
                <a:lnTo>
                  <a:pt x="356" y="0"/>
                </a:lnTo>
                <a:close/>
              </a:path>
            </a:pathLst>
          </a:custGeom>
          <a:solidFill>
            <a:srgbClr val="AADDF6"/>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36"/>
          <p:cNvSpPr/>
          <p:nvPr/>
        </p:nvSpPr>
        <p:spPr>
          <a:xfrm>
            <a:off x="3674440" y="2289432"/>
            <a:ext cx="9139" cy="13283"/>
          </a:xfrm>
          <a:custGeom>
            <a:avLst/>
            <a:gdLst/>
            <a:ahLst/>
            <a:cxnLst/>
            <a:rect l="l" t="t" r="r" b="b"/>
            <a:pathLst>
              <a:path w="461" h="670" extrusionOk="0">
                <a:moveTo>
                  <a:pt x="335" y="0"/>
                </a:moveTo>
                <a:lnTo>
                  <a:pt x="0" y="84"/>
                </a:lnTo>
                <a:cubicBezTo>
                  <a:pt x="0" y="84"/>
                  <a:pt x="21" y="210"/>
                  <a:pt x="42" y="377"/>
                </a:cubicBezTo>
                <a:cubicBezTo>
                  <a:pt x="63" y="503"/>
                  <a:pt x="126" y="670"/>
                  <a:pt x="126" y="670"/>
                </a:cubicBezTo>
                <a:lnTo>
                  <a:pt x="461" y="586"/>
                </a:lnTo>
                <a:cubicBezTo>
                  <a:pt x="440" y="565"/>
                  <a:pt x="419" y="419"/>
                  <a:pt x="398" y="293"/>
                </a:cubicBezTo>
                <a:cubicBezTo>
                  <a:pt x="356" y="168"/>
                  <a:pt x="335" y="0"/>
                  <a:pt x="335" y="0"/>
                </a:cubicBezTo>
                <a:close/>
              </a:path>
            </a:pathLst>
          </a:custGeom>
          <a:solidFill>
            <a:srgbClr val="AADDF6"/>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36"/>
          <p:cNvSpPr/>
          <p:nvPr/>
        </p:nvSpPr>
        <p:spPr>
          <a:xfrm>
            <a:off x="3678583" y="2309753"/>
            <a:ext cx="9972" cy="12470"/>
          </a:xfrm>
          <a:custGeom>
            <a:avLst/>
            <a:gdLst/>
            <a:ahLst/>
            <a:cxnLst/>
            <a:rect l="l" t="t" r="r" b="b"/>
            <a:pathLst>
              <a:path w="503" h="629" extrusionOk="0">
                <a:moveTo>
                  <a:pt x="335" y="1"/>
                </a:moveTo>
                <a:lnTo>
                  <a:pt x="1" y="84"/>
                </a:lnTo>
                <a:cubicBezTo>
                  <a:pt x="1" y="84"/>
                  <a:pt x="1" y="105"/>
                  <a:pt x="21" y="168"/>
                </a:cubicBezTo>
                <a:cubicBezTo>
                  <a:pt x="42" y="210"/>
                  <a:pt x="42" y="294"/>
                  <a:pt x="84" y="335"/>
                </a:cubicBezTo>
                <a:cubicBezTo>
                  <a:pt x="126" y="482"/>
                  <a:pt x="147" y="628"/>
                  <a:pt x="147" y="628"/>
                </a:cubicBezTo>
                <a:lnTo>
                  <a:pt x="503" y="524"/>
                </a:lnTo>
                <a:cubicBezTo>
                  <a:pt x="503" y="524"/>
                  <a:pt x="461" y="398"/>
                  <a:pt x="419" y="273"/>
                </a:cubicBezTo>
                <a:cubicBezTo>
                  <a:pt x="398" y="189"/>
                  <a:pt x="398" y="126"/>
                  <a:pt x="356" y="84"/>
                </a:cubicBezTo>
                <a:cubicBezTo>
                  <a:pt x="356" y="22"/>
                  <a:pt x="335" y="1"/>
                  <a:pt x="335"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36"/>
          <p:cNvSpPr/>
          <p:nvPr/>
        </p:nvSpPr>
        <p:spPr>
          <a:xfrm>
            <a:off x="3665717" y="2208128"/>
            <a:ext cx="7078" cy="12054"/>
          </a:xfrm>
          <a:custGeom>
            <a:avLst/>
            <a:gdLst/>
            <a:ahLst/>
            <a:cxnLst/>
            <a:rect l="l" t="t" r="r" b="b"/>
            <a:pathLst>
              <a:path w="357" h="608" extrusionOk="0">
                <a:moveTo>
                  <a:pt x="1" y="0"/>
                </a:moveTo>
                <a:lnTo>
                  <a:pt x="1" y="607"/>
                </a:lnTo>
                <a:lnTo>
                  <a:pt x="357" y="586"/>
                </a:lnTo>
                <a:lnTo>
                  <a:pt x="336" y="0"/>
                </a:lnTo>
                <a:close/>
              </a:path>
            </a:pathLst>
          </a:custGeom>
          <a:solidFill>
            <a:srgbClr val="AADDF6"/>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36"/>
          <p:cNvSpPr/>
          <p:nvPr/>
        </p:nvSpPr>
        <p:spPr>
          <a:xfrm>
            <a:off x="3666133" y="2228866"/>
            <a:ext cx="7910" cy="12054"/>
          </a:xfrm>
          <a:custGeom>
            <a:avLst/>
            <a:gdLst/>
            <a:ahLst/>
            <a:cxnLst/>
            <a:rect l="l" t="t" r="r" b="b"/>
            <a:pathLst>
              <a:path w="399" h="608" extrusionOk="0">
                <a:moveTo>
                  <a:pt x="1" y="1"/>
                </a:moveTo>
                <a:lnTo>
                  <a:pt x="43" y="607"/>
                </a:lnTo>
                <a:lnTo>
                  <a:pt x="398" y="586"/>
                </a:lnTo>
                <a:lnTo>
                  <a:pt x="357" y="1"/>
                </a:lnTo>
                <a:close/>
              </a:path>
            </a:pathLst>
          </a:custGeom>
          <a:solidFill>
            <a:srgbClr val="AADDF6"/>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36"/>
          <p:cNvSpPr/>
          <p:nvPr/>
        </p:nvSpPr>
        <p:spPr>
          <a:xfrm>
            <a:off x="3667798" y="2249186"/>
            <a:ext cx="8326" cy="12054"/>
          </a:xfrm>
          <a:custGeom>
            <a:avLst/>
            <a:gdLst/>
            <a:ahLst/>
            <a:cxnLst/>
            <a:rect l="l" t="t" r="r" b="b"/>
            <a:pathLst>
              <a:path w="420" h="608" extrusionOk="0">
                <a:moveTo>
                  <a:pt x="356" y="1"/>
                </a:moveTo>
                <a:lnTo>
                  <a:pt x="1" y="22"/>
                </a:lnTo>
                <a:lnTo>
                  <a:pt x="63" y="608"/>
                </a:lnTo>
                <a:lnTo>
                  <a:pt x="419" y="566"/>
                </a:lnTo>
                <a:lnTo>
                  <a:pt x="356" y="1"/>
                </a:lnTo>
                <a:close/>
              </a:path>
            </a:pathLst>
          </a:custGeom>
          <a:solidFill>
            <a:srgbClr val="AADDF6"/>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36"/>
          <p:cNvSpPr/>
          <p:nvPr/>
        </p:nvSpPr>
        <p:spPr>
          <a:xfrm>
            <a:off x="3667798" y="1770070"/>
            <a:ext cx="867800" cy="433930"/>
          </a:xfrm>
          <a:custGeom>
            <a:avLst/>
            <a:gdLst/>
            <a:ahLst/>
            <a:cxnLst/>
            <a:rect l="l" t="t" r="r" b="b"/>
            <a:pathLst>
              <a:path w="43773" h="21888" fill="none" extrusionOk="0">
                <a:moveTo>
                  <a:pt x="1" y="21887"/>
                </a:moveTo>
                <a:cubicBezTo>
                  <a:pt x="1" y="9814"/>
                  <a:pt x="9793" y="1"/>
                  <a:pt x="21887" y="1"/>
                </a:cubicBezTo>
                <a:cubicBezTo>
                  <a:pt x="33960" y="1"/>
                  <a:pt x="43773" y="9814"/>
                  <a:pt x="43773" y="21887"/>
                </a:cubicBezTo>
              </a:path>
            </a:pathLst>
          </a:custGeom>
          <a:solidFill>
            <a:srgbClr val="1EFFC1"/>
          </a:solidFill>
          <a:ln w="19050" cap="flat" cmpd="sng">
            <a:solidFill>
              <a:srgbClr val="FFFFFF"/>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36"/>
          <p:cNvSpPr/>
          <p:nvPr/>
        </p:nvSpPr>
        <p:spPr>
          <a:xfrm>
            <a:off x="3647894" y="2192784"/>
            <a:ext cx="42743" cy="42326"/>
          </a:xfrm>
          <a:custGeom>
            <a:avLst/>
            <a:gdLst/>
            <a:ahLst/>
            <a:cxnLst/>
            <a:rect l="l" t="t" r="r" b="b"/>
            <a:pathLst>
              <a:path w="2156" h="2135" extrusionOk="0">
                <a:moveTo>
                  <a:pt x="1067" y="0"/>
                </a:moveTo>
                <a:cubicBezTo>
                  <a:pt x="481" y="0"/>
                  <a:pt x="0" y="460"/>
                  <a:pt x="0" y="1067"/>
                </a:cubicBezTo>
                <a:cubicBezTo>
                  <a:pt x="0" y="1653"/>
                  <a:pt x="481" y="2134"/>
                  <a:pt x="1067" y="2134"/>
                </a:cubicBezTo>
                <a:cubicBezTo>
                  <a:pt x="1674" y="2134"/>
                  <a:pt x="2155" y="1674"/>
                  <a:pt x="2155" y="1067"/>
                </a:cubicBezTo>
                <a:cubicBezTo>
                  <a:pt x="2155" y="481"/>
                  <a:pt x="1653" y="21"/>
                  <a:pt x="1067"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36"/>
          <p:cNvSpPr/>
          <p:nvPr/>
        </p:nvSpPr>
        <p:spPr>
          <a:xfrm>
            <a:off x="4085099" y="2614645"/>
            <a:ext cx="42326" cy="42743"/>
          </a:xfrm>
          <a:custGeom>
            <a:avLst/>
            <a:gdLst/>
            <a:ahLst/>
            <a:cxnLst/>
            <a:rect l="l" t="t" r="r" b="b"/>
            <a:pathLst>
              <a:path w="2135" h="2156" extrusionOk="0">
                <a:moveTo>
                  <a:pt x="1068" y="0"/>
                </a:moveTo>
                <a:cubicBezTo>
                  <a:pt x="461" y="0"/>
                  <a:pt x="1" y="482"/>
                  <a:pt x="1" y="1068"/>
                </a:cubicBezTo>
                <a:cubicBezTo>
                  <a:pt x="1" y="1674"/>
                  <a:pt x="461" y="2156"/>
                  <a:pt x="1068" y="2156"/>
                </a:cubicBezTo>
                <a:cubicBezTo>
                  <a:pt x="1675" y="2156"/>
                  <a:pt x="2135" y="1674"/>
                  <a:pt x="2135" y="1068"/>
                </a:cubicBezTo>
                <a:cubicBezTo>
                  <a:pt x="2135" y="482"/>
                  <a:pt x="1675" y="0"/>
                  <a:pt x="1068"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36"/>
          <p:cNvSpPr/>
          <p:nvPr/>
        </p:nvSpPr>
        <p:spPr>
          <a:xfrm>
            <a:off x="4512371" y="2192784"/>
            <a:ext cx="42326" cy="42326"/>
          </a:xfrm>
          <a:custGeom>
            <a:avLst/>
            <a:gdLst/>
            <a:ahLst/>
            <a:cxnLst/>
            <a:rect l="l" t="t" r="r" b="b"/>
            <a:pathLst>
              <a:path w="2135" h="2135" extrusionOk="0">
                <a:moveTo>
                  <a:pt x="1067" y="0"/>
                </a:moveTo>
                <a:cubicBezTo>
                  <a:pt x="460" y="0"/>
                  <a:pt x="0" y="460"/>
                  <a:pt x="0" y="1067"/>
                </a:cubicBezTo>
                <a:cubicBezTo>
                  <a:pt x="0" y="1653"/>
                  <a:pt x="460" y="2134"/>
                  <a:pt x="1067" y="2134"/>
                </a:cubicBezTo>
                <a:cubicBezTo>
                  <a:pt x="1674" y="2134"/>
                  <a:pt x="2134" y="1674"/>
                  <a:pt x="2134" y="1067"/>
                </a:cubicBezTo>
                <a:cubicBezTo>
                  <a:pt x="2134" y="481"/>
                  <a:pt x="1674" y="21"/>
                  <a:pt x="1067"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36"/>
          <p:cNvSpPr/>
          <p:nvPr/>
        </p:nvSpPr>
        <p:spPr>
          <a:xfrm>
            <a:off x="3741231" y="1848895"/>
            <a:ext cx="730075" cy="730492"/>
          </a:xfrm>
          <a:custGeom>
            <a:avLst/>
            <a:gdLst/>
            <a:ahLst/>
            <a:cxnLst/>
            <a:rect l="l" t="t" r="r" b="b"/>
            <a:pathLst>
              <a:path w="36826" h="36847" fill="none" extrusionOk="0">
                <a:moveTo>
                  <a:pt x="22367" y="2197"/>
                </a:moveTo>
                <a:cubicBezTo>
                  <a:pt x="31323" y="4374"/>
                  <a:pt x="36826" y="13413"/>
                  <a:pt x="34650" y="22368"/>
                </a:cubicBezTo>
                <a:cubicBezTo>
                  <a:pt x="32473" y="31344"/>
                  <a:pt x="23434" y="36847"/>
                  <a:pt x="14458" y="34671"/>
                </a:cubicBezTo>
                <a:cubicBezTo>
                  <a:pt x="5503" y="32495"/>
                  <a:pt x="0" y="23456"/>
                  <a:pt x="2176" y="14480"/>
                </a:cubicBezTo>
                <a:cubicBezTo>
                  <a:pt x="4352" y="5503"/>
                  <a:pt x="13391" y="0"/>
                  <a:pt x="22367" y="2197"/>
                </a:cubicBezTo>
                <a:close/>
              </a:path>
            </a:pathLst>
          </a:custGeom>
          <a:solidFill>
            <a:srgbClr val="1EFFC1"/>
          </a:solidFill>
          <a:ln w="28575" cap="flat" cmpd="sng">
            <a:solidFill>
              <a:srgbClr val="FFFFFF"/>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36"/>
          <p:cNvSpPr/>
          <p:nvPr/>
        </p:nvSpPr>
        <p:spPr>
          <a:xfrm>
            <a:off x="4693638" y="2067648"/>
            <a:ext cx="273367" cy="271047"/>
          </a:xfrm>
          <a:custGeom>
            <a:avLst/>
            <a:gdLst/>
            <a:ahLst/>
            <a:cxnLst/>
            <a:rect l="l" t="t" r="r" b="b"/>
            <a:pathLst>
              <a:path w="13789" h="13672" extrusionOk="0">
                <a:moveTo>
                  <a:pt x="4610" y="613"/>
                </a:moveTo>
                <a:cubicBezTo>
                  <a:pt x="5550" y="613"/>
                  <a:pt x="6492" y="985"/>
                  <a:pt x="7198" y="1734"/>
                </a:cubicBezTo>
                <a:cubicBezTo>
                  <a:pt x="8516" y="3136"/>
                  <a:pt x="8474" y="5396"/>
                  <a:pt x="7030" y="6735"/>
                </a:cubicBezTo>
                <a:cubicBezTo>
                  <a:pt x="6356" y="7369"/>
                  <a:pt x="5483" y="7689"/>
                  <a:pt x="4610" y="7689"/>
                </a:cubicBezTo>
                <a:cubicBezTo>
                  <a:pt x="3667" y="7689"/>
                  <a:pt x="2725" y="7317"/>
                  <a:pt x="2030" y="6568"/>
                </a:cubicBezTo>
                <a:cubicBezTo>
                  <a:pt x="691" y="5166"/>
                  <a:pt x="753" y="2906"/>
                  <a:pt x="2197" y="1567"/>
                </a:cubicBezTo>
                <a:cubicBezTo>
                  <a:pt x="2871" y="933"/>
                  <a:pt x="3739" y="613"/>
                  <a:pt x="4610" y="613"/>
                </a:cubicBezTo>
                <a:close/>
                <a:moveTo>
                  <a:pt x="4605" y="1"/>
                </a:moveTo>
                <a:cubicBezTo>
                  <a:pt x="3589" y="1"/>
                  <a:pt x="2562" y="373"/>
                  <a:pt x="1758" y="1127"/>
                </a:cubicBezTo>
                <a:cubicBezTo>
                  <a:pt x="84" y="2697"/>
                  <a:pt x="0" y="5312"/>
                  <a:pt x="1569" y="6986"/>
                </a:cubicBezTo>
                <a:cubicBezTo>
                  <a:pt x="2389" y="7853"/>
                  <a:pt x="3484" y="8293"/>
                  <a:pt x="4582" y="8293"/>
                </a:cubicBezTo>
                <a:cubicBezTo>
                  <a:pt x="5447" y="8293"/>
                  <a:pt x="6314" y="8020"/>
                  <a:pt x="7051" y="7467"/>
                </a:cubicBezTo>
                <a:lnTo>
                  <a:pt x="8349" y="8827"/>
                </a:lnTo>
                <a:cubicBezTo>
                  <a:pt x="8139" y="9288"/>
                  <a:pt x="8202" y="9832"/>
                  <a:pt x="8579" y="10229"/>
                </a:cubicBezTo>
                <a:lnTo>
                  <a:pt x="11424" y="13263"/>
                </a:lnTo>
                <a:cubicBezTo>
                  <a:pt x="11686" y="13536"/>
                  <a:pt x="12033" y="13672"/>
                  <a:pt x="12373" y="13672"/>
                </a:cubicBezTo>
                <a:cubicBezTo>
                  <a:pt x="12686" y="13672"/>
                  <a:pt x="12993" y="13557"/>
                  <a:pt x="13224" y="13326"/>
                </a:cubicBezTo>
                <a:cubicBezTo>
                  <a:pt x="13747" y="12824"/>
                  <a:pt x="13789" y="12008"/>
                  <a:pt x="13287" y="11506"/>
                </a:cubicBezTo>
                <a:lnTo>
                  <a:pt x="10441" y="8472"/>
                </a:lnTo>
                <a:cubicBezTo>
                  <a:pt x="10180" y="8211"/>
                  <a:pt x="9829" y="8081"/>
                  <a:pt x="9478" y="8081"/>
                </a:cubicBezTo>
                <a:cubicBezTo>
                  <a:pt x="9322" y="8081"/>
                  <a:pt x="9166" y="8106"/>
                  <a:pt x="9018" y="8158"/>
                </a:cubicBezTo>
                <a:lnTo>
                  <a:pt x="7742" y="6798"/>
                </a:lnTo>
                <a:cubicBezTo>
                  <a:pt x="9081" y="5208"/>
                  <a:pt x="9039" y="2822"/>
                  <a:pt x="7574" y="1295"/>
                </a:cubicBezTo>
                <a:cubicBezTo>
                  <a:pt x="6792" y="436"/>
                  <a:pt x="5704" y="1"/>
                  <a:pt x="460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36"/>
          <p:cNvSpPr/>
          <p:nvPr/>
        </p:nvSpPr>
        <p:spPr>
          <a:xfrm>
            <a:off x="4706901" y="2079801"/>
            <a:ext cx="155170" cy="140123"/>
          </a:xfrm>
          <a:custGeom>
            <a:avLst/>
            <a:gdLst/>
            <a:ahLst/>
            <a:cxnLst/>
            <a:rect l="l" t="t" r="r" b="b"/>
            <a:pathLst>
              <a:path w="7827" h="7068" extrusionOk="0">
                <a:moveTo>
                  <a:pt x="3934" y="0"/>
                </a:moveTo>
                <a:cubicBezTo>
                  <a:pt x="3065" y="0"/>
                  <a:pt x="2192" y="320"/>
                  <a:pt x="1507" y="954"/>
                </a:cubicBezTo>
                <a:cubicBezTo>
                  <a:pt x="84" y="2293"/>
                  <a:pt x="1" y="4553"/>
                  <a:pt x="1340" y="5955"/>
                </a:cubicBezTo>
                <a:cubicBezTo>
                  <a:pt x="2037" y="6696"/>
                  <a:pt x="2979" y="7068"/>
                  <a:pt x="3923" y="7068"/>
                </a:cubicBezTo>
                <a:cubicBezTo>
                  <a:pt x="4790" y="7068"/>
                  <a:pt x="5659" y="6753"/>
                  <a:pt x="6340" y="6122"/>
                </a:cubicBezTo>
                <a:cubicBezTo>
                  <a:pt x="7742" y="4783"/>
                  <a:pt x="7826" y="2523"/>
                  <a:pt x="6487" y="1121"/>
                </a:cubicBezTo>
                <a:cubicBezTo>
                  <a:pt x="5803" y="372"/>
                  <a:pt x="4871" y="0"/>
                  <a:pt x="3934" y="0"/>
                </a:cubicBezTo>
                <a:close/>
              </a:path>
            </a:pathLst>
          </a:custGeom>
          <a:solidFill>
            <a:srgbClr val="052643"/>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36"/>
          <p:cNvSpPr/>
          <p:nvPr/>
        </p:nvSpPr>
        <p:spPr>
          <a:xfrm>
            <a:off x="2986268" y="2696781"/>
            <a:ext cx="283735" cy="176720"/>
          </a:xfrm>
          <a:custGeom>
            <a:avLst/>
            <a:gdLst/>
            <a:ahLst/>
            <a:cxnLst/>
            <a:rect l="l" t="t" r="r" b="b"/>
            <a:pathLst>
              <a:path w="14312" h="8914" extrusionOk="0">
                <a:moveTo>
                  <a:pt x="837" y="0"/>
                </a:moveTo>
                <a:cubicBezTo>
                  <a:pt x="377" y="0"/>
                  <a:pt x="0" y="356"/>
                  <a:pt x="0" y="837"/>
                </a:cubicBezTo>
                <a:lnTo>
                  <a:pt x="0" y="8077"/>
                </a:lnTo>
                <a:cubicBezTo>
                  <a:pt x="0" y="8537"/>
                  <a:pt x="377" y="8914"/>
                  <a:pt x="837" y="8914"/>
                </a:cubicBezTo>
                <a:lnTo>
                  <a:pt x="13475" y="8914"/>
                </a:lnTo>
                <a:cubicBezTo>
                  <a:pt x="13935" y="8914"/>
                  <a:pt x="14312" y="8537"/>
                  <a:pt x="14312" y="8077"/>
                </a:cubicBezTo>
                <a:lnTo>
                  <a:pt x="14312" y="837"/>
                </a:lnTo>
                <a:cubicBezTo>
                  <a:pt x="14312" y="356"/>
                  <a:pt x="13935" y="0"/>
                  <a:pt x="13475" y="0"/>
                </a:cubicBezTo>
                <a:close/>
              </a:path>
            </a:pathLst>
          </a:custGeom>
          <a:solidFill>
            <a:srgbClr val="1EFF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36"/>
          <p:cNvSpPr/>
          <p:nvPr/>
        </p:nvSpPr>
        <p:spPr>
          <a:xfrm>
            <a:off x="3010732" y="2720412"/>
            <a:ext cx="85049" cy="32394"/>
          </a:xfrm>
          <a:custGeom>
            <a:avLst/>
            <a:gdLst/>
            <a:ahLst/>
            <a:cxnLst/>
            <a:rect l="l" t="t" r="r" b="b"/>
            <a:pathLst>
              <a:path w="4290" h="1634" extrusionOk="0">
                <a:moveTo>
                  <a:pt x="607" y="1"/>
                </a:moveTo>
                <a:cubicBezTo>
                  <a:pt x="252" y="1"/>
                  <a:pt x="1" y="252"/>
                  <a:pt x="1" y="608"/>
                </a:cubicBezTo>
                <a:lnTo>
                  <a:pt x="1" y="1026"/>
                </a:lnTo>
                <a:cubicBezTo>
                  <a:pt x="1" y="1361"/>
                  <a:pt x="252" y="1633"/>
                  <a:pt x="607" y="1633"/>
                </a:cubicBezTo>
                <a:lnTo>
                  <a:pt x="3683" y="1633"/>
                </a:lnTo>
                <a:cubicBezTo>
                  <a:pt x="3997" y="1633"/>
                  <a:pt x="4290" y="1361"/>
                  <a:pt x="4290" y="1026"/>
                </a:cubicBezTo>
                <a:lnTo>
                  <a:pt x="4290" y="608"/>
                </a:lnTo>
                <a:cubicBezTo>
                  <a:pt x="4290" y="252"/>
                  <a:pt x="4018" y="1"/>
                  <a:pt x="3683"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36"/>
          <p:cNvSpPr/>
          <p:nvPr/>
        </p:nvSpPr>
        <p:spPr>
          <a:xfrm>
            <a:off x="3010732" y="2769361"/>
            <a:ext cx="85049" cy="80093"/>
          </a:xfrm>
          <a:custGeom>
            <a:avLst/>
            <a:gdLst/>
            <a:ahLst/>
            <a:cxnLst/>
            <a:rect l="l" t="t" r="r" b="b"/>
            <a:pathLst>
              <a:path w="4290" h="4040" extrusionOk="0">
                <a:moveTo>
                  <a:pt x="607" y="1"/>
                </a:moveTo>
                <a:cubicBezTo>
                  <a:pt x="252" y="1"/>
                  <a:pt x="1" y="252"/>
                  <a:pt x="1" y="587"/>
                </a:cubicBezTo>
                <a:lnTo>
                  <a:pt x="1" y="3453"/>
                </a:lnTo>
                <a:cubicBezTo>
                  <a:pt x="1" y="3788"/>
                  <a:pt x="252" y="4039"/>
                  <a:pt x="607" y="4039"/>
                </a:cubicBezTo>
                <a:lnTo>
                  <a:pt x="3683" y="4039"/>
                </a:lnTo>
                <a:cubicBezTo>
                  <a:pt x="3997" y="4039"/>
                  <a:pt x="4290" y="3788"/>
                  <a:pt x="4290" y="3453"/>
                </a:cubicBezTo>
                <a:lnTo>
                  <a:pt x="4290" y="587"/>
                </a:lnTo>
                <a:cubicBezTo>
                  <a:pt x="4290" y="252"/>
                  <a:pt x="4018" y="1"/>
                  <a:pt x="3683"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36"/>
          <p:cNvSpPr/>
          <p:nvPr/>
        </p:nvSpPr>
        <p:spPr>
          <a:xfrm>
            <a:off x="3116519" y="2724992"/>
            <a:ext cx="133165" cy="20"/>
          </a:xfrm>
          <a:custGeom>
            <a:avLst/>
            <a:gdLst/>
            <a:ahLst/>
            <a:cxnLst/>
            <a:rect l="l" t="t" r="r" b="b"/>
            <a:pathLst>
              <a:path w="6717" h="1" fill="none" extrusionOk="0">
                <a:moveTo>
                  <a:pt x="0" y="0"/>
                </a:moveTo>
                <a:lnTo>
                  <a:pt x="6717" y="0"/>
                </a:lnTo>
              </a:path>
            </a:pathLst>
          </a:custGeom>
          <a:solidFill>
            <a:srgbClr val="091A51"/>
          </a:solidFill>
          <a:ln w="9525" cap="rnd" cmpd="sng">
            <a:solidFill>
              <a:srgbClr val="091A5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36"/>
          <p:cNvSpPr/>
          <p:nvPr/>
        </p:nvSpPr>
        <p:spPr>
          <a:xfrm>
            <a:off x="3116519" y="2742399"/>
            <a:ext cx="133165" cy="20"/>
          </a:xfrm>
          <a:custGeom>
            <a:avLst/>
            <a:gdLst/>
            <a:ahLst/>
            <a:cxnLst/>
            <a:rect l="l" t="t" r="r" b="b"/>
            <a:pathLst>
              <a:path w="6717" h="1" fill="none" extrusionOk="0">
                <a:moveTo>
                  <a:pt x="0" y="1"/>
                </a:moveTo>
                <a:lnTo>
                  <a:pt x="6717" y="1"/>
                </a:lnTo>
              </a:path>
            </a:pathLst>
          </a:custGeom>
          <a:solidFill>
            <a:srgbClr val="091A51"/>
          </a:solidFill>
          <a:ln w="9525" cap="rnd" cmpd="sng">
            <a:solidFill>
              <a:srgbClr val="091A5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36"/>
          <p:cNvSpPr/>
          <p:nvPr/>
        </p:nvSpPr>
        <p:spPr>
          <a:xfrm>
            <a:off x="3116519" y="2759409"/>
            <a:ext cx="133165" cy="20"/>
          </a:xfrm>
          <a:custGeom>
            <a:avLst/>
            <a:gdLst/>
            <a:ahLst/>
            <a:cxnLst/>
            <a:rect l="l" t="t" r="r" b="b"/>
            <a:pathLst>
              <a:path w="6717" h="1" fill="none" extrusionOk="0">
                <a:moveTo>
                  <a:pt x="0" y="1"/>
                </a:moveTo>
                <a:lnTo>
                  <a:pt x="6717" y="1"/>
                </a:lnTo>
              </a:path>
            </a:pathLst>
          </a:custGeom>
          <a:solidFill>
            <a:srgbClr val="091A51"/>
          </a:solidFill>
          <a:ln w="9525" cap="rnd" cmpd="sng">
            <a:solidFill>
              <a:srgbClr val="091A5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36"/>
          <p:cNvSpPr/>
          <p:nvPr/>
        </p:nvSpPr>
        <p:spPr>
          <a:xfrm>
            <a:off x="3116519" y="2776419"/>
            <a:ext cx="133165" cy="20"/>
          </a:xfrm>
          <a:custGeom>
            <a:avLst/>
            <a:gdLst/>
            <a:ahLst/>
            <a:cxnLst/>
            <a:rect l="l" t="t" r="r" b="b"/>
            <a:pathLst>
              <a:path w="6717" h="1" fill="none" extrusionOk="0">
                <a:moveTo>
                  <a:pt x="0" y="1"/>
                </a:moveTo>
                <a:lnTo>
                  <a:pt x="6717" y="1"/>
                </a:lnTo>
              </a:path>
            </a:pathLst>
          </a:custGeom>
          <a:solidFill>
            <a:srgbClr val="091A51"/>
          </a:solidFill>
          <a:ln w="8900" cap="rnd" cmpd="sng">
            <a:solidFill>
              <a:srgbClr val="091A5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36"/>
          <p:cNvSpPr/>
          <p:nvPr/>
        </p:nvSpPr>
        <p:spPr>
          <a:xfrm>
            <a:off x="3116519" y="2793429"/>
            <a:ext cx="133165" cy="20"/>
          </a:xfrm>
          <a:custGeom>
            <a:avLst/>
            <a:gdLst/>
            <a:ahLst/>
            <a:cxnLst/>
            <a:rect l="l" t="t" r="r" b="b"/>
            <a:pathLst>
              <a:path w="6717" h="1" fill="none" extrusionOk="0">
                <a:moveTo>
                  <a:pt x="0" y="1"/>
                </a:moveTo>
                <a:lnTo>
                  <a:pt x="6717" y="1"/>
                </a:lnTo>
              </a:path>
            </a:pathLst>
          </a:custGeom>
          <a:solidFill>
            <a:srgbClr val="091A51"/>
          </a:solidFill>
          <a:ln w="9525" cap="rnd" cmpd="sng">
            <a:solidFill>
              <a:srgbClr val="091A5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36"/>
          <p:cNvSpPr/>
          <p:nvPr/>
        </p:nvSpPr>
        <p:spPr>
          <a:xfrm>
            <a:off x="3116519" y="2810439"/>
            <a:ext cx="133165" cy="20"/>
          </a:xfrm>
          <a:custGeom>
            <a:avLst/>
            <a:gdLst/>
            <a:ahLst/>
            <a:cxnLst/>
            <a:rect l="l" t="t" r="r" b="b"/>
            <a:pathLst>
              <a:path w="6717" h="1" fill="none" extrusionOk="0">
                <a:moveTo>
                  <a:pt x="0" y="0"/>
                </a:moveTo>
                <a:lnTo>
                  <a:pt x="6717" y="0"/>
                </a:lnTo>
              </a:path>
            </a:pathLst>
          </a:custGeom>
          <a:solidFill>
            <a:srgbClr val="091A51"/>
          </a:solidFill>
          <a:ln w="9525" cap="rnd" cmpd="sng">
            <a:solidFill>
              <a:srgbClr val="091A5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36"/>
          <p:cNvSpPr/>
          <p:nvPr/>
        </p:nvSpPr>
        <p:spPr>
          <a:xfrm>
            <a:off x="3116519" y="2827865"/>
            <a:ext cx="133165" cy="20"/>
          </a:xfrm>
          <a:custGeom>
            <a:avLst/>
            <a:gdLst/>
            <a:ahLst/>
            <a:cxnLst/>
            <a:rect l="l" t="t" r="r" b="b"/>
            <a:pathLst>
              <a:path w="6717" h="1" fill="none" extrusionOk="0">
                <a:moveTo>
                  <a:pt x="0" y="0"/>
                </a:moveTo>
                <a:lnTo>
                  <a:pt x="6717" y="0"/>
                </a:lnTo>
              </a:path>
            </a:pathLst>
          </a:custGeom>
          <a:solidFill>
            <a:srgbClr val="091A51"/>
          </a:solidFill>
          <a:ln w="9525" cap="rnd" cmpd="sng">
            <a:solidFill>
              <a:srgbClr val="091A5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36"/>
          <p:cNvSpPr/>
          <p:nvPr/>
        </p:nvSpPr>
        <p:spPr>
          <a:xfrm>
            <a:off x="3116519" y="2844875"/>
            <a:ext cx="133165" cy="20"/>
          </a:xfrm>
          <a:custGeom>
            <a:avLst/>
            <a:gdLst/>
            <a:ahLst/>
            <a:cxnLst/>
            <a:rect l="l" t="t" r="r" b="b"/>
            <a:pathLst>
              <a:path w="6717" h="1" fill="none" extrusionOk="0">
                <a:moveTo>
                  <a:pt x="0" y="0"/>
                </a:moveTo>
                <a:lnTo>
                  <a:pt x="6717" y="0"/>
                </a:lnTo>
              </a:path>
            </a:pathLst>
          </a:custGeom>
          <a:solidFill>
            <a:srgbClr val="091A51"/>
          </a:solidFill>
          <a:ln w="8900" cap="rnd" cmpd="sng">
            <a:solidFill>
              <a:srgbClr val="091A5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36"/>
          <p:cNvSpPr/>
          <p:nvPr/>
        </p:nvSpPr>
        <p:spPr>
          <a:xfrm>
            <a:off x="3126888" y="2623764"/>
            <a:ext cx="4163" cy="7078"/>
          </a:xfrm>
          <a:custGeom>
            <a:avLst/>
            <a:gdLst/>
            <a:ahLst/>
            <a:cxnLst/>
            <a:rect l="l" t="t" r="r" b="b"/>
            <a:pathLst>
              <a:path w="210" h="357" extrusionOk="0">
                <a:moveTo>
                  <a:pt x="0" y="1"/>
                </a:moveTo>
                <a:lnTo>
                  <a:pt x="209" y="1"/>
                </a:lnTo>
                <a:lnTo>
                  <a:pt x="209" y="356"/>
                </a:lnTo>
                <a:lnTo>
                  <a:pt x="0" y="35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36"/>
          <p:cNvSpPr/>
          <p:nvPr/>
        </p:nvSpPr>
        <p:spPr>
          <a:xfrm>
            <a:off x="3126888" y="2635798"/>
            <a:ext cx="4163" cy="7078"/>
          </a:xfrm>
          <a:custGeom>
            <a:avLst/>
            <a:gdLst/>
            <a:ahLst/>
            <a:cxnLst/>
            <a:rect l="l" t="t" r="r" b="b"/>
            <a:pathLst>
              <a:path w="210" h="357" extrusionOk="0">
                <a:moveTo>
                  <a:pt x="0" y="1"/>
                </a:moveTo>
                <a:lnTo>
                  <a:pt x="209" y="1"/>
                </a:lnTo>
                <a:lnTo>
                  <a:pt x="209" y="356"/>
                </a:lnTo>
                <a:lnTo>
                  <a:pt x="0" y="35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36"/>
          <p:cNvSpPr/>
          <p:nvPr/>
        </p:nvSpPr>
        <p:spPr>
          <a:xfrm>
            <a:off x="3126888" y="2647416"/>
            <a:ext cx="4163" cy="6661"/>
          </a:xfrm>
          <a:custGeom>
            <a:avLst/>
            <a:gdLst/>
            <a:ahLst/>
            <a:cxnLst/>
            <a:rect l="l" t="t" r="r" b="b"/>
            <a:pathLst>
              <a:path w="210" h="336" extrusionOk="0">
                <a:moveTo>
                  <a:pt x="0" y="0"/>
                </a:moveTo>
                <a:lnTo>
                  <a:pt x="209" y="0"/>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36"/>
          <p:cNvSpPr/>
          <p:nvPr/>
        </p:nvSpPr>
        <p:spPr>
          <a:xfrm>
            <a:off x="3126888" y="2589348"/>
            <a:ext cx="4163" cy="6641"/>
          </a:xfrm>
          <a:custGeom>
            <a:avLst/>
            <a:gdLst/>
            <a:ahLst/>
            <a:cxnLst/>
            <a:rect l="l" t="t" r="r" b="b"/>
            <a:pathLst>
              <a:path w="210" h="335" extrusionOk="0">
                <a:moveTo>
                  <a:pt x="0" y="0"/>
                </a:moveTo>
                <a:lnTo>
                  <a:pt x="209" y="0"/>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36"/>
          <p:cNvSpPr/>
          <p:nvPr/>
        </p:nvSpPr>
        <p:spPr>
          <a:xfrm>
            <a:off x="3126888" y="2600549"/>
            <a:ext cx="4163" cy="6641"/>
          </a:xfrm>
          <a:custGeom>
            <a:avLst/>
            <a:gdLst/>
            <a:ahLst/>
            <a:cxnLst/>
            <a:rect l="l" t="t" r="r" b="b"/>
            <a:pathLst>
              <a:path w="210" h="335" extrusionOk="0">
                <a:moveTo>
                  <a:pt x="0" y="0"/>
                </a:moveTo>
                <a:lnTo>
                  <a:pt x="209" y="0"/>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36"/>
          <p:cNvSpPr/>
          <p:nvPr/>
        </p:nvSpPr>
        <p:spPr>
          <a:xfrm>
            <a:off x="3126888" y="2612147"/>
            <a:ext cx="4163" cy="6661"/>
          </a:xfrm>
          <a:custGeom>
            <a:avLst/>
            <a:gdLst/>
            <a:ahLst/>
            <a:cxnLst/>
            <a:rect l="l" t="t" r="r" b="b"/>
            <a:pathLst>
              <a:path w="210" h="336" extrusionOk="0">
                <a:moveTo>
                  <a:pt x="0" y="1"/>
                </a:moveTo>
                <a:lnTo>
                  <a:pt x="209" y="1"/>
                </a:lnTo>
                <a:lnTo>
                  <a:pt x="209" y="336"/>
                </a:lnTo>
                <a:lnTo>
                  <a:pt x="0" y="33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36"/>
          <p:cNvSpPr/>
          <p:nvPr/>
        </p:nvSpPr>
        <p:spPr>
          <a:xfrm>
            <a:off x="3126888" y="2554079"/>
            <a:ext cx="4163" cy="6661"/>
          </a:xfrm>
          <a:custGeom>
            <a:avLst/>
            <a:gdLst/>
            <a:ahLst/>
            <a:cxnLst/>
            <a:rect l="l" t="t" r="r" b="b"/>
            <a:pathLst>
              <a:path w="210" h="336" extrusionOk="0">
                <a:moveTo>
                  <a:pt x="0" y="1"/>
                </a:moveTo>
                <a:lnTo>
                  <a:pt x="209" y="1"/>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36"/>
          <p:cNvSpPr/>
          <p:nvPr/>
        </p:nvSpPr>
        <p:spPr>
          <a:xfrm>
            <a:off x="3126888" y="2565280"/>
            <a:ext cx="4163" cy="6661"/>
          </a:xfrm>
          <a:custGeom>
            <a:avLst/>
            <a:gdLst/>
            <a:ahLst/>
            <a:cxnLst/>
            <a:rect l="l" t="t" r="r" b="b"/>
            <a:pathLst>
              <a:path w="210" h="336" extrusionOk="0">
                <a:moveTo>
                  <a:pt x="0" y="1"/>
                </a:moveTo>
                <a:lnTo>
                  <a:pt x="209" y="1"/>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36"/>
          <p:cNvSpPr/>
          <p:nvPr/>
        </p:nvSpPr>
        <p:spPr>
          <a:xfrm>
            <a:off x="3126888" y="2577314"/>
            <a:ext cx="4163" cy="6661"/>
          </a:xfrm>
          <a:custGeom>
            <a:avLst/>
            <a:gdLst/>
            <a:ahLst/>
            <a:cxnLst/>
            <a:rect l="l" t="t" r="r" b="b"/>
            <a:pathLst>
              <a:path w="210" h="336" extrusionOk="0">
                <a:moveTo>
                  <a:pt x="0" y="0"/>
                </a:moveTo>
                <a:lnTo>
                  <a:pt x="209" y="0"/>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36"/>
          <p:cNvSpPr/>
          <p:nvPr/>
        </p:nvSpPr>
        <p:spPr>
          <a:xfrm>
            <a:off x="3126888" y="2518829"/>
            <a:ext cx="4163" cy="6641"/>
          </a:xfrm>
          <a:custGeom>
            <a:avLst/>
            <a:gdLst/>
            <a:ahLst/>
            <a:cxnLst/>
            <a:rect l="l" t="t" r="r" b="b"/>
            <a:pathLst>
              <a:path w="210" h="335" extrusionOk="0">
                <a:moveTo>
                  <a:pt x="0" y="0"/>
                </a:moveTo>
                <a:lnTo>
                  <a:pt x="209" y="0"/>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36"/>
          <p:cNvSpPr/>
          <p:nvPr/>
        </p:nvSpPr>
        <p:spPr>
          <a:xfrm>
            <a:off x="3126888" y="2530427"/>
            <a:ext cx="4163" cy="7078"/>
          </a:xfrm>
          <a:custGeom>
            <a:avLst/>
            <a:gdLst/>
            <a:ahLst/>
            <a:cxnLst/>
            <a:rect l="l" t="t" r="r" b="b"/>
            <a:pathLst>
              <a:path w="210" h="357" extrusionOk="0">
                <a:moveTo>
                  <a:pt x="0" y="1"/>
                </a:moveTo>
                <a:lnTo>
                  <a:pt x="209" y="1"/>
                </a:lnTo>
                <a:lnTo>
                  <a:pt x="209" y="357"/>
                </a:lnTo>
                <a:lnTo>
                  <a:pt x="0" y="357"/>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36"/>
          <p:cNvSpPr/>
          <p:nvPr/>
        </p:nvSpPr>
        <p:spPr>
          <a:xfrm>
            <a:off x="3126888" y="2542045"/>
            <a:ext cx="4163" cy="6661"/>
          </a:xfrm>
          <a:custGeom>
            <a:avLst/>
            <a:gdLst/>
            <a:ahLst/>
            <a:cxnLst/>
            <a:rect l="l" t="t" r="r" b="b"/>
            <a:pathLst>
              <a:path w="210" h="336" extrusionOk="0">
                <a:moveTo>
                  <a:pt x="0" y="1"/>
                </a:moveTo>
                <a:lnTo>
                  <a:pt x="209" y="1"/>
                </a:lnTo>
                <a:lnTo>
                  <a:pt x="209" y="336"/>
                </a:lnTo>
                <a:lnTo>
                  <a:pt x="0" y="33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36"/>
          <p:cNvSpPr/>
          <p:nvPr/>
        </p:nvSpPr>
        <p:spPr>
          <a:xfrm>
            <a:off x="3126888" y="2483560"/>
            <a:ext cx="4163" cy="6661"/>
          </a:xfrm>
          <a:custGeom>
            <a:avLst/>
            <a:gdLst/>
            <a:ahLst/>
            <a:cxnLst/>
            <a:rect l="l" t="t" r="r" b="b"/>
            <a:pathLst>
              <a:path w="210" h="336" extrusionOk="0">
                <a:moveTo>
                  <a:pt x="0" y="1"/>
                </a:moveTo>
                <a:lnTo>
                  <a:pt x="209" y="1"/>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36"/>
          <p:cNvSpPr/>
          <p:nvPr/>
        </p:nvSpPr>
        <p:spPr>
          <a:xfrm>
            <a:off x="3126888" y="2495594"/>
            <a:ext cx="4163" cy="6661"/>
          </a:xfrm>
          <a:custGeom>
            <a:avLst/>
            <a:gdLst/>
            <a:ahLst/>
            <a:cxnLst/>
            <a:rect l="l" t="t" r="r" b="b"/>
            <a:pathLst>
              <a:path w="210" h="336" extrusionOk="0">
                <a:moveTo>
                  <a:pt x="0" y="0"/>
                </a:moveTo>
                <a:lnTo>
                  <a:pt x="209" y="0"/>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36"/>
          <p:cNvSpPr/>
          <p:nvPr/>
        </p:nvSpPr>
        <p:spPr>
          <a:xfrm>
            <a:off x="3126888" y="2506796"/>
            <a:ext cx="4163" cy="6661"/>
          </a:xfrm>
          <a:custGeom>
            <a:avLst/>
            <a:gdLst/>
            <a:ahLst/>
            <a:cxnLst/>
            <a:rect l="l" t="t" r="r" b="b"/>
            <a:pathLst>
              <a:path w="210" h="336" extrusionOk="0">
                <a:moveTo>
                  <a:pt x="0" y="0"/>
                </a:moveTo>
                <a:lnTo>
                  <a:pt x="209" y="0"/>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36"/>
          <p:cNvSpPr/>
          <p:nvPr/>
        </p:nvSpPr>
        <p:spPr>
          <a:xfrm>
            <a:off x="3126888" y="2448727"/>
            <a:ext cx="4163" cy="6641"/>
          </a:xfrm>
          <a:custGeom>
            <a:avLst/>
            <a:gdLst/>
            <a:ahLst/>
            <a:cxnLst/>
            <a:rect l="l" t="t" r="r" b="b"/>
            <a:pathLst>
              <a:path w="210" h="335" extrusionOk="0">
                <a:moveTo>
                  <a:pt x="0" y="0"/>
                </a:moveTo>
                <a:lnTo>
                  <a:pt x="209" y="0"/>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36"/>
          <p:cNvSpPr/>
          <p:nvPr/>
        </p:nvSpPr>
        <p:spPr>
          <a:xfrm>
            <a:off x="3126888" y="2460325"/>
            <a:ext cx="4163" cy="6661"/>
          </a:xfrm>
          <a:custGeom>
            <a:avLst/>
            <a:gdLst/>
            <a:ahLst/>
            <a:cxnLst/>
            <a:rect l="l" t="t" r="r" b="b"/>
            <a:pathLst>
              <a:path w="210" h="336" extrusionOk="0">
                <a:moveTo>
                  <a:pt x="0" y="1"/>
                </a:moveTo>
                <a:lnTo>
                  <a:pt x="209" y="1"/>
                </a:lnTo>
                <a:lnTo>
                  <a:pt x="209" y="336"/>
                </a:lnTo>
                <a:lnTo>
                  <a:pt x="0" y="33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36"/>
          <p:cNvSpPr/>
          <p:nvPr/>
        </p:nvSpPr>
        <p:spPr>
          <a:xfrm>
            <a:off x="3126888" y="2471943"/>
            <a:ext cx="4163" cy="6661"/>
          </a:xfrm>
          <a:custGeom>
            <a:avLst/>
            <a:gdLst/>
            <a:ahLst/>
            <a:cxnLst/>
            <a:rect l="l" t="t" r="r" b="b"/>
            <a:pathLst>
              <a:path w="210" h="336" extrusionOk="0">
                <a:moveTo>
                  <a:pt x="0" y="1"/>
                </a:moveTo>
                <a:lnTo>
                  <a:pt x="209" y="1"/>
                </a:lnTo>
                <a:lnTo>
                  <a:pt x="209" y="336"/>
                </a:lnTo>
                <a:lnTo>
                  <a:pt x="0" y="33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36"/>
          <p:cNvSpPr/>
          <p:nvPr/>
        </p:nvSpPr>
        <p:spPr>
          <a:xfrm>
            <a:off x="3125639" y="2413458"/>
            <a:ext cx="4580" cy="6661"/>
          </a:xfrm>
          <a:custGeom>
            <a:avLst/>
            <a:gdLst/>
            <a:ahLst/>
            <a:cxnLst/>
            <a:rect l="l" t="t" r="r" b="b"/>
            <a:pathLst>
              <a:path w="231" h="336" extrusionOk="0">
                <a:moveTo>
                  <a:pt x="42" y="335"/>
                </a:moveTo>
                <a:lnTo>
                  <a:pt x="231" y="335"/>
                </a:lnTo>
                <a:lnTo>
                  <a:pt x="210" y="1"/>
                </a:lnTo>
                <a:lnTo>
                  <a:pt x="0" y="1"/>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36"/>
          <p:cNvSpPr/>
          <p:nvPr/>
        </p:nvSpPr>
        <p:spPr>
          <a:xfrm>
            <a:off x="3126888" y="2425492"/>
            <a:ext cx="3331" cy="6245"/>
          </a:xfrm>
          <a:custGeom>
            <a:avLst/>
            <a:gdLst/>
            <a:ahLst/>
            <a:cxnLst/>
            <a:rect l="l" t="t" r="r" b="b"/>
            <a:pathLst>
              <a:path w="168" h="315" extrusionOk="0">
                <a:moveTo>
                  <a:pt x="0" y="314"/>
                </a:moveTo>
                <a:lnTo>
                  <a:pt x="168" y="314"/>
                </a:lnTo>
                <a:lnTo>
                  <a:pt x="168" y="0"/>
                </a:lnTo>
                <a:lnTo>
                  <a:pt x="0" y="0"/>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36"/>
          <p:cNvSpPr/>
          <p:nvPr/>
        </p:nvSpPr>
        <p:spPr>
          <a:xfrm>
            <a:off x="3126888" y="2436694"/>
            <a:ext cx="4163" cy="7058"/>
          </a:xfrm>
          <a:custGeom>
            <a:avLst/>
            <a:gdLst/>
            <a:ahLst/>
            <a:cxnLst/>
            <a:rect l="l" t="t" r="r" b="b"/>
            <a:pathLst>
              <a:path w="210" h="356" extrusionOk="0">
                <a:moveTo>
                  <a:pt x="0" y="0"/>
                </a:moveTo>
                <a:lnTo>
                  <a:pt x="209" y="0"/>
                </a:lnTo>
                <a:lnTo>
                  <a:pt x="209" y="356"/>
                </a:lnTo>
                <a:lnTo>
                  <a:pt x="0" y="35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36"/>
          <p:cNvSpPr/>
          <p:nvPr/>
        </p:nvSpPr>
        <p:spPr>
          <a:xfrm>
            <a:off x="3122724" y="2378209"/>
            <a:ext cx="4599" cy="7474"/>
          </a:xfrm>
          <a:custGeom>
            <a:avLst/>
            <a:gdLst/>
            <a:ahLst/>
            <a:cxnLst/>
            <a:rect l="l" t="t" r="r" b="b"/>
            <a:pathLst>
              <a:path w="232" h="377" extrusionOk="0">
                <a:moveTo>
                  <a:pt x="22" y="377"/>
                </a:moveTo>
                <a:lnTo>
                  <a:pt x="231" y="335"/>
                </a:lnTo>
                <a:lnTo>
                  <a:pt x="189" y="0"/>
                </a:lnTo>
                <a:lnTo>
                  <a:pt x="1" y="21"/>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36"/>
          <p:cNvSpPr/>
          <p:nvPr/>
        </p:nvSpPr>
        <p:spPr>
          <a:xfrm>
            <a:off x="3124390" y="2390223"/>
            <a:ext cx="4580" cy="6661"/>
          </a:xfrm>
          <a:custGeom>
            <a:avLst/>
            <a:gdLst/>
            <a:ahLst/>
            <a:cxnLst/>
            <a:rect l="l" t="t" r="r" b="b"/>
            <a:pathLst>
              <a:path w="231" h="336" extrusionOk="0">
                <a:moveTo>
                  <a:pt x="42" y="336"/>
                </a:moveTo>
                <a:lnTo>
                  <a:pt x="231" y="315"/>
                </a:lnTo>
                <a:lnTo>
                  <a:pt x="168" y="1"/>
                </a:lnTo>
                <a:lnTo>
                  <a:pt x="1" y="22"/>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36"/>
          <p:cNvSpPr/>
          <p:nvPr/>
        </p:nvSpPr>
        <p:spPr>
          <a:xfrm>
            <a:off x="3125222" y="2401424"/>
            <a:ext cx="4163" cy="7078"/>
          </a:xfrm>
          <a:custGeom>
            <a:avLst/>
            <a:gdLst/>
            <a:ahLst/>
            <a:cxnLst/>
            <a:rect l="l" t="t" r="r" b="b"/>
            <a:pathLst>
              <a:path w="210" h="357" extrusionOk="0">
                <a:moveTo>
                  <a:pt x="21" y="356"/>
                </a:moveTo>
                <a:lnTo>
                  <a:pt x="210" y="356"/>
                </a:lnTo>
                <a:lnTo>
                  <a:pt x="210" y="1"/>
                </a:lnTo>
                <a:lnTo>
                  <a:pt x="0" y="43"/>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36"/>
          <p:cNvSpPr/>
          <p:nvPr/>
        </p:nvSpPr>
        <p:spPr>
          <a:xfrm>
            <a:off x="3114437" y="2344189"/>
            <a:ext cx="5412" cy="7058"/>
          </a:xfrm>
          <a:custGeom>
            <a:avLst/>
            <a:gdLst/>
            <a:ahLst/>
            <a:cxnLst/>
            <a:rect l="l" t="t" r="r" b="b"/>
            <a:pathLst>
              <a:path w="273" h="356" extrusionOk="0">
                <a:moveTo>
                  <a:pt x="105" y="356"/>
                </a:moveTo>
                <a:lnTo>
                  <a:pt x="272" y="314"/>
                </a:lnTo>
                <a:lnTo>
                  <a:pt x="210" y="0"/>
                </a:lnTo>
                <a:lnTo>
                  <a:pt x="0" y="42"/>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36"/>
          <p:cNvSpPr/>
          <p:nvPr/>
        </p:nvSpPr>
        <p:spPr>
          <a:xfrm>
            <a:off x="3117332" y="2355390"/>
            <a:ext cx="5412" cy="7474"/>
          </a:xfrm>
          <a:custGeom>
            <a:avLst/>
            <a:gdLst/>
            <a:ahLst/>
            <a:cxnLst/>
            <a:rect l="l" t="t" r="r" b="b"/>
            <a:pathLst>
              <a:path w="273" h="377" extrusionOk="0">
                <a:moveTo>
                  <a:pt x="85" y="377"/>
                </a:moveTo>
                <a:lnTo>
                  <a:pt x="273" y="314"/>
                </a:lnTo>
                <a:lnTo>
                  <a:pt x="189" y="0"/>
                </a:lnTo>
                <a:lnTo>
                  <a:pt x="1" y="63"/>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36"/>
          <p:cNvSpPr/>
          <p:nvPr/>
        </p:nvSpPr>
        <p:spPr>
          <a:xfrm>
            <a:off x="3120663" y="2367008"/>
            <a:ext cx="4580" cy="6641"/>
          </a:xfrm>
          <a:custGeom>
            <a:avLst/>
            <a:gdLst/>
            <a:ahLst/>
            <a:cxnLst/>
            <a:rect l="l" t="t" r="r" b="b"/>
            <a:pathLst>
              <a:path w="231" h="335" extrusionOk="0">
                <a:moveTo>
                  <a:pt x="42" y="335"/>
                </a:moveTo>
                <a:lnTo>
                  <a:pt x="230" y="314"/>
                </a:lnTo>
                <a:cubicBezTo>
                  <a:pt x="210" y="209"/>
                  <a:pt x="210" y="105"/>
                  <a:pt x="189" y="0"/>
                </a:cubicBezTo>
                <a:lnTo>
                  <a:pt x="0" y="42"/>
                </a:lnTo>
                <a:cubicBezTo>
                  <a:pt x="21" y="126"/>
                  <a:pt x="21" y="230"/>
                  <a:pt x="42" y="335"/>
                </a:cubicBez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36"/>
          <p:cNvSpPr/>
          <p:nvPr/>
        </p:nvSpPr>
        <p:spPr>
          <a:xfrm>
            <a:off x="3102404" y="2311002"/>
            <a:ext cx="6245" cy="7078"/>
          </a:xfrm>
          <a:custGeom>
            <a:avLst/>
            <a:gdLst/>
            <a:ahLst/>
            <a:cxnLst/>
            <a:rect l="l" t="t" r="r" b="b"/>
            <a:pathLst>
              <a:path w="315" h="357" extrusionOk="0">
                <a:moveTo>
                  <a:pt x="126" y="356"/>
                </a:moveTo>
                <a:lnTo>
                  <a:pt x="315" y="272"/>
                </a:lnTo>
                <a:lnTo>
                  <a:pt x="168" y="0"/>
                </a:lnTo>
                <a:lnTo>
                  <a:pt x="1" y="63"/>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36"/>
          <p:cNvSpPr/>
          <p:nvPr/>
        </p:nvSpPr>
        <p:spPr>
          <a:xfrm>
            <a:off x="3106547" y="2321786"/>
            <a:ext cx="6245" cy="7078"/>
          </a:xfrm>
          <a:custGeom>
            <a:avLst/>
            <a:gdLst/>
            <a:ahLst/>
            <a:cxnLst/>
            <a:rect l="l" t="t" r="r" b="b"/>
            <a:pathLst>
              <a:path w="315" h="357" extrusionOk="0">
                <a:moveTo>
                  <a:pt x="126" y="356"/>
                </a:moveTo>
                <a:lnTo>
                  <a:pt x="315" y="314"/>
                </a:lnTo>
                <a:lnTo>
                  <a:pt x="189" y="0"/>
                </a:lnTo>
                <a:lnTo>
                  <a:pt x="1" y="84"/>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36"/>
          <p:cNvSpPr/>
          <p:nvPr/>
        </p:nvSpPr>
        <p:spPr>
          <a:xfrm>
            <a:off x="3110710" y="2332571"/>
            <a:ext cx="5829" cy="7494"/>
          </a:xfrm>
          <a:custGeom>
            <a:avLst/>
            <a:gdLst/>
            <a:ahLst/>
            <a:cxnLst/>
            <a:rect l="l" t="t" r="r" b="b"/>
            <a:pathLst>
              <a:path w="294" h="378" extrusionOk="0">
                <a:moveTo>
                  <a:pt x="105" y="377"/>
                </a:moveTo>
                <a:lnTo>
                  <a:pt x="293" y="314"/>
                </a:lnTo>
                <a:lnTo>
                  <a:pt x="188" y="0"/>
                </a:lnTo>
                <a:lnTo>
                  <a:pt x="0" y="84"/>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36"/>
          <p:cNvSpPr/>
          <p:nvPr/>
        </p:nvSpPr>
        <p:spPr>
          <a:xfrm>
            <a:off x="3085810" y="2279896"/>
            <a:ext cx="6661" cy="7058"/>
          </a:xfrm>
          <a:custGeom>
            <a:avLst/>
            <a:gdLst/>
            <a:ahLst/>
            <a:cxnLst/>
            <a:rect l="l" t="t" r="r" b="b"/>
            <a:pathLst>
              <a:path w="336" h="356" extrusionOk="0">
                <a:moveTo>
                  <a:pt x="147" y="356"/>
                </a:moveTo>
                <a:lnTo>
                  <a:pt x="335" y="272"/>
                </a:lnTo>
                <a:lnTo>
                  <a:pt x="147" y="0"/>
                </a:lnTo>
                <a:lnTo>
                  <a:pt x="1" y="10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36"/>
          <p:cNvSpPr/>
          <p:nvPr/>
        </p:nvSpPr>
        <p:spPr>
          <a:xfrm>
            <a:off x="3091619" y="2290264"/>
            <a:ext cx="6661" cy="7058"/>
          </a:xfrm>
          <a:custGeom>
            <a:avLst/>
            <a:gdLst/>
            <a:ahLst/>
            <a:cxnLst/>
            <a:rect l="l" t="t" r="r" b="b"/>
            <a:pathLst>
              <a:path w="336" h="356" extrusionOk="0">
                <a:moveTo>
                  <a:pt x="147" y="356"/>
                </a:moveTo>
                <a:lnTo>
                  <a:pt x="335" y="272"/>
                </a:lnTo>
                <a:cubicBezTo>
                  <a:pt x="294" y="168"/>
                  <a:pt x="231" y="63"/>
                  <a:pt x="189" y="0"/>
                </a:cubicBezTo>
                <a:lnTo>
                  <a:pt x="1" y="105"/>
                </a:lnTo>
                <a:cubicBezTo>
                  <a:pt x="84" y="147"/>
                  <a:pt x="126" y="251"/>
                  <a:pt x="147" y="356"/>
                </a:cubicBez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36"/>
          <p:cNvSpPr/>
          <p:nvPr/>
        </p:nvSpPr>
        <p:spPr>
          <a:xfrm>
            <a:off x="3097427" y="2299800"/>
            <a:ext cx="6245" cy="7890"/>
          </a:xfrm>
          <a:custGeom>
            <a:avLst/>
            <a:gdLst/>
            <a:ahLst/>
            <a:cxnLst/>
            <a:rect l="l" t="t" r="r" b="b"/>
            <a:pathLst>
              <a:path w="315" h="398" extrusionOk="0">
                <a:moveTo>
                  <a:pt x="126" y="398"/>
                </a:moveTo>
                <a:lnTo>
                  <a:pt x="314" y="314"/>
                </a:lnTo>
                <a:lnTo>
                  <a:pt x="147" y="0"/>
                </a:lnTo>
                <a:lnTo>
                  <a:pt x="1" y="10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36"/>
          <p:cNvSpPr/>
          <p:nvPr/>
        </p:nvSpPr>
        <p:spPr>
          <a:xfrm>
            <a:off x="3065489" y="2250852"/>
            <a:ext cx="7494" cy="7078"/>
          </a:xfrm>
          <a:custGeom>
            <a:avLst/>
            <a:gdLst/>
            <a:ahLst/>
            <a:cxnLst/>
            <a:rect l="l" t="t" r="r" b="b"/>
            <a:pathLst>
              <a:path w="378" h="357" extrusionOk="0">
                <a:moveTo>
                  <a:pt x="210" y="356"/>
                </a:moveTo>
                <a:lnTo>
                  <a:pt x="377" y="252"/>
                </a:lnTo>
                <a:lnTo>
                  <a:pt x="168" y="0"/>
                </a:lnTo>
                <a:lnTo>
                  <a:pt x="0" y="10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36"/>
          <p:cNvSpPr/>
          <p:nvPr/>
        </p:nvSpPr>
        <p:spPr>
          <a:xfrm>
            <a:off x="3072963" y="2259971"/>
            <a:ext cx="6641" cy="7494"/>
          </a:xfrm>
          <a:custGeom>
            <a:avLst/>
            <a:gdLst/>
            <a:ahLst/>
            <a:cxnLst/>
            <a:rect l="l" t="t" r="r" b="b"/>
            <a:pathLst>
              <a:path w="335" h="378" extrusionOk="0">
                <a:moveTo>
                  <a:pt x="188" y="377"/>
                </a:moveTo>
                <a:lnTo>
                  <a:pt x="335" y="273"/>
                </a:lnTo>
                <a:lnTo>
                  <a:pt x="147" y="1"/>
                </a:lnTo>
                <a:lnTo>
                  <a:pt x="0" y="10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36"/>
          <p:cNvSpPr/>
          <p:nvPr/>
        </p:nvSpPr>
        <p:spPr>
          <a:xfrm>
            <a:off x="3079585" y="2269527"/>
            <a:ext cx="6661" cy="7474"/>
          </a:xfrm>
          <a:custGeom>
            <a:avLst/>
            <a:gdLst/>
            <a:ahLst/>
            <a:cxnLst/>
            <a:rect l="l" t="t" r="r" b="b"/>
            <a:pathLst>
              <a:path w="336" h="377" extrusionOk="0">
                <a:moveTo>
                  <a:pt x="189" y="377"/>
                </a:moveTo>
                <a:lnTo>
                  <a:pt x="336" y="272"/>
                </a:lnTo>
                <a:lnTo>
                  <a:pt x="168" y="0"/>
                </a:lnTo>
                <a:lnTo>
                  <a:pt x="1" y="10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36"/>
          <p:cNvSpPr/>
          <p:nvPr/>
        </p:nvSpPr>
        <p:spPr>
          <a:xfrm>
            <a:off x="3042254" y="2224306"/>
            <a:ext cx="7494" cy="7078"/>
          </a:xfrm>
          <a:custGeom>
            <a:avLst/>
            <a:gdLst/>
            <a:ahLst/>
            <a:cxnLst/>
            <a:rect l="l" t="t" r="r" b="b"/>
            <a:pathLst>
              <a:path w="378" h="357" extrusionOk="0">
                <a:moveTo>
                  <a:pt x="231" y="356"/>
                </a:moveTo>
                <a:lnTo>
                  <a:pt x="377" y="231"/>
                </a:lnTo>
                <a:lnTo>
                  <a:pt x="126" y="0"/>
                </a:lnTo>
                <a:lnTo>
                  <a:pt x="1" y="126"/>
                </a:lnTo>
                <a:cubicBezTo>
                  <a:pt x="84" y="231"/>
                  <a:pt x="168" y="293"/>
                  <a:pt x="231" y="356"/>
                </a:cubicBez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36"/>
          <p:cNvSpPr/>
          <p:nvPr/>
        </p:nvSpPr>
        <p:spPr>
          <a:xfrm>
            <a:off x="3050561" y="2233009"/>
            <a:ext cx="7058" cy="7494"/>
          </a:xfrm>
          <a:custGeom>
            <a:avLst/>
            <a:gdLst/>
            <a:ahLst/>
            <a:cxnLst/>
            <a:rect l="l" t="t" r="r" b="b"/>
            <a:pathLst>
              <a:path w="356" h="378" extrusionOk="0">
                <a:moveTo>
                  <a:pt x="209" y="377"/>
                </a:moveTo>
                <a:lnTo>
                  <a:pt x="356" y="231"/>
                </a:lnTo>
                <a:lnTo>
                  <a:pt x="126" y="1"/>
                </a:lnTo>
                <a:lnTo>
                  <a:pt x="0" y="12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36"/>
          <p:cNvSpPr/>
          <p:nvPr/>
        </p:nvSpPr>
        <p:spPr>
          <a:xfrm>
            <a:off x="3058431" y="2241316"/>
            <a:ext cx="7078" cy="7890"/>
          </a:xfrm>
          <a:custGeom>
            <a:avLst/>
            <a:gdLst/>
            <a:ahLst/>
            <a:cxnLst/>
            <a:rect l="l" t="t" r="r" b="b"/>
            <a:pathLst>
              <a:path w="357" h="398" extrusionOk="0">
                <a:moveTo>
                  <a:pt x="210" y="398"/>
                </a:moveTo>
                <a:lnTo>
                  <a:pt x="356" y="272"/>
                </a:lnTo>
                <a:lnTo>
                  <a:pt x="126" y="0"/>
                </a:lnTo>
                <a:lnTo>
                  <a:pt x="1" y="12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36"/>
          <p:cNvSpPr/>
          <p:nvPr/>
        </p:nvSpPr>
        <p:spPr>
          <a:xfrm>
            <a:off x="3015708" y="2201487"/>
            <a:ext cx="7494" cy="7078"/>
          </a:xfrm>
          <a:custGeom>
            <a:avLst/>
            <a:gdLst/>
            <a:ahLst/>
            <a:cxnLst/>
            <a:rect l="l" t="t" r="r" b="b"/>
            <a:pathLst>
              <a:path w="378" h="357" extrusionOk="0">
                <a:moveTo>
                  <a:pt x="273" y="356"/>
                </a:moveTo>
                <a:lnTo>
                  <a:pt x="377" y="210"/>
                </a:lnTo>
                <a:lnTo>
                  <a:pt x="105" y="1"/>
                </a:lnTo>
                <a:lnTo>
                  <a:pt x="1" y="147"/>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36"/>
          <p:cNvSpPr/>
          <p:nvPr/>
        </p:nvSpPr>
        <p:spPr>
          <a:xfrm>
            <a:off x="3024828" y="2208545"/>
            <a:ext cx="7494" cy="7474"/>
          </a:xfrm>
          <a:custGeom>
            <a:avLst/>
            <a:gdLst/>
            <a:ahLst/>
            <a:cxnLst/>
            <a:rect l="l" t="t" r="r" b="b"/>
            <a:pathLst>
              <a:path w="378" h="377" extrusionOk="0">
                <a:moveTo>
                  <a:pt x="252" y="377"/>
                </a:moveTo>
                <a:lnTo>
                  <a:pt x="378" y="209"/>
                </a:lnTo>
                <a:cubicBezTo>
                  <a:pt x="315" y="147"/>
                  <a:pt x="231" y="63"/>
                  <a:pt x="126" y="0"/>
                </a:cubicBezTo>
                <a:lnTo>
                  <a:pt x="1" y="168"/>
                </a:lnTo>
                <a:cubicBezTo>
                  <a:pt x="85" y="209"/>
                  <a:pt x="168" y="293"/>
                  <a:pt x="252" y="377"/>
                </a:cubicBez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36"/>
          <p:cNvSpPr/>
          <p:nvPr/>
        </p:nvSpPr>
        <p:spPr>
          <a:xfrm>
            <a:off x="3033551" y="2216415"/>
            <a:ext cx="7890" cy="7494"/>
          </a:xfrm>
          <a:custGeom>
            <a:avLst/>
            <a:gdLst/>
            <a:ahLst/>
            <a:cxnLst/>
            <a:rect l="l" t="t" r="r" b="b"/>
            <a:pathLst>
              <a:path w="398" h="378" extrusionOk="0">
                <a:moveTo>
                  <a:pt x="251" y="377"/>
                </a:moveTo>
                <a:lnTo>
                  <a:pt x="398" y="231"/>
                </a:lnTo>
                <a:lnTo>
                  <a:pt x="126" y="1"/>
                </a:lnTo>
                <a:lnTo>
                  <a:pt x="0" y="168"/>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36"/>
          <p:cNvSpPr/>
          <p:nvPr/>
        </p:nvSpPr>
        <p:spPr>
          <a:xfrm>
            <a:off x="2986664" y="2182415"/>
            <a:ext cx="7494" cy="6641"/>
          </a:xfrm>
          <a:custGeom>
            <a:avLst/>
            <a:gdLst/>
            <a:ahLst/>
            <a:cxnLst/>
            <a:rect l="l" t="t" r="r" b="b"/>
            <a:pathLst>
              <a:path w="378" h="335" extrusionOk="0">
                <a:moveTo>
                  <a:pt x="273" y="335"/>
                </a:moveTo>
                <a:lnTo>
                  <a:pt x="378" y="147"/>
                </a:lnTo>
                <a:lnTo>
                  <a:pt x="85" y="0"/>
                </a:lnTo>
                <a:lnTo>
                  <a:pt x="1" y="147"/>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36"/>
          <p:cNvSpPr/>
          <p:nvPr/>
        </p:nvSpPr>
        <p:spPr>
          <a:xfrm>
            <a:off x="2996636" y="2188620"/>
            <a:ext cx="7890" cy="6245"/>
          </a:xfrm>
          <a:custGeom>
            <a:avLst/>
            <a:gdLst/>
            <a:ahLst/>
            <a:cxnLst/>
            <a:rect l="l" t="t" r="r" b="b"/>
            <a:pathLst>
              <a:path w="398" h="315" extrusionOk="0">
                <a:moveTo>
                  <a:pt x="272" y="315"/>
                </a:moveTo>
                <a:lnTo>
                  <a:pt x="398" y="147"/>
                </a:lnTo>
                <a:lnTo>
                  <a:pt x="105" y="1"/>
                </a:lnTo>
                <a:lnTo>
                  <a:pt x="0" y="147"/>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36"/>
          <p:cNvSpPr/>
          <p:nvPr/>
        </p:nvSpPr>
        <p:spPr>
          <a:xfrm>
            <a:off x="3006588" y="2194846"/>
            <a:ext cx="7058" cy="6661"/>
          </a:xfrm>
          <a:custGeom>
            <a:avLst/>
            <a:gdLst/>
            <a:ahLst/>
            <a:cxnLst/>
            <a:rect l="l" t="t" r="r" b="b"/>
            <a:pathLst>
              <a:path w="356" h="336" extrusionOk="0">
                <a:moveTo>
                  <a:pt x="251" y="336"/>
                </a:moveTo>
                <a:lnTo>
                  <a:pt x="356" y="168"/>
                </a:lnTo>
                <a:lnTo>
                  <a:pt x="105" y="1"/>
                </a:lnTo>
                <a:lnTo>
                  <a:pt x="0" y="147"/>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36"/>
          <p:cNvSpPr/>
          <p:nvPr/>
        </p:nvSpPr>
        <p:spPr>
          <a:xfrm>
            <a:off x="2955142" y="2166634"/>
            <a:ext cx="7910" cy="6245"/>
          </a:xfrm>
          <a:custGeom>
            <a:avLst/>
            <a:gdLst/>
            <a:ahLst/>
            <a:cxnLst/>
            <a:rect l="l" t="t" r="r" b="b"/>
            <a:pathLst>
              <a:path w="399" h="315" extrusionOk="0">
                <a:moveTo>
                  <a:pt x="315" y="315"/>
                </a:moveTo>
                <a:lnTo>
                  <a:pt x="398" y="127"/>
                </a:lnTo>
                <a:cubicBezTo>
                  <a:pt x="294" y="85"/>
                  <a:pt x="189" y="22"/>
                  <a:pt x="84" y="1"/>
                </a:cubicBezTo>
                <a:lnTo>
                  <a:pt x="1" y="189"/>
                </a:lnTo>
                <a:cubicBezTo>
                  <a:pt x="105" y="210"/>
                  <a:pt x="210" y="273"/>
                  <a:pt x="315" y="315"/>
                </a:cubicBez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36"/>
          <p:cNvSpPr/>
          <p:nvPr/>
        </p:nvSpPr>
        <p:spPr>
          <a:xfrm>
            <a:off x="2965927" y="2171214"/>
            <a:ext cx="7494" cy="6225"/>
          </a:xfrm>
          <a:custGeom>
            <a:avLst/>
            <a:gdLst/>
            <a:ahLst/>
            <a:cxnLst/>
            <a:rect l="l" t="t" r="r" b="b"/>
            <a:pathLst>
              <a:path w="378" h="314" extrusionOk="0">
                <a:moveTo>
                  <a:pt x="294" y="314"/>
                </a:moveTo>
                <a:lnTo>
                  <a:pt x="377" y="168"/>
                </a:lnTo>
                <a:lnTo>
                  <a:pt x="84" y="0"/>
                </a:lnTo>
                <a:lnTo>
                  <a:pt x="1" y="188"/>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36"/>
          <p:cNvSpPr/>
          <p:nvPr/>
        </p:nvSpPr>
        <p:spPr>
          <a:xfrm>
            <a:off x="2976296" y="2176606"/>
            <a:ext cx="7910" cy="6225"/>
          </a:xfrm>
          <a:custGeom>
            <a:avLst/>
            <a:gdLst/>
            <a:ahLst/>
            <a:cxnLst/>
            <a:rect l="l" t="t" r="r" b="b"/>
            <a:pathLst>
              <a:path w="399" h="314" extrusionOk="0">
                <a:moveTo>
                  <a:pt x="294" y="314"/>
                </a:moveTo>
                <a:lnTo>
                  <a:pt x="398" y="147"/>
                </a:lnTo>
                <a:lnTo>
                  <a:pt x="85" y="0"/>
                </a:lnTo>
                <a:lnTo>
                  <a:pt x="1" y="188"/>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36"/>
          <p:cNvSpPr/>
          <p:nvPr/>
        </p:nvSpPr>
        <p:spPr>
          <a:xfrm>
            <a:off x="2921955" y="2155453"/>
            <a:ext cx="7494" cy="5412"/>
          </a:xfrm>
          <a:custGeom>
            <a:avLst/>
            <a:gdLst/>
            <a:ahLst/>
            <a:cxnLst/>
            <a:rect l="l" t="t" r="r" b="b"/>
            <a:pathLst>
              <a:path w="378" h="273" extrusionOk="0">
                <a:moveTo>
                  <a:pt x="315" y="272"/>
                </a:moveTo>
                <a:lnTo>
                  <a:pt x="378" y="105"/>
                </a:lnTo>
                <a:lnTo>
                  <a:pt x="64" y="0"/>
                </a:lnTo>
                <a:lnTo>
                  <a:pt x="1" y="209"/>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36"/>
          <p:cNvSpPr/>
          <p:nvPr/>
        </p:nvSpPr>
        <p:spPr>
          <a:xfrm>
            <a:off x="2933572" y="2158347"/>
            <a:ext cx="7078" cy="6245"/>
          </a:xfrm>
          <a:custGeom>
            <a:avLst/>
            <a:gdLst/>
            <a:ahLst/>
            <a:cxnLst/>
            <a:rect l="l" t="t" r="r" b="b"/>
            <a:pathLst>
              <a:path w="357" h="315" extrusionOk="0">
                <a:moveTo>
                  <a:pt x="315" y="314"/>
                </a:moveTo>
                <a:lnTo>
                  <a:pt x="356" y="126"/>
                </a:lnTo>
                <a:lnTo>
                  <a:pt x="43" y="0"/>
                </a:lnTo>
                <a:lnTo>
                  <a:pt x="1" y="189"/>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36"/>
          <p:cNvSpPr/>
          <p:nvPr/>
        </p:nvSpPr>
        <p:spPr>
          <a:xfrm>
            <a:off x="2944357" y="2162491"/>
            <a:ext cx="7078" cy="5829"/>
          </a:xfrm>
          <a:custGeom>
            <a:avLst/>
            <a:gdLst/>
            <a:ahLst/>
            <a:cxnLst/>
            <a:rect l="l" t="t" r="r" b="b"/>
            <a:pathLst>
              <a:path w="357" h="294" extrusionOk="0">
                <a:moveTo>
                  <a:pt x="315" y="294"/>
                </a:moveTo>
                <a:lnTo>
                  <a:pt x="356" y="105"/>
                </a:lnTo>
                <a:lnTo>
                  <a:pt x="43" y="1"/>
                </a:lnTo>
                <a:lnTo>
                  <a:pt x="1" y="189"/>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36"/>
          <p:cNvSpPr/>
          <p:nvPr/>
        </p:nvSpPr>
        <p:spPr>
          <a:xfrm>
            <a:off x="2887954" y="2148395"/>
            <a:ext cx="7058" cy="4996"/>
          </a:xfrm>
          <a:custGeom>
            <a:avLst/>
            <a:gdLst/>
            <a:ahLst/>
            <a:cxnLst/>
            <a:rect l="l" t="t" r="r" b="b"/>
            <a:pathLst>
              <a:path w="356" h="252" extrusionOk="0">
                <a:moveTo>
                  <a:pt x="335" y="251"/>
                </a:moveTo>
                <a:lnTo>
                  <a:pt x="356" y="63"/>
                </a:lnTo>
                <a:lnTo>
                  <a:pt x="21" y="0"/>
                </a:lnTo>
                <a:lnTo>
                  <a:pt x="0" y="189"/>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36"/>
          <p:cNvSpPr/>
          <p:nvPr/>
        </p:nvSpPr>
        <p:spPr>
          <a:xfrm>
            <a:off x="2899572" y="2150060"/>
            <a:ext cx="7058" cy="5412"/>
          </a:xfrm>
          <a:custGeom>
            <a:avLst/>
            <a:gdLst/>
            <a:ahLst/>
            <a:cxnLst/>
            <a:rect l="l" t="t" r="r" b="b"/>
            <a:pathLst>
              <a:path w="356" h="273" extrusionOk="0">
                <a:moveTo>
                  <a:pt x="314" y="272"/>
                </a:moveTo>
                <a:lnTo>
                  <a:pt x="356" y="63"/>
                </a:lnTo>
                <a:lnTo>
                  <a:pt x="42" y="0"/>
                </a:lnTo>
                <a:lnTo>
                  <a:pt x="0" y="209"/>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36"/>
          <p:cNvSpPr/>
          <p:nvPr/>
        </p:nvSpPr>
        <p:spPr>
          <a:xfrm>
            <a:off x="2910753" y="2152538"/>
            <a:ext cx="7078" cy="5412"/>
          </a:xfrm>
          <a:custGeom>
            <a:avLst/>
            <a:gdLst/>
            <a:ahLst/>
            <a:cxnLst/>
            <a:rect l="l" t="t" r="r" b="b"/>
            <a:pathLst>
              <a:path w="357" h="273" extrusionOk="0">
                <a:moveTo>
                  <a:pt x="336" y="273"/>
                </a:moveTo>
                <a:lnTo>
                  <a:pt x="357" y="84"/>
                </a:lnTo>
                <a:lnTo>
                  <a:pt x="43" y="1"/>
                </a:lnTo>
                <a:lnTo>
                  <a:pt x="1" y="189"/>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36"/>
          <p:cNvSpPr/>
          <p:nvPr/>
        </p:nvSpPr>
        <p:spPr>
          <a:xfrm>
            <a:off x="2853102" y="2145897"/>
            <a:ext cx="6661" cy="4183"/>
          </a:xfrm>
          <a:custGeom>
            <a:avLst/>
            <a:gdLst/>
            <a:ahLst/>
            <a:cxnLst/>
            <a:rect l="l" t="t" r="r" b="b"/>
            <a:pathLst>
              <a:path w="336" h="211" extrusionOk="0">
                <a:moveTo>
                  <a:pt x="335" y="210"/>
                </a:moveTo>
                <a:lnTo>
                  <a:pt x="335" y="1"/>
                </a:lnTo>
                <a:lnTo>
                  <a:pt x="1" y="1"/>
                </a:lnTo>
                <a:lnTo>
                  <a:pt x="1" y="189"/>
                </a:ln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36"/>
          <p:cNvSpPr/>
          <p:nvPr/>
        </p:nvSpPr>
        <p:spPr>
          <a:xfrm>
            <a:off x="2865136" y="2146313"/>
            <a:ext cx="6661" cy="4163"/>
          </a:xfrm>
          <a:custGeom>
            <a:avLst/>
            <a:gdLst/>
            <a:ahLst/>
            <a:cxnLst/>
            <a:rect l="l" t="t" r="r" b="b"/>
            <a:pathLst>
              <a:path w="336" h="210" extrusionOk="0">
                <a:moveTo>
                  <a:pt x="314" y="210"/>
                </a:moveTo>
                <a:lnTo>
                  <a:pt x="335" y="1"/>
                </a:lnTo>
                <a:lnTo>
                  <a:pt x="0" y="1"/>
                </a:lnTo>
                <a:lnTo>
                  <a:pt x="0" y="189"/>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36"/>
          <p:cNvSpPr/>
          <p:nvPr/>
        </p:nvSpPr>
        <p:spPr>
          <a:xfrm>
            <a:off x="2875921" y="2147562"/>
            <a:ext cx="7078" cy="4163"/>
          </a:xfrm>
          <a:custGeom>
            <a:avLst/>
            <a:gdLst/>
            <a:ahLst/>
            <a:cxnLst/>
            <a:rect l="l" t="t" r="r" b="b"/>
            <a:pathLst>
              <a:path w="357" h="210" extrusionOk="0">
                <a:moveTo>
                  <a:pt x="335" y="210"/>
                </a:moveTo>
                <a:lnTo>
                  <a:pt x="356" y="21"/>
                </a:lnTo>
                <a:cubicBezTo>
                  <a:pt x="251" y="0"/>
                  <a:pt x="147" y="0"/>
                  <a:pt x="21" y="0"/>
                </a:cubicBezTo>
                <a:lnTo>
                  <a:pt x="0" y="189"/>
                </a:lnTo>
                <a:cubicBezTo>
                  <a:pt x="126" y="147"/>
                  <a:pt x="231" y="189"/>
                  <a:pt x="335" y="210"/>
                </a:cubicBez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36"/>
          <p:cNvSpPr/>
          <p:nvPr/>
        </p:nvSpPr>
        <p:spPr>
          <a:xfrm>
            <a:off x="5746723" y="2232937"/>
            <a:ext cx="36184" cy="36238"/>
          </a:xfrm>
          <a:custGeom>
            <a:avLst/>
            <a:gdLst/>
            <a:ahLst/>
            <a:cxnLst/>
            <a:rect l="l" t="t" r="r" b="b"/>
            <a:pathLst>
              <a:path w="628" h="629" extrusionOk="0">
                <a:moveTo>
                  <a:pt x="314" y="1"/>
                </a:moveTo>
                <a:cubicBezTo>
                  <a:pt x="126" y="1"/>
                  <a:pt x="0" y="126"/>
                  <a:pt x="0" y="315"/>
                </a:cubicBezTo>
                <a:cubicBezTo>
                  <a:pt x="0" y="503"/>
                  <a:pt x="126" y="629"/>
                  <a:pt x="314" y="629"/>
                </a:cubicBezTo>
                <a:cubicBezTo>
                  <a:pt x="502" y="629"/>
                  <a:pt x="628" y="503"/>
                  <a:pt x="628" y="315"/>
                </a:cubicBezTo>
                <a:cubicBezTo>
                  <a:pt x="628" y="168"/>
                  <a:pt x="460" y="22"/>
                  <a:pt x="314"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36"/>
          <p:cNvSpPr/>
          <p:nvPr/>
        </p:nvSpPr>
        <p:spPr>
          <a:xfrm>
            <a:off x="5698497" y="2158214"/>
            <a:ext cx="132635" cy="26559"/>
          </a:xfrm>
          <a:custGeom>
            <a:avLst/>
            <a:gdLst/>
            <a:ahLst/>
            <a:cxnLst/>
            <a:rect l="l" t="t" r="r" b="b"/>
            <a:pathLst>
              <a:path w="2302" h="461" fill="none" extrusionOk="0">
                <a:moveTo>
                  <a:pt x="2302" y="461"/>
                </a:moveTo>
                <a:cubicBezTo>
                  <a:pt x="2009" y="168"/>
                  <a:pt x="1590" y="1"/>
                  <a:pt x="1151" y="1"/>
                </a:cubicBezTo>
                <a:cubicBezTo>
                  <a:pt x="712" y="1"/>
                  <a:pt x="293" y="168"/>
                  <a:pt x="0" y="461"/>
                </a:cubicBezTo>
              </a:path>
            </a:pathLst>
          </a:custGeom>
          <a:solidFill>
            <a:srgbClr val="1EFFC1"/>
          </a:solid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36"/>
          <p:cNvSpPr/>
          <p:nvPr/>
        </p:nvSpPr>
        <p:spPr>
          <a:xfrm>
            <a:off x="5727421" y="2198024"/>
            <a:ext cx="74787" cy="15728"/>
          </a:xfrm>
          <a:custGeom>
            <a:avLst/>
            <a:gdLst/>
            <a:ahLst/>
            <a:cxnLst/>
            <a:rect l="l" t="t" r="r" b="b"/>
            <a:pathLst>
              <a:path w="1298" h="273" fill="none" extrusionOk="0">
                <a:moveTo>
                  <a:pt x="0" y="272"/>
                </a:moveTo>
                <a:cubicBezTo>
                  <a:pt x="147" y="105"/>
                  <a:pt x="377" y="0"/>
                  <a:pt x="649" y="0"/>
                </a:cubicBezTo>
                <a:cubicBezTo>
                  <a:pt x="900" y="0"/>
                  <a:pt x="1151" y="105"/>
                  <a:pt x="1298" y="272"/>
                </a:cubicBezTo>
              </a:path>
            </a:pathLst>
          </a:custGeom>
          <a:solidFill>
            <a:srgbClr val="1EFFC1"/>
          </a:solid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36"/>
          <p:cNvSpPr/>
          <p:nvPr/>
        </p:nvSpPr>
        <p:spPr>
          <a:xfrm>
            <a:off x="5727421" y="2198024"/>
            <a:ext cx="74787" cy="15728"/>
          </a:xfrm>
          <a:custGeom>
            <a:avLst/>
            <a:gdLst/>
            <a:ahLst/>
            <a:cxnLst/>
            <a:rect l="l" t="t" r="r" b="b"/>
            <a:pathLst>
              <a:path w="1298" h="273" fill="none" extrusionOk="0">
                <a:moveTo>
                  <a:pt x="1298" y="272"/>
                </a:moveTo>
                <a:cubicBezTo>
                  <a:pt x="1151" y="105"/>
                  <a:pt x="900" y="0"/>
                  <a:pt x="649" y="0"/>
                </a:cubicBezTo>
                <a:cubicBezTo>
                  <a:pt x="377" y="0"/>
                  <a:pt x="147" y="105"/>
                  <a:pt x="0" y="272"/>
                </a:cubicBezTo>
              </a:path>
            </a:pathLst>
          </a:custGeom>
          <a:solidFill>
            <a:srgbClr val="1EFFC1"/>
          </a:solid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36"/>
          <p:cNvSpPr/>
          <p:nvPr/>
        </p:nvSpPr>
        <p:spPr>
          <a:xfrm>
            <a:off x="5667153" y="2117252"/>
            <a:ext cx="192903" cy="38600"/>
          </a:xfrm>
          <a:custGeom>
            <a:avLst/>
            <a:gdLst/>
            <a:ahLst/>
            <a:cxnLst/>
            <a:rect l="l" t="t" r="r" b="b"/>
            <a:pathLst>
              <a:path w="3348" h="670" fill="none" extrusionOk="0">
                <a:moveTo>
                  <a:pt x="3348" y="670"/>
                </a:moveTo>
                <a:cubicBezTo>
                  <a:pt x="2929" y="251"/>
                  <a:pt x="2323" y="0"/>
                  <a:pt x="1674" y="0"/>
                </a:cubicBezTo>
                <a:cubicBezTo>
                  <a:pt x="1004" y="0"/>
                  <a:pt x="440" y="251"/>
                  <a:pt x="0" y="670"/>
                </a:cubicBezTo>
              </a:path>
            </a:pathLst>
          </a:custGeom>
          <a:solidFill>
            <a:srgbClr val="1EFFC1"/>
          </a:solid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36"/>
          <p:cNvSpPr/>
          <p:nvPr/>
        </p:nvSpPr>
        <p:spPr>
          <a:xfrm>
            <a:off x="5698497" y="2158214"/>
            <a:ext cx="132635" cy="26559"/>
          </a:xfrm>
          <a:custGeom>
            <a:avLst/>
            <a:gdLst/>
            <a:ahLst/>
            <a:cxnLst/>
            <a:rect l="l" t="t" r="r" b="b"/>
            <a:pathLst>
              <a:path w="2302" h="461" fill="none" extrusionOk="0">
                <a:moveTo>
                  <a:pt x="0" y="461"/>
                </a:moveTo>
                <a:cubicBezTo>
                  <a:pt x="293" y="168"/>
                  <a:pt x="712" y="1"/>
                  <a:pt x="1151" y="1"/>
                </a:cubicBezTo>
                <a:cubicBezTo>
                  <a:pt x="1590" y="1"/>
                  <a:pt x="2009" y="168"/>
                  <a:pt x="2302" y="461"/>
                </a:cubicBezTo>
              </a:path>
            </a:pathLst>
          </a:custGeom>
          <a:solidFill>
            <a:srgbClr val="1EFFC1"/>
          </a:solid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36"/>
          <p:cNvSpPr/>
          <p:nvPr/>
        </p:nvSpPr>
        <p:spPr>
          <a:xfrm>
            <a:off x="6084509" y="3000008"/>
            <a:ext cx="4163" cy="6661"/>
          </a:xfrm>
          <a:custGeom>
            <a:avLst/>
            <a:gdLst/>
            <a:ahLst/>
            <a:cxnLst/>
            <a:rect l="l" t="t" r="r" b="b"/>
            <a:pathLst>
              <a:path w="210" h="336" extrusionOk="0">
                <a:moveTo>
                  <a:pt x="1" y="1"/>
                </a:moveTo>
                <a:lnTo>
                  <a:pt x="210" y="1"/>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36"/>
          <p:cNvSpPr/>
          <p:nvPr/>
        </p:nvSpPr>
        <p:spPr>
          <a:xfrm>
            <a:off x="6084509" y="2987557"/>
            <a:ext cx="4163" cy="6661"/>
          </a:xfrm>
          <a:custGeom>
            <a:avLst/>
            <a:gdLst/>
            <a:ahLst/>
            <a:cxnLst/>
            <a:rect l="l" t="t" r="r" b="b"/>
            <a:pathLst>
              <a:path w="210" h="336" extrusionOk="0">
                <a:moveTo>
                  <a:pt x="1" y="1"/>
                </a:moveTo>
                <a:lnTo>
                  <a:pt x="210" y="1"/>
                </a:lnTo>
                <a:lnTo>
                  <a:pt x="210" y="336"/>
                </a:lnTo>
                <a:lnTo>
                  <a:pt x="1" y="336"/>
                </a:ln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36"/>
          <p:cNvSpPr/>
          <p:nvPr/>
        </p:nvSpPr>
        <p:spPr>
          <a:xfrm>
            <a:off x="6084509" y="2975127"/>
            <a:ext cx="4163" cy="6641"/>
          </a:xfrm>
          <a:custGeom>
            <a:avLst/>
            <a:gdLst/>
            <a:ahLst/>
            <a:cxnLst/>
            <a:rect l="l" t="t" r="r" b="b"/>
            <a:pathLst>
              <a:path w="210" h="335" extrusionOk="0">
                <a:moveTo>
                  <a:pt x="1" y="0"/>
                </a:moveTo>
                <a:lnTo>
                  <a:pt x="210" y="0"/>
                </a:lnTo>
                <a:lnTo>
                  <a:pt x="210" y="335"/>
                </a:lnTo>
                <a:lnTo>
                  <a:pt x="1" y="335"/>
                </a:ln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36"/>
          <p:cNvSpPr/>
          <p:nvPr/>
        </p:nvSpPr>
        <p:spPr>
          <a:xfrm>
            <a:off x="6084509" y="3037339"/>
            <a:ext cx="4163" cy="6661"/>
          </a:xfrm>
          <a:custGeom>
            <a:avLst/>
            <a:gdLst/>
            <a:ahLst/>
            <a:cxnLst/>
            <a:rect l="l" t="t" r="r" b="b"/>
            <a:pathLst>
              <a:path w="210" h="336" extrusionOk="0">
                <a:moveTo>
                  <a:pt x="1" y="1"/>
                </a:moveTo>
                <a:lnTo>
                  <a:pt x="210" y="1"/>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36"/>
          <p:cNvSpPr/>
          <p:nvPr/>
        </p:nvSpPr>
        <p:spPr>
          <a:xfrm>
            <a:off x="6084509" y="3024888"/>
            <a:ext cx="4163" cy="6661"/>
          </a:xfrm>
          <a:custGeom>
            <a:avLst/>
            <a:gdLst/>
            <a:ahLst/>
            <a:cxnLst/>
            <a:rect l="l" t="t" r="r" b="b"/>
            <a:pathLst>
              <a:path w="210" h="336" extrusionOk="0">
                <a:moveTo>
                  <a:pt x="1" y="1"/>
                </a:moveTo>
                <a:lnTo>
                  <a:pt x="210" y="1"/>
                </a:lnTo>
                <a:lnTo>
                  <a:pt x="210" y="336"/>
                </a:lnTo>
                <a:lnTo>
                  <a:pt x="1" y="33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36"/>
          <p:cNvSpPr/>
          <p:nvPr/>
        </p:nvSpPr>
        <p:spPr>
          <a:xfrm>
            <a:off x="6084509" y="3012458"/>
            <a:ext cx="4163" cy="6641"/>
          </a:xfrm>
          <a:custGeom>
            <a:avLst/>
            <a:gdLst/>
            <a:ahLst/>
            <a:cxnLst/>
            <a:rect l="l" t="t" r="r" b="b"/>
            <a:pathLst>
              <a:path w="210" h="335" extrusionOk="0">
                <a:moveTo>
                  <a:pt x="1" y="0"/>
                </a:moveTo>
                <a:lnTo>
                  <a:pt x="210" y="0"/>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36"/>
          <p:cNvSpPr/>
          <p:nvPr/>
        </p:nvSpPr>
        <p:spPr>
          <a:xfrm>
            <a:off x="6084509" y="3075086"/>
            <a:ext cx="4163" cy="6661"/>
          </a:xfrm>
          <a:custGeom>
            <a:avLst/>
            <a:gdLst/>
            <a:ahLst/>
            <a:cxnLst/>
            <a:rect l="l" t="t" r="r" b="b"/>
            <a:pathLst>
              <a:path w="210" h="336" extrusionOk="0">
                <a:moveTo>
                  <a:pt x="1" y="1"/>
                </a:moveTo>
                <a:lnTo>
                  <a:pt x="210" y="1"/>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36"/>
          <p:cNvSpPr/>
          <p:nvPr/>
        </p:nvSpPr>
        <p:spPr>
          <a:xfrm>
            <a:off x="6084509" y="3062636"/>
            <a:ext cx="4163" cy="6661"/>
          </a:xfrm>
          <a:custGeom>
            <a:avLst/>
            <a:gdLst/>
            <a:ahLst/>
            <a:cxnLst/>
            <a:rect l="l" t="t" r="r" b="b"/>
            <a:pathLst>
              <a:path w="210" h="336" extrusionOk="0">
                <a:moveTo>
                  <a:pt x="1" y="1"/>
                </a:moveTo>
                <a:lnTo>
                  <a:pt x="210" y="1"/>
                </a:lnTo>
                <a:lnTo>
                  <a:pt x="210" y="336"/>
                </a:lnTo>
                <a:lnTo>
                  <a:pt x="1" y="33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36"/>
          <p:cNvSpPr/>
          <p:nvPr/>
        </p:nvSpPr>
        <p:spPr>
          <a:xfrm>
            <a:off x="6084509" y="3050205"/>
            <a:ext cx="4163" cy="6661"/>
          </a:xfrm>
          <a:custGeom>
            <a:avLst/>
            <a:gdLst/>
            <a:ahLst/>
            <a:cxnLst/>
            <a:rect l="l" t="t" r="r" b="b"/>
            <a:pathLst>
              <a:path w="210" h="336" extrusionOk="0">
                <a:moveTo>
                  <a:pt x="1" y="0"/>
                </a:moveTo>
                <a:lnTo>
                  <a:pt x="210" y="0"/>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36"/>
          <p:cNvSpPr/>
          <p:nvPr/>
        </p:nvSpPr>
        <p:spPr>
          <a:xfrm>
            <a:off x="6084509" y="3112417"/>
            <a:ext cx="4163" cy="6661"/>
          </a:xfrm>
          <a:custGeom>
            <a:avLst/>
            <a:gdLst/>
            <a:ahLst/>
            <a:cxnLst/>
            <a:rect l="l" t="t" r="r" b="b"/>
            <a:pathLst>
              <a:path w="210" h="336" extrusionOk="0">
                <a:moveTo>
                  <a:pt x="1" y="1"/>
                </a:moveTo>
                <a:lnTo>
                  <a:pt x="210" y="1"/>
                </a:lnTo>
                <a:lnTo>
                  <a:pt x="210" y="336"/>
                </a:lnTo>
                <a:lnTo>
                  <a:pt x="1" y="33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36"/>
          <p:cNvSpPr/>
          <p:nvPr/>
        </p:nvSpPr>
        <p:spPr>
          <a:xfrm>
            <a:off x="6084509" y="3099986"/>
            <a:ext cx="4163" cy="6641"/>
          </a:xfrm>
          <a:custGeom>
            <a:avLst/>
            <a:gdLst/>
            <a:ahLst/>
            <a:cxnLst/>
            <a:rect l="l" t="t" r="r" b="b"/>
            <a:pathLst>
              <a:path w="210" h="335" extrusionOk="0">
                <a:moveTo>
                  <a:pt x="1" y="0"/>
                </a:moveTo>
                <a:lnTo>
                  <a:pt x="210" y="0"/>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36"/>
          <p:cNvSpPr/>
          <p:nvPr/>
        </p:nvSpPr>
        <p:spPr>
          <a:xfrm>
            <a:off x="6084509" y="3087536"/>
            <a:ext cx="4163" cy="6661"/>
          </a:xfrm>
          <a:custGeom>
            <a:avLst/>
            <a:gdLst/>
            <a:ahLst/>
            <a:cxnLst/>
            <a:rect l="l" t="t" r="r" b="b"/>
            <a:pathLst>
              <a:path w="210" h="336" extrusionOk="0">
                <a:moveTo>
                  <a:pt x="1" y="0"/>
                </a:moveTo>
                <a:lnTo>
                  <a:pt x="210" y="0"/>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36"/>
          <p:cNvSpPr/>
          <p:nvPr/>
        </p:nvSpPr>
        <p:spPr>
          <a:xfrm>
            <a:off x="6084509" y="3149748"/>
            <a:ext cx="4163" cy="6661"/>
          </a:xfrm>
          <a:custGeom>
            <a:avLst/>
            <a:gdLst/>
            <a:ahLst/>
            <a:cxnLst/>
            <a:rect l="l" t="t" r="r" b="b"/>
            <a:pathLst>
              <a:path w="210" h="336" extrusionOk="0">
                <a:moveTo>
                  <a:pt x="1" y="1"/>
                </a:moveTo>
                <a:lnTo>
                  <a:pt x="210" y="1"/>
                </a:lnTo>
                <a:lnTo>
                  <a:pt x="210" y="336"/>
                </a:lnTo>
                <a:lnTo>
                  <a:pt x="1" y="33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36"/>
          <p:cNvSpPr/>
          <p:nvPr/>
        </p:nvSpPr>
        <p:spPr>
          <a:xfrm>
            <a:off x="6084509" y="3137317"/>
            <a:ext cx="4163" cy="6641"/>
          </a:xfrm>
          <a:custGeom>
            <a:avLst/>
            <a:gdLst/>
            <a:ahLst/>
            <a:cxnLst/>
            <a:rect l="l" t="t" r="r" b="b"/>
            <a:pathLst>
              <a:path w="210" h="335" extrusionOk="0">
                <a:moveTo>
                  <a:pt x="1" y="0"/>
                </a:moveTo>
                <a:lnTo>
                  <a:pt x="210" y="0"/>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36"/>
          <p:cNvSpPr/>
          <p:nvPr/>
        </p:nvSpPr>
        <p:spPr>
          <a:xfrm>
            <a:off x="6084509" y="3124867"/>
            <a:ext cx="4163" cy="6661"/>
          </a:xfrm>
          <a:custGeom>
            <a:avLst/>
            <a:gdLst/>
            <a:ahLst/>
            <a:cxnLst/>
            <a:rect l="l" t="t" r="r" b="b"/>
            <a:pathLst>
              <a:path w="210" h="336" extrusionOk="0">
                <a:moveTo>
                  <a:pt x="1" y="1"/>
                </a:moveTo>
                <a:lnTo>
                  <a:pt x="210" y="1"/>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36"/>
          <p:cNvSpPr/>
          <p:nvPr/>
        </p:nvSpPr>
        <p:spPr>
          <a:xfrm>
            <a:off x="6084509" y="3187098"/>
            <a:ext cx="4163" cy="6641"/>
          </a:xfrm>
          <a:custGeom>
            <a:avLst/>
            <a:gdLst/>
            <a:ahLst/>
            <a:cxnLst/>
            <a:rect l="l" t="t" r="r" b="b"/>
            <a:pathLst>
              <a:path w="210" h="335" extrusionOk="0">
                <a:moveTo>
                  <a:pt x="1" y="0"/>
                </a:moveTo>
                <a:lnTo>
                  <a:pt x="210" y="0"/>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36"/>
          <p:cNvSpPr/>
          <p:nvPr/>
        </p:nvSpPr>
        <p:spPr>
          <a:xfrm>
            <a:off x="6084509" y="3174648"/>
            <a:ext cx="4163" cy="6661"/>
          </a:xfrm>
          <a:custGeom>
            <a:avLst/>
            <a:gdLst/>
            <a:ahLst/>
            <a:cxnLst/>
            <a:rect l="l" t="t" r="r" b="b"/>
            <a:pathLst>
              <a:path w="210" h="336" extrusionOk="0">
                <a:moveTo>
                  <a:pt x="1" y="0"/>
                </a:moveTo>
                <a:lnTo>
                  <a:pt x="210" y="0"/>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36"/>
          <p:cNvSpPr/>
          <p:nvPr/>
        </p:nvSpPr>
        <p:spPr>
          <a:xfrm>
            <a:off x="6084509" y="3162198"/>
            <a:ext cx="4163" cy="6661"/>
          </a:xfrm>
          <a:custGeom>
            <a:avLst/>
            <a:gdLst/>
            <a:ahLst/>
            <a:cxnLst/>
            <a:rect l="l" t="t" r="r" b="b"/>
            <a:pathLst>
              <a:path w="210" h="336" extrusionOk="0">
                <a:moveTo>
                  <a:pt x="1" y="1"/>
                </a:moveTo>
                <a:lnTo>
                  <a:pt x="210" y="1"/>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36"/>
          <p:cNvSpPr/>
          <p:nvPr/>
        </p:nvSpPr>
        <p:spPr>
          <a:xfrm>
            <a:off x="6084509" y="3224846"/>
            <a:ext cx="4163" cy="7058"/>
          </a:xfrm>
          <a:custGeom>
            <a:avLst/>
            <a:gdLst/>
            <a:ahLst/>
            <a:cxnLst/>
            <a:rect l="l" t="t" r="r" b="b"/>
            <a:pathLst>
              <a:path w="210" h="356" extrusionOk="0">
                <a:moveTo>
                  <a:pt x="1" y="0"/>
                </a:moveTo>
                <a:lnTo>
                  <a:pt x="210" y="0"/>
                </a:lnTo>
                <a:lnTo>
                  <a:pt x="210" y="356"/>
                </a:lnTo>
                <a:lnTo>
                  <a:pt x="1" y="35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36"/>
          <p:cNvSpPr/>
          <p:nvPr/>
        </p:nvSpPr>
        <p:spPr>
          <a:xfrm>
            <a:off x="6084509" y="3212395"/>
            <a:ext cx="4163" cy="6661"/>
          </a:xfrm>
          <a:custGeom>
            <a:avLst/>
            <a:gdLst/>
            <a:ahLst/>
            <a:cxnLst/>
            <a:rect l="l" t="t" r="r" b="b"/>
            <a:pathLst>
              <a:path w="210" h="336" extrusionOk="0">
                <a:moveTo>
                  <a:pt x="1" y="0"/>
                </a:moveTo>
                <a:lnTo>
                  <a:pt x="210" y="0"/>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36"/>
          <p:cNvSpPr/>
          <p:nvPr/>
        </p:nvSpPr>
        <p:spPr>
          <a:xfrm>
            <a:off x="6084509" y="3199945"/>
            <a:ext cx="4163" cy="6661"/>
          </a:xfrm>
          <a:custGeom>
            <a:avLst/>
            <a:gdLst/>
            <a:ahLst/>
            <a:cxnLst/>
            <a:rect l="l" t="t" r="r" b="b"/>
            <a:pathLst>
              <a:path w="210" h="336" extrusionOk="0">
                <a:moveTo>
                  <a:pt x="1" y="1"/>
                </a:moveTo>
                <a:lnTo>
                  <a:pt x="210" y="1"/>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36"/>
          <p:cNvSpPr/>
          <p:nvPr/>
        </p:nvSpPr>
        <p:spPr>
          <a:xfrm>
            <a:off x="6084509" y="3262177"/>
            <a:ext cx="4163" cy="6661"/>
          </a:xfrm>
          <a:custGeom>
            <a:avLst/>
            <a:gdLst/>
            <a:ahLst/>
            <a:cxnLst/>
            <a:rect l="l" t="t" r="r" b="b"/>
            <a:pathLst>
              <a:path w="210" h="336" extrusionOk="0">
                <a:moveTo>
                  <a:pt x="1" y="0"/>
                </a:moveTo>
                <a:lnTo>
                  <a:pt x="210" y="0"/>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36"/>
          <p:cNvSpPr/>
          <p:nvPr/>
        </p:nvSpPr>
        <p:spPr>
          <a:xfrm>
            <a:off x="6084509" y="3249726"/>
            <a:ext cx="4163" cy="6661"/>
          </a:xfrm>
          <a:custGeom>
            <a:avLst/>
            <a:gdLst/>
            <a:ahLst/>
            <a:cxnLst/>
            <a:rect l="l" t="t" r="r" b="b"/>
            <a:pathLst>
              <a:path w="210" h="336" extrusionOk="0">
                <a:moveTo>
                  <a:pt x="1" y="1"/>
                </a:moveTo>
                <a:lnTo>
                  <a:pt x="210" y="1"/>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36"/>
          <p:cNvSpPr/>
          <p:nvPr/>
        </p:nvSpPr>
        <p:spPr>
          <a:xfrm>
            <a:off x="6084509" y="3237276"/>
            <a:ext cx="4163" cy="7078"/>
          </a:xfrm>
          <a:custGeom>
            <a:avLst/>
            <a:gdLst/>
            <a:ahLst/>
            <a:cxnLst/>
            <a:rect l="l" t="t" r="r" b="b"/>
            <a:pathLst>
              <a:path w="210" h="357" extrusionOk="0">
                <a:moveTo>
                  <a:pt x="1" y="1"/>
                </a:moveTo>
                <a:lnTo>
                  <a:pt x="210" y="1"/>
                </a:lnTo>
                <a:lnTo>
                  <a:pt x="210" y="357"/>
                </a:lnTo>
                <a:lnTo>
                  <a:pt x="1" y="357"/>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36"/>
          <p:cNvSpPr/>
          <p:nvPr/>
        </p:nvSpPr>
        <p:spPr>
          <a:xfrm>
            <a:off x="6084509" y="3299507"/>
            <a:ext cx="4163" cy="7078"/>
          </a:xfrm>
          <a:custGeom>
            <a:avLst/>
            <a:gdLst/>
            <a:ahLst/>
            <a:cxnLst/>
            <a:rect l="l" t="t" r="r" b="b"/>
            <a:pathLst>
              <a:path w="210" h="357" extrusionOk="0">
                <a:moveTo>
                  <a:pt x="1" y="0"/>
                </a:moveTo>
                <a:lnTo>
                  <a:pt x="210" y="0"/>
                </a:lnTo>
                <a:lnTo>
                  <a:pt x="210" y="356"/>
                </a:lnTo>
                <a:lnTo>
                  <a:pt x="1" y="35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36"/>
          <p:cNvSpPr/>
          <p:nvPr/>
        </p:nvSpPr>
        <p:spPr>
          <a:xfrm>
            <a:off x="6084509" y="3287057"/>
            <a:ext cx="4163" cy="7078"/>
          </a:xfrm>
          <a:custGeom>
            <a:avLst/>
            <a:gdLst/>
            <a:ahLst/>
            <a:cxnLst/>
            <a:rect l="l" t="t" r="r" b="b"/>
            <a:pathLst>
              <a:path w="210" h="357" extrusionOk="0">
                <a:moveTo>
                  <a:pt x="1" y="1"/>
                </a:moveTo>
                <a:lnTo>
                  <a:pt x="210" y="1"/>
                </a:lnTo>
                <a:lnTo>
                  <a:pt x="210" y="356"/>
                </a:lnTo>
                <a:lnTo>
                  <a:pt x="1" y="35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36"/>
          <p:cNvSpPr/>
          <p:nvPr/>
        </p:nvSpPr>
        <p:spPr>
          <a:xfrm>
            <a:off x="6084509" y="3274607"/>
            <a:ext cx="4163" cy="6661"/>
          </a:xfrm>
          <a:custGeom>
            <a:avLst/>
            <a:gdLst/>
            <a:ahLst/>
            <a:cxnLst/>
            <a:rect l="l" t="t" r="r" b="b"/>
            <a:pathLst>
              <a:path w="210" h="336" extrusionOk="0">
                <a:moveTo>
                  <a:pt x="1" y="1"/>
                </a:moveTo>
                <a:lnTo>
                  <a:pt x="210" y="1"/>
                </a:lnTo>
                <a:lnTo>
                  <a:pt x="210" y="336"/>
                </a:lnTo>
                <a:lnTo>
                  <a:pt x="1" y="33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36"/>
          <p:cNvSpPr/>
          <p:nvPr/>
        </p:nvSpPr>
        <p:spPr>
          <a:xfrm>
            <a:off x="5104312" y="3467506"/>
            <a:ext cx="117820" cy="452585"/>
          </a:xfrm>
          <a:custGeom>
            <a:avLst/>
            <a:gdLst/>
            <a:ahLst/>
            <a:cxnLst/>
            <a:rect l="l" t="t" r="r" b="b"/>
            <a:pathLst>
              <a:path w="5943" h="22829" extrusionOk="0">
                <a:moveTo>
                  <a:pt x="5419" y="2469"/>
                </a:moveTo>
                <a:lnTo>
                  <a:pt x="5419" y="3662"/>
                </a:lnTo>
                <a:lnTo>
                  <a:pt x="523" y="3662"/>
                </a:lnTo>
                <a:lnTo>
                  <a:pt x="523" y="2469"/>
                </a:lnTo>
                <a:close/>
                <a:moveTo>
                  <a:pt x="5419" y="4227"/>
                </a:moveTo>
                <a:lnTo>
                  <a:pt x="5419" y="5420"/>
                </a:lnTo>
                <a:lnTo>
                  <a:pt x="523" y="5420"/>
                </a:lnTo>
                <a:lnTo>
                  <a:pt x="523" y="4227"/>
                </a:lnTo>
                <a:close/>
                <a:moveTo>
                  <a:pt x="5419" y="5964"/>
                </a:moveTo>
                <a:lnTo>
                  <a:pt x="5419" y="7177"/>
                </a:lnTo>
                <a:lnTo>
                  <a:pt x="523" y="7177"/>
                </a:lnTo>
                <a:lnTo>
                  <a:pt x="523" y="5964"/>
                </a:lnTo>
                <a:close/>
                <a:moveTo>
                  <a:pt x="5419" y="7721"/>
                </a:moveTo>
                <a:lnTo>
                  <a:pt x="5419" y="8935"/>
                </a:lnTo>
                <a:lnTo>
                  <a:pt x="523" y="8935"/>
                </a:lnTo>
                <a:lnTo>
                  <a:pt x="523" y="7721"/>
                </a:lnTo>
                <a:close/>
                <a:moveTo>
                  <a:pt x="5419" y="9479"/>
                </a:moveTo>
                <a:lnTo>
                  <a:pt x="5419" y="10671"/>
                </a:lnTo>
                <a:lnTo>
                  <a:pt x="523" y="10671"/>
                </a:lnTo>
                <a:lnTo>
                  <a:pt x="523" y="9479"/>
                </a:lnTo>
                <a:close/>
                <a:moveTo>
                  <a:pt x="5419" y="11236"/>
                </a:moveTo>
                <a:lnTo>
                  <a:pt x="5419" y="12429"/>
                </a:lnTo>
                <a:lnTo>
                  <a:pt x="523" y="12429"/>
                </a:lnTo>
                <a:lnTo>
                  <a:pt x="523" y="11236"/>
                </a:lnTo>
                <a:close/>
                <a:moveTo>
                  <a:pt x="5419" y="12952"/>
                </a:moveTo>
                <a:lnTo>
                  <a:pt x="5419" y="14166"/>
                </a:lnTo>
                <a:lnTo>
                  <a:pt x="523" y="14166"/>
                </a:lnTo>
                <a:lnTo>
                  <a:pt x="523" y="12952"/>
                </a:lnTo>
                <a:close/>
                <a:moveTo>
                  <a:pt x="5419" y="14710"/>
                </a:moveTo>
                <a:lnTo>
                  <a:pt x="5419" y="15902"/>
                </a:lnTo>
                <a:lnTo>
                  <a:pt x="523" y="15902"/>
                </a:lnTo>
                <a:lnTo>
                  <a:pt x="523" y="14710"/>
                </a:lnTo>
                <a:close/>
                <a:moveTo>
                  <a:pt x="5419" y="16467"/>
                </a:moveTo>
                <a:lnTo>
                  <a:pt x="5419" y="17660"/>
                </a:lnTo>
                <a:lnTo>
                  <a:pt x="523" y="17660"/>
                </a:lnTo>
                <a:lnTo>
                  <a:pt x="523" y="16467"/>
                </a:lnTo>
                <a:close/>
                <a:moveTo>
                  <a:pt x="5419" y="18183"/>
                </a:moveTo>
                <a:lnTo>
                  <a:pt x="5419" y="19397"/>
                </a:lnTo>
                <a:lnTo>
                  <a:pt x="523" y="19397"/>
                </a:lnTo>
                <a:lnTo>
                  <a:pt x="523" y="18183"/>
                </a:lnTo>
                <a:close/>
                <a:moveTo>
                  <a:pt x="272" y="0"/>
                </a:moveTo>
                <a:cubicBezTo>
                  <a:pt x="146" y="0"/>
                  <a:pt x="0" y="147"/>
                  <a:pt x="0" y="272"/>
                </a:cubicBezTo>
                <a:lnTo>
                  <a:pt x="0" y="22577"/>
                </a:lnTo>
                <a:cubicBezTo>
                  <a:pt x="0" y="22744"/>
                  <a:pt x="146" y="22828"/>
                  <a:pt x="272" y="22828"/>
                </a:cubicBezTo>
                <a:cubicBezTo>
                  <a:pt x="398" y="22828"/>
                  <a:pt x="523" y="22703"/>
                  <a:pt x="523" y="22577"/>
                </a:cubicBezTo>
                <a:lnTo>
                  <a:pt x="523" y="19941"/>
                </a:lnTo>
                <a:lnTo>
                  <a:pt x="5419" y="19941"/>
                </a:lnTo>
                <a:lnTo>
                  <a:pt x="5419" y="22577"/>
                </a:lnTo>
                <a:cubicBezTo>
                  <a:pt x="5419" y="22744"/>
                  <a:pt x="5545" y="22828"/>
                  <a:pt x="5691" y="22828"/>
                </a:cubicBezTo>
                <a:cubicBezTo>
                  <a:pt x="5817" y="22828"/>
                  <a:pt x="5942" y="22703"/>
                  <a:pt x="5942" y="22577"/>
                </a:cubicBezTo>
                <a:lnTo>
                  <a:pt x="5942" y="272"/>
                </a:lnTo>
                <a:cubicBezTo>
                  <a:pt x="5942" y="147"/>
                  <a:pt x="5838" y="0"/>
                  <a:pt x="5691" y="0"/>
                </a:cubicBezTo>
                <a:cubicBezTo>
                  <a:pt x="5524" y="0"/>
                  <a:pt x="5419" y="147"/>
                  <a:pt x="5419" y="272"/>
                </a:cubicBezTo>
                <a:lnTo>
                  <a:pt x="5419" y="1946"/>
                </a:lnTo>
                <a:lnTo>
                  <a:pt x="523" y="1946"/>
                </a:lnTo>
                <a:lnTo>
                  <a:pt x="523" y="272"/>
                </a:lnTo>
                <a:cubicBezTo>
                  <a:pt x="523" y="105"/>
                  <a:pt x="398" y="0"/>
                  <a:pt x="272"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36"/>
          <p:cNvSpPr/>
          <p:nvPr/>
        </p:nvSpPr>
        <p:spPr>
          <a:xfrm>
            <a:off x="4929672" y="2717518"/>
            <a:ext cx="466681" cy="686540"/>
          </a:xfrm>
          <a:custGeom>
            <a:avLst/>
            <a:gdLst/>
            <a:ahLst/>
            <a:cxnLst/>
            <a:rect l="l" t="t" r="r" b="b"/>
            <a:pathLst>
              <a:path w="23540" h="34630" extrusionOk="0">
                <a:moveTo>
                  <a:pt x="2323" y="1"/>
                </a:moveTo>
                <a:cubicBezTo>
                  <a:pt x="1046" y="1"/>
                  <a:pt x="0" y="1047"/>
                  <a:pt x="0" y="2323"/>
                </a:cubicBezTo>
                <a:lnTo>
                  <a:pt x="0" y="32286"/>
                </a:lnTo>
                <a:cubicBezTo>
                  <a:pt x="0" y="33583"/>
                  <a:pt x="1046" y="34629"/>
                  <a:pt x="2323" y="34629"/>
                </a:cubicBezTo>
                <a:lnTo>
                  <a:pt x="21217" y="34629"/>
                </a:lnTo>
                <a:cubicBezTo>
                  <a:pt x="22493" y="34629"/>
                  <a:pt x="23539" y="33604"/>
                  <a:pt x="23539" y="32286"/>
                </a:cubicBezTo>
                <a:lnTo>
                  <a:pt x="23539" y="2323"/>
                </a:lnTo>
                <a:cubicBezTo>
                  <a:pt x="23539" y="1047"/>
                  <a:pt x="22493" y="1"/>
                  <a:pt x="21217" y="1"/>
                </a:cubicBezTo>
                <a:close/>
              </a:path>
            </a:pathLst>
          </a:custGeom>
          <a:solidFill>
            <a:srgbClr val="1EFFC1"/>
          </a:solidFill>
          <a:ln w="19050" cap="flat" cmpd="sng">
            <a:solidFill>
              <a:srgbClr val="42FF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36"/>
          <p:cNvSpPr/>
          <p:nvPr/>
        </p:nvSpPr>
        <p:spPr>
          <a:xfrm>
            <a:off x="4960778" y="2748624"/>
            <a:ext cx="404450" cy="624309"/>
          </a:xfrm>
          <a:custGeom>
            <a:avLst/>
            <a:gdLst/>
            <a:ahLst/>
            <a:cxnLst/>
            <a:rect l="l" t="t" r="r" b="b"/>
            <a:pathLst>
              <a:path w="20401" h="31491" extrusionOk="0">
                <a:moveTo>
                  <a:pt x="754" y="1"/>
                </a:moveTo>
                <a:cubicBezTo>
                  <a:pt x="335" y="1"/>
                  <a:pt x="0" y="336"/>
                  <a:pt x="0" y="754"/>
                </a:cubicBezTo>
                <a:lnTo>
                  <a:pt x="0" y="30717"/>
                </a:lnTo>
                <a:cubicBezTo>
                  <a:pt x="0" y="31135"/>
                  <a:pt x="335" y="31491"/>
                  <a:pt x="754" y="31491"/>
                </a:cubicBezTo>
                <a:lnTo>
                  <a:pt x="754" y="31470"/>
                </a:lnTo>
                <a:lnTo>
                  <a:pt x="19648" y="31470"/>
                </a:lnTo>
                <a:cubicBezTo>
                  <a:pt x="20066" y="31470"/>
                  <a:pt x="20401" y="31135"/>
                  <a:pt x="20401" y="30717"/>
                </a:cubicBezTo>
                <a:lnTo>
                  <a:pt x="20401" y="754"/>
                </a:lnTo>
                <a:cubicBezTo>
                  <a:pt x="20401" y="336"/>
                  <a:pt x="20066" y="1"/>
                  <a:pt x="19648"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36"/>
          <p:cNvSpPr/>
          <p:nvPr/>
        </p:nvSpPr>
        <p:spPr>
          <a:xfrm>
            <a:off x="5018429" y="2924386"/>
            <a:ext cx="278779" cy="4996"/>
          </a:xfrm>
          <a:custGeom>
            <a:avLst/>
            <a:gdLst/>
            <a:ahLst/>
            <a:cxnLst/>
            <a:rect l="l" t="t" r="r" b="b"/>
            <a:pathLst>
              <a:path w="14062" h="252" extrusionOk="0">
                <a:moveTo>
                  <a:pt x="189" y="0"/>
                </a:moveTo>
                <a:cubicBezTo>
                  <a:pt x="1" y="0"/>
                  <a:pt x="1" y="252"/>
                  <a:pt x="189" y="252"/>
                </a:cubicBezTo>
                <a:lnTo>
                  <a:pt x="13915" y="252"/>
                </a:lnTo>
                <a:cubicBezTo>
                  <a:pt x="14062" y="252"/>
                  <a:pt x="14062" y="0"/>
                  <a:pt x="13915" y="0"/>
                </a:cubicBezTo>
                <a:close/>
              </a:path>
            </a:pathLst>
          </a:cu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36"/>
          <p:cNvSpPr/>
          <p:nvPr/>
        </p:nvSpPr>
        <p:spPr>
          <a:xfrm>
            <a:off x="5018429" y="2873067"/>
            <a:ext cx="278779" cy="4996"/>
          </a:xfrm>
          <a:custGeom>
            <a:avLst/>
            <a:gdLst/>
            <a:ahLst/>
            <a:cxnLst/>
            <a:rect l="l" t="t" r="r" b="b"/>
            <a:pathLst>
              <a:path w="14062" h="252" extrusionOk="0">
                <a:moveTo>
                  <a:pt x="189" y="1"/>
                </a:moveTo>
                <a:cubicBezTo>
                  <a:pt x="1" y="1"/>
                  <a:pt x="1" y="252"/>
                  <a:pt x="189" y="252"/>
                </a:cubicBezTo>
                <a:lnTo>
                  <a:pt x="13915" y="252"/>
                </a:lnTo>
                <a:cubicBezTo>
                  <a:pt x="14062" y="252"/>
                  <a:pt x="14062" y="1"/>
                  <a:pt x="13915" y="1"/>
                </a:cubicBezTo>
                <a:close/>
              </a:path>
            </a:pathLst>
          </a:custGeom>
          <a:solidFill>
            <a:schemeClr val="dk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36"/>
          <p:cNvSpPr/>
          <p:nvPr/>
        </p:nvSpPr>
        <p:spPr>
          <a:xfrm>
            <a:off x="5018429" y="2973335"/>
            <a:ext cx="278779" cy="5412"/>
          </a:xfrm>
          <a:custGeom>
            <a:avLst/>
            <a:gdLst/>
            <a:ahLst/>
            <a:cxnLst/>
            <a:rect l="l" t="t" r="r" b="b"/>
            <a:pathLst>
              <a:path w="14062" h="273" extrusionOk="0">
                <a:moveTo>
                  <a:pt x="189" y="0"/>
                </a:moveTo>
                <a:cubicBezTo>
                  <a:pt x="1" y="0"/>
                  <a:pt x="1" y="272"/>
                  <a:pt x="189" y="272"/>
                </a:cubicBezTo>
                <a:lnTo>
                  <a:pt x="13915" y="272"/>
                </a:lnTo>
                <a:cubicBezTo>
                  <a:pt x="14062" y="272"/>
                  <a:pt x="14062" y="0"/>
                  <a:pt x="13915" y="0"/>
                </a:cubicBezTo>
                <a:close/>
              </a:path>
            </a:pathLst>
          </a:custGeom>
          <a:solidFill>
            <a:schemeClr val="dk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36"/>
          <p:cNvSpPr/>
          <p:nvPr/>
        </p:nvSpPr>
        <p:spPr>
          <a:xfrm>
            <a:off x="5018429" y="3074415"/>
            <a:ext cx="278779" cy="5412"/>
          </a:xfrm>
          <a:custGeom>
            <a:avLst/>
            <a:gdLst/>
            <a:ahLst/>
            <a:cxnLst/>
            <a:rect l="l" t="t" r="r" b="b"/>
            <a:pathLst>
              <a:path w="14062" h="273" extrusionOk="0">
                <a:moveTo>
                  <a:pt x="189" y="1"/>
                </a:moveTo>
                <a:cubicBezTo>
                  <a:pt x="1" y="1"/>
                  <a:pt x="1" y="273"/>
                  <a:pt x="189" y="273"/>
                </a:cubicBezTo>
                <a:lnTo>
                  <a:pt x="13915" y="273"/>
                </a:lnTo>
                <a:cubicBezTo>
                  <a:pt x="14062" y="273"/>
                  <a:pt x="14062" y="1"/>
                  <a:pt x="13915" y="1"/>
                </a:cubicBezTo>
                <a:close/>
              </a:path>
            </a:pathLst>
          </a:custGeom>
          <a:solidFill>
            <a:schemeClr val="dk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36"/>
          <p:cNvSpPr/>
          <p:nvPr/>
        </p:nvSpPr>
        <p:spPr>
          <a:xfrm>
            <a:off x="5018429" y="3126948"/>
            <a:ext cx="278779" cy="5412"/>
          </a:xfrm>
          <a:custGeom>
            <a:avLst/>
            <a:gdLst/>
            <a:ahLst/>
            <a:cxnLst/>
            <a:rect l="l" t="t" r="r" b="b"/>
            <a:pathLst>
              <a:path w="14062" h="273" extrusionOk="0">
                <a:moveTo>
                  <a:pt x="189" y="0"/>
                </a:moveTo>
                <a:cubicBezTo>
                  <a:pt x="1" y="0"/>
                  <a:pt x="1" y="272"/>
                  <a:pt x="189" y="272"/>
                </a:cubicBezTo>
                <a:lnTo>
                  <a:pt x="13915" y="272"/>
                </a:lnTo>
                <a:cubicBezTo>
                  <a:pt x="14062" y="272"/>
                  <a:pt x="14062" y="0"/>
                  <a:pt x="13915" y="0"/>
                </a:cubicBezTo>
                <a:close/>
              </a:path>
            </a:pathLst>
          </a:cu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36"/>
          <p:cNvSpPr/>
          <p:nvPr/>
        </p:nvSpPr>
        <p:spPr>
          <a:xfrm>
            <a:off x="5018429" y="3176372"/>
            <a:ext cx="278779" cy="5412"/>
          </a:xfrm>
          <a:custGeom>
            <a:avLst/>
            <a:gdLst/>
            <a:ahLst/>
            <a:cxnLst/>
            <a:rect l="l" t="t" r="r" b="b"/>
            <a:pathLst>
              <a:path w="14062" h="273" extrusionOk="0">
                <a:moveTo>
                  <a:pt x="189" y="1"/>
                </a:moveTo>
                <a:cubicBezTo>
                  <a:pt x="1" y="1"/>
                  <a:pt x="1" y="273"/>
                  <a:pt x="189" y="273"/>
                </a:cubicBezTo>
                <a:lnTo>
                  <a:pt x="13915" y="273"/>
                </a:lnTo>
                <a:cubicBezTo>
                  <a:pt x="14062" y="273"/>
                  <a:pt x="14062" y="1"/>
                  <a:pt x="13915" y="1"/>
                </a:cubicBezTo>
                <a:close/>
              </a:path>
            </a:pathLst>
          </a:custGeom>
          <a:solidFill>
            <a:schemeClr val="dk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36"/>
          <p:cNvSpPr/>
          <p:nvPr/>
        </p:nvSpPr>
        <p:spPr>
          <a:xfrm>
            <a:off x="5519115" y="3734651"/>
            <a:ext cx="90442" cy="135662"/>
          </a:xfrm>
          <a:custGeom>
            <a:avLst/>
            <a:gdLst/>
            <a:ahLst/>
            <a:cxnLst/>
            <a:rect l="l" t="t" r="r" b="b"/>
            <a:pathLst>
              <a:path w="4562" h="6843" extrusionOk="0">
                <a:moveTo>
                  <a:pt x="2281" y="0"/>
                </a:moveTo>
                <a:cubicBezTo>
                  <a:pt x="1026" y="0"/>
                  <a:pt x="1" y="1025"/>
                  <a:pt x="1" y="2281"/>
                </a:cubicBezTo>
                <a:cubicBezTo>
                  <a:pt x="1" y="3013"/>
                  <a:pt x="335" y="3662"/>
                  <a:pt x="900" y="4080"/>
                </a:cubicBezTo>
                <a:cubicBezTo>
                  <a:pt x="859" y="4206"/>
                  <a:pt x="900" y="5629"/>
                  <a:pt x="900" y="5629"/>
                </a:cubicBezTo>
                <a:cubicBezTo>
                  <a:pt x="900" y="5984"/>
                  <a:pt x="1110" y="6131"/>
                  <a:pt x="1423" y="6256"/>
                </a:cubicBezTo>
                <a:cubicBezTo>
                  <a:pt x="1549" y="6612"/>
                  <a:pt x="1863" y="6842"/>
                  <a:pt x="2281" y="6842"/>
                </a:cubicBezTo>
                <a:cubicBezTo>
                  <a:pt x="2637" y="6842"/>
                  <a:pt x="2993" y="6612"/>
                  <a:pt x="3118" y="6298"/>
                </a:cubicBezTo>
                <a:cubicBezTo>
                  <a:pt x="3432" y="6277"/>
                  <a:pt x="3683" y="6005"/>
                  <a:pt x="3683" y="5671"/>
                </a:cubicBezTo>
                <a:cubicBezTo>
                  <a:pt x="3683" y="5671"/>
                  <a:pt x="3683" y="4206"/>
                  <a:pt x="3662" y="4080"/>
                </a:cubicBezTo>
                <a:cubicBezTo>
                  <a:pt x="4185" y="3662"/>
                  <a:pt x="4562" y="3013"/>
                  <a:pt x="4562" y="2281"/>
                </a:cubicBezTo>
                <a:cubicBezTo>
                  <a:pt x="4562" y="1025"/>
                  <a:pt x="3537" y="0"/>
                  <a:pt x="2281" y="0"/>
                </a:cubicBezTo>
                <a:close/>
              </a:path>
            </a:pathLst>
          </a:custGeom>
          <a:solidFill>
            <a:srgbClr val="FFFFFF"/>
          </a:solidFill>
          <a:ln w="19050" cap="flat" cmpd="sng">
            <a:solidFill>
              <a:srgbClr val="42FF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36"/>
          <p:cNvSpPr/>
          <p:nvPr/>
        </p:nvSpPr>
        <p:spPr>
          <a:xfrm>
            <a:off x="5535708" y="3815538"/>
            <a:ext cx="56025" cy="54776"/>
          </a:xfrm>
          <a:custGeom>
            <a:avLst/>
            <a:gdLst/>
            <a:ahLst/>
            <a:cxnLst/>
            <a:rect l="l" t="t" r="r" b="b"/>
            <a:pathLst>
              <a:path w="2826" h="2763" extrusionOk="0">
                <a:moveTo>
                  <a:pt x="2804" y="0"/>
                </a:moveTo>
                <a:lnTo>
                  <a:pt x="2804" y="0"/>
                </a:lnTo>
                <a:cubicBezTo>
                  <a:pt x="2805" y="2"/>
                  <a:pt x="2805" y="4"/>
                  <a:pt x="2805" y="5"/>
                </a:cubicBezTo>
                <a:lnTo>
                  <a:pt x="2805" y="5"/>
                </a:lnTo>
                <a:cubicBezTo>
                  <a:pt x="2806" y="4"/>
                  <a:pt x="2805" y="2"/>
                  <a:pt x="2804" y="0"/>
                </a:cubicBezTo>
                <a:close/>
                <a:moveTo>
                  <a:pt x="42" y="0"/>
                </a:moveTo>
                <a:cubicBezTo>
                  <a:pt x="1" y="126"/>
                  <a:pt x="42" y="1549"/>
                  <a:pt x="42" y="1549"/>
                </a:cubicBezTo>
                <a:cubicBezTo>
                  <a:pt x="42" y="1904"/>
                  <a:pt x="252" y="2051"/>
                  <a:pt x="566" y="2176"/>
                </a:cubicBezTo>
                <a:cubicBezTo>
                  <a:pt x="691" y="2532"/>
                  <a:pt x="1005" y="2762"/>
                  <a:pt x="1423" y="2762"/>
                </a:cubicBezTo>
                <a:cubicBezTo>
                  <a:pt x="1779" y="2762"/>
                  <a:pt x="2135" y="2532"/>
                  <a:pt x="2260" y="2218"/>
                </a:cubicBezTo>
                <a:cubicBezTo>
                  <a:pt x="2574" y="2197"/>
                  <a:pt x="2825" y="1925"/>
                  <a:pt x="2825" y="1591"/>
                </a:cubicBezTo>
                <a:cubicBezTo>
                  <a:pt x="2825" y="1591"/>
                  <a:pt x="2825" y="161"/>
                  <a:pt x="2805" y="5"/>
                </a:cubicBezTo>
                <a:lnTo>
                  <a:pt x="2805" y="5"/>
                </a:lnTo>
                <a:cubicBezTo>
                  <a:pt x="2795" y="36"/>
                  <a:pt x="2505" y="47"/>
                  <a:pt x="2116" y="47"/>
                </a:cubicBezTo>
                <a:cubicBezTo>
                  <a:pt x="1298" y="47"/>
                  <a:pt x="42" y="0"/>
                  <a:pt x="42" y="0"/>
                </a:cubicBezTo>
                <a:close/>
              </a:path>
            </a:pathLst>
          </a:custGeom>
          <a:solidFill>
            <a:srgbClr val="1EFFC1"/>
          </a:solidFill>
          <a:ln w="19050" cap="flat" cmpd="sng">
            <a:solidFill>
              <a:srgbClr val="42FF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36"/>
          <p:cNvSpPr/>
          <p:nvPr/>
        </p:nvSpPr>
        <p:spPr>
          <a:xfrm>
            <a:off x="5499210" y="3718890"/>
            <a:ext cx="24484" cy="24068"/>
          </a:xfrm>
          <a:custGeom>
            <a:avLst/>
            <a:gdLst/>
            <a:ahLst/>
            <a:cxnLst/>
            <a:rect l="l" t="t" r="r" b="b"/>
            <a:pathLst>
              <a:path w="1235" h="1214" extrusionOk="0">
                <a:moveTo>
                  <a:pt x="210" y="0"/>
                </a:moveTo>
                <a:cubicBezTo>
                  <a:pt x="157" y="0"/>
                  <a:pt x="105" y="21"/>
                  <a:pt x="63" y="63"/>
                </a:cubicBezTo>
                <a:cubicBezTo>
                  <a:pt x="0" y="147"/>
                  <a:pt x="0" y="272"/>
                  <a:pt x="63" y="356"/>
                </a:cubicBezTo>
                <a:lnTo>
                  <a:pt x="879" y="1172"/>
                </a:lnTo>
                <a:cubicBezTo>
                  <a:pt x="942" y="1193"/>
                  <a:pt x="984" y="1214"/>
                  <a:pt x="1046" y="1214"/>
                </a:cubicBezTo>
                <a:cubicBezTo>
                  <a:pt x="1088" y="1214"/>
                  <a:pt x="1151" y="1193"/>
                  <a:pt x="1172" y="1172"/>
                </a:cubicBezTo>
                <a:cubicBezTo>
                  <a:pt x="1235" y="1088"/>
                  <a:pt x="1235" y="942"/>
                  <a:pt x="1172" y="879"/>
                </a:cubicBezTo>
                <a:lnTo>
                  <a:pt x="356" y="63"/>
                </a:lnTo>
                <a:cubicBezTo>
                  <a:pt x="314" y="21"/>
                  <a:pt x="262" y="0"/>
                  <a:pt x="210" y="0"/>
                </a:cubicBezTo>
                <a:close/>
              </a:path>
            </a:pathLst>
          </a:custGeom>
          <a:solidFill>
            <a:srgbClr val="1EFFC1"/>
          </a:solidFill>
          <a:ln w="9525" cap="flat" cmpd="sng">
            <a:solidFill>
              <a:srgbClr val="42FF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36"/>
          <p:cNvSpPr/>
          <p:nvPr/>
        </p:nvSpPr>
        <p:spPr>
          <a:xfrm>
            <a:off x="5559776" y="3694406"/>
            <a:ext cx="8307" cy="31125"/>
          </a:xfrm>
          <a:custGeom>
            <a:avLst/>
            <a:gdLst/>
            <a:ahLst/>
            <a:cxnLst/>
            <a:rect l="l" t="t" r="r" b="b"/>
            <a:pathLst>
              <a:path w="419" h="1570" extrusionOk="0">
                <a:moveTo>
                  <a:pt x="209" y="1"/>
                </a:moveTo>
                <a:cubicBezTo>
                  <a:pt x="105" y="1"/>
                  <a:pt x="0" y="105"/>
                  <a:pt x="0" y="210"/>
                </a:cubicBezTo>
                <a:lnTo>
                  <a:pt x="0" y="1361"/>
                </a:lnTo>
                <a:cubicBezTo>
                  <a:pt x="0" y="1465"/>
                  <a:pt x="105" y="1570"/>
                  <a:pt x="209" y="1570"/>
                </a:cubicBezTo>
                <a:cubicBezTo>
                  <a:pt x="335" y="1570"/>
                  <a:pt x="419" y="1465"/>
                  <a:pt x="419" y="1361"/>
                </a:cubicBezTo>
                <a:lnTo>
                  <a:pt x="419" y="210"/>
                </a:lnTo>
                <a:cubicBezTo>
                  <a:pt x="419" y="105"/>
                  <a:pt x="314" y="1"/>
                  <a:pt x="209" y="1"/>
                </a:cubicBezTo>
                <a:close/>
              </a:path>
            </a:pathLst>
          </a:custGeom>
          <a:solidFill>
            <a:srgbClr val="1EFFC1"/>
          </a:solidFill>
          <a:ln w="9525" cap="flat" cmpd="sng">
            <a:solidFill>
              <a:srgbClr val="42FF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36"/>
          <p:cNvSpPr/>
          <p:nvPr/>
        </p:nvSpPr>
        <p:spPr>
          <a:xfrm>
            <a:off x="5603748" y="3718890"/>
            <a:ext cx="24900" cy="24068"/>
          </a:xfrm>
          <a:custGeom>
            <a:avLst/>
            <a:gdLst/>
            <a:ahLst/>
            <a:cxnLst/>
            <a:rect l="l" t="t" r="r" b="b"/>
            <a:pathLst>
              <a:path w="1256" h="1214" extrusionOk="0">
                <a:moveTo>
                  <a:pt x="1036" y="0"/>
                </a:moveTo>
                <a:cubicBezTo>
                  <a:pt x="983" y="0"/>
                  <a:pt x="931" y="21"/>
                  <a:pt x="900" y="63"/>
                </a:cubicBezTo>
                <a:lnTo>
                  <a:pt x="84" y="879"/>
                </a:lnTo>
                <a:cubicBezTo>
                  <a:pt x="0" y="963"/>
                  <a:pt x="0" y="1088"/>
                  <a:pt x="84" y="1172"/>
                </a:cubicBezTo>
                <a:cubicBezTo>
                  <a:pt x="126" y="1193"/>
                  <a:pt x="188" y="1214"/>
                  <a:pt x="230" y="1214"/>
                </a:cubicBezTo>
                <a:cubicBezTo>
                  <a:pt x="293" y="1214"/>
                  <a:pt x="335" y="1193"/>
                  <a:pt x="377" y="1172"/>
                </a:cubicBezTo>
                <a:lnTo>
                  <a:pt x="1172" y="356"/>
                </a:lnTo>
                <a:cubicBezTo>
                  <a:pt x="1255" y="272"/>
                  <a:pt x="1255" y="147"/>
                  <a:pt x="1172" y="63"/>
                </a:cubicBezTo>
                <a:cubicBezTo>
                  <a:pt x="1140" y="21"/>
                  <a:pt x="1088" y="0"/>
                  <a:pt x="1036" y="0"/>
                </a:cubicBezTo>
                <a:close/>
              </a:path>
            </a:pathLst>
          </a:custGeom>
          <a:solidFill>
            <a:srgbClr val="1EFFC1"/>
          </a:solidFill>
          <a:ln w="19050" cap="flat" cmpd="sng">
            <a:solidFill>
              <a:srgbClr val="42FF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36"/>
          <p:cNvSpPr/>
          <p:nvPr/>
        </p:nvSpPr>
        <p:spPr>
          <a:xfrm>
            <a:off x="4298319" y="4289322"/>
            <a:ext cx="406531" cy="701131"/>
          </a:xfrm>
          <a:custGeom>
            <a:avLst/>
            <a:gdLst/>
            <a:ahLst/>
            <a:cxnLst/>
            <a:rect l="l" t="t" r="r" b="b"/>
            <a:pathLst>
              <a:path w="20506" h="35366" extrusionOk="0">
                <a:moveTo>
                  <a:pt x="7531" y="1"/>
                </a:moveTo>
                <a:cubicBezTo>
                  <a:pt x="7092" y="1"/>
                  <a:pt x="6629" y="79"/>
                  <a:pt x="6424" y="248"/>
                </a:cubicBezTo>
                <a:cubicBezTo>
                  <a:pt x="5943" y="604"/>
                  <a:pt x="5943" y="1964"/>
                  <a:pt x="5943" y="2048"/>
                </a:cubicBezTo>
                <a:lnTo>
                  <a:pt x="5943" y="15920"/>
                </a:lnTo>
                <a:cubicBezTo>
                  <a:pt x="5399" y="15648"/>
                  <a:pt x="4415" y="14246"/>
                  <a:pt x="4269" y="14204"/>
                </a:cubicBezTo>
                <a:cubicBezTo>
                  <a:pt x="5231" y="9162"/>
                  <a:pt x="3181" y="8241"/>
                  <a:pt x="3097" y="8241"/>
                </a:cubicBezTo>
                <a:cubicBezTo>
                  <a:pt x="3029" y="8210"/>
                  <a:pt x="2954" y="8194"/>
                  <a:pt x="2877" y="8194"/>
                </a:cubicBezTo>
                <a:cubicBezTo>
                  <a:pt x="2696" y="8194"/>
                  <a:pt x="2510" y="8286"/>
                  <a:pt x="2407" y="8492"/>
                </a:cubicBezTo>
                <a:cubicBezTo>
                  <a:pt x="1653" y="9852"/>
                  <a:pt x="524" y="11338"/>
                  <a:pt x="210" y="12886"/>
                </a:cubicBezTo>
                <a:cubicBezTo>
                  <a:pt x="0" y="13869"/>
                  <a:pt x="2428" y="21883"/>
                  <a:pt x="4813" y="24101"/>
                </a:cubicBezTo>
                <a:cubicBezTo>
                  <a:pt x="6131" y="25357"/>
                  <a:pt x="6863" y="26926"/>
                  <a:pt x="8056" y="28286"/>
                </a:cubicBezTo>
                <a:cubicBezTo>
                  <a:pt x="9479" y="29939"/>
                  <a:pt x="9835" y="32596"/>
                  <a:pt x="10420" y="34647"/>
                </a:cubicBezTo>
                <a:cubicBezTo>
                  <a:pt x="10462" y="34751"/>
                  <a:pt x="10504" y="34814"/>
                  <a:pt x="10567" y="34877"/>
                </a:cubicBezTo>
                <a:cubicBezTo>
                  <a:pt x="10615" y="35133"/>
                  <a:pt x="10860" y="35366"/>
                  <a:pt x="11160" y="35366"/>
                </a:cubicBezTo>
                <a:cubicBezTo>
                  <a:pt x="11252" y="35366"/>
                  <a:pt x="11348" y="35344"/>
                  <a:pt x="11446" y="35295"/>
                </a:cubicBezTo>
                <a:cubicBezTo>
                  <a:pt x="14291" y="33852"/>
                  <a:pt x="20254" y="31194"/>
                  <a:pt x="20296" y="31090"/>
                </a:cubicBezTo>
                <a:cubicBezTo>
                  <a:pt x="20422" y="30943"/>
                  <a:pt x="20506" y="30776"/>
                  <a:pt x="20401" y="30525"/>
                </a:cubicBezTo>
                <a:cubicBezTo>
                  <a:pt x="20024" y="29520"/>
                  <a:pt x="19187" y="28390"/>
                  <a:pt x="18685" y="27365"/>
                </a:cubicBezTo>
                <a:cubicBezTo>
                  <a:pt x="18392" y="26737"/>
                  <a:pt x="18476" y="26005"/>
                  <a:pt x="18894" y="25461"/>
                </a:cubicBezTo>
                <a:cubicBezTo>
                  <a:pt x="19083" y="25231"/>
                  <a:pt x="19250" y="24959"/>
                  <a:pt x="19418" y="24729"/>
                </a:cubicBezTo>
                <a:cubicBezTo>
                  <a:pt x="19669" y="24352"/>
                  <a:pt x="19899" y="23996"/>
                  <a:pt x="20087" y="23599"/>
                </a:cubicBezTo>
                <a:cubicBezTo>
                  <a:pt x="20234" y="23264"/>
                  <a:pt x="20359" y="22427"/>
                  <a:pt x="20359" y="22302"/>
                </a:cubicBezTo>
                <a:cubicBezTo>
                  <a:pt x="20359" y="22302"/>
                  <a:pt x="20464" y="12928"/>
                  <a:pt x="20464" y="12781"/>
                </a:cubicBezTo>
                <a:cubicBezTo>
                  <a:pt x="20422" y="11944"/>
                  <a:pt x="19920" y="11212"/>
                  <a:pt x="19146" y="10898"/>
                </a:cubicBezTo>
                <a:cubicBezTo>
                  <a:pt x="18908" y="10798"/>
                  <a:pt x="18656" y="10751"/>
                  <a:pt x="18398" y="10751"/>
                </a:cubicBezTo>
                <a:cubicBezTo>
                  <a:pt x="18223" y="10751"/>
                  <a:pt x="18046" y="10772"/>
                  <a:pt x="17869" y="10815"/>
                </a:cubicBezTo>
                <a:cubicBezTo>
                  <a:pt x="17514" y="10898"/>
                  <a:pt x="17262" y="11066"/>
                  <a:pt x="16928" y="11254"/>
                </a:cubicBezTo>
                <a:cubicBezTo>
                  <a:pt x="16489" y="10716"/>
                  <a:pt x="15814" y="10484"/>
                  <a:pt x="15099" y="10484"/>
                </a:cubicBezTo>
                <a:cubicBezTo>
                  <a:pt x="14451" y="10484"/>
                  <a:pt x="13770" y="10675"/>
                  <a:pt x="13203" y="11003"/>
                </a:cubicBezTo>
                <a:cubicBezTo>
                  <a:pt x="12771" y="10589"/>
                  <a:pt x="12202" y="10412"/>
                  <a:pt x="11602" y="10412"/>
                </a:cubicBezTo>
                <a:cubicBezTo>
                  <a:pt x="10777" y="10412"/>
                  <a:pt x="9894" y="10745"/>
                  <a:pt x="9228" y="11254"/>
                </a:cubicBezTo>
                <a:lnTo>
                  <a:pt x="9144" y="11338"/>
                </a:lnTo>
                <a:lnTo>
                  <a:pt x="9144" y="2152"/>
                </a:lnTo>
                <a:cubicBezTo>
                  <a:pt x="9144" y="1964"/>
                  <a:pt x="9060" y="374"/>
                  <a:pt x="8349" y="123"/>
                </a:cubicBezTo>
                <a:cubicBezTo>
                  <a:pt x="8163" y="43"/>
                  <a:pt x="7853" y="1"/>
                  <a:pt x="753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36"/>
          <p:cNvSpPr/>
          <p:nvPr/>
        </p:nvSpPr>
        <p:spPr>
          <a:xfrm>
            <a:off x="4482078" y="4900692"/>
            <a:ext cx="263851" cy="116175"/>
          </a:xfrm>
          <a:custGeom>
            <a:avLst/>
            <a:gdLst/>
            <a:ahLst/>
            <a:cxnLst/>
            <a:rect l="l" t="t" r="r" b="b"/>
            <a:pathLst>
              <a:path w="13309" h="5860" extrusionOk="0">
                <a:moveTo>
                  <a:pt x="1" y="5859"/>
                </a:moveTo>
                <a:lnTo>
                  <a:pt x="13308" y="1"/>
                </a:lnTo>
              </a:path>
            </a:pathLst>
          </a:custGeom>
          <a:solidFill>
            <a:srgbClr val="AADD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36"/>
          <p:cNvSpPr/>
          <p:nvPr/>
        </p:nvSpPr>
        <p:spPr>
          <a:xfrm>
            <a:off x="4461341" y="4823949"/>
            <a:ext cx="397828" cy="385378"/>
          </a:xfrm>
          <a:custGeom>
            <a:avLst/>
            <a:gdLst/>
            <a:ahLst/>
            <a:cxnLst/>
            <a:rect l="l" t="t" r="r" b="b"/>
            <a:pathLst>
              <a:path w="20067" h="19439" extrusionOk="0">
                <a:moveTo>
                  <a:pt x="12241" y="1"/>
                </a:moveTo>
                <a:lnTo>
                  <a:pt x="0" y="5336"/>
                </a:lnTo>
                <a:lnTo>
                  <a:pt x="5169" y="19439"/>
                </a:lnTo>
                <a:lnTo>
                  <a:pt x="20066" y="19439"/>
                </a:lnTo>
                <a:lnTo>
                  <a:pt x="12241"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36"/>
          <p:cNvSpPr/>
          <p:nvPr/>
        </p:nvSpPr>
        <p:spPr>
          <a:xfrm>
            <a:off x="4482078" y="4900692"/>
            <a:ext cx="392020" cy="319004"/>
          </a:xfrm>
          <a:custGeom>
            <a:avLst/>
            <a:gdLst/>
            <a:ahLst/>
            <a:cxnLst/>
            <a:rect l="l" t="t" r="r" b="b"/>
            <a:pathLst>
              <a:path w="19774" h="16091" extrusionOk="0">
                <a:moveTo>
                  <a:pt x="13329" y="1"/>
                </a:moveTo>
                <a:lnTo>
                  <a:pt x="1" y="5859"/>
                </a:lnTo>
                <a:lnTo>
                  <a:pt x="3746" y="16091"/>
                </a:lnTo>
                <a:lnTo>
                  <a:pt x="19773" y="16091"/>
                </a:lnTo>
                <a:lnTo>
                  <a:pt x="1332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36"/>
          <p:cNvSpPr/>
          <p:nvPr/>
        </p:nvSpPr>
        <p:spPr>
          <a:xfrm>
            <a:off x="4491198" y="4953784"/>
            <a:ext cx="23671" cy="23671"/>
          </a:xfrm>
          <a:custGeom>
            <a:avLst/>
            <a:gdLst/>
            <a:ahLst/>
            <a:cxnLst/>
            <a:rect l="l" t="t" r="r" b="b"/>
            <a:pathLst>
              <a:path w="1194" h="1194" extrusionOk="0">
                <a:moveTo>
                  <a:pt x="587" y="1"/>
                </a:moveTo>
                <a:cubicBezTo>
                  <a:pt x="252" y="1"/>
                  <a:pt x="1" y="252"/>
                  <a:pt x="1" y="608"/>
                </a:cubicBezTo>
                <a:cubicBezTo>
                  <a:pt x="1" y="942"/>
                  <a:pt x="252" y="1193"/>
                  <a:pt x="587" y="1193"/>
                </a:cubicBezTo>
                <a:cubicBezTo>
                  <a:pt x="942" y="1193"/>
                  <a:pt x="1194" y="942"/>
                  <a:pt x="1194" y="608"/>
                </a:cubicBezTo>
                <a:cubicBezTo>
                  <a:pt x="1194" y="294"/>
                  <a:pt x="942" y="1"/>
                  <a:pt x="5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36"/>
          <p:cNvSpPr/>
          <p:nvPr/>
        </p:nvSpPr>
        <p:spPr>
          <a:xfrm>
            <a:off x="4023900" y="2166598"/>
            <a:ext cx="155209" cy="142792"/>
          </a:xfrm>
          <a:custGeom>
            <a:avLst/>
            <a:gdLst/>
            <a:ahLst/>
            <a:cxnLst/>
            <a:rect l="l" t="t" r="r" b="b"/>
            <a:pathLst>
              <a:path w="92112" h="84743" extrusionOk="0">
                <a:moveTo>
                  <a:pt x="25329" y="1"/>
                </a:moveTo>
                <a:cubicBezTo>
                  <a:pt x="11054" y="1"/>
                  <a:pt x="1" y="11069"/>
                  <a:pt x="1" y="25330"/>
                </a:cubicBezTo>
                <a:cubicBezTo>
                  <a:pt x="1" y="42827"/>
                  <a:pt x="15649" y="57117"/>
                  <a:pt x="39605" y="78299"/>
                </a:cubicBezTo>
                <a:lnTo>
                  <a:pt x="46049" y="84743"/>
                </a:lnTo>
                <a:lnTo>
                  <a:pt x="52493" y="78299"/>
                </a:lnTo>
                <a:cubicBezTo>
                  <a:pt x="76449" y="57131"/>
                  <a:pt x="92111" y="42841"/>
                  <a:pt x="92111" y="25344"/>
                </a:cubicBezTo>
                <a:cubicBezTo>
                  <a:pt x="92111" y="11069"/>
                  <a:pt x="81043" y="15"/>
                  <a:pt x="66768" y="15"/>
                </a:cubicBezTo>
                <a:cubicBezTo>
                  <a:pt x="58951" y="15"/>
                  <a:pt x="51106" y="3700"/>
                  <a:pt x="46049" y="9682"/>
                </a:cubicBezTo>
                <a:cubicBezTo>
                  <a:pt x="40992" y="3685"/>
                  <a:pt x="33160" y="1"/>
                  <a:pt x="253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52643"/>
              </a:solidFill>
            </a:endParaRPr>
          </a:p>
        </p:txBody>
      </p:sp>
      <p:sp>
        <p:nvSpPr>
          <p:cNvPr id="989" name="Google Shape;989;p36"/>
          <p:cNvSpPr txBox="1">
            <a:spLocks noGrp="1"/>
          </p:cNvSpPr>
          <p:nvPr>
            <p:ph type="subTitle" idx="4294967295"/>
          </p:nvPr>
        </p:nvSpPr>
        <p:spPr>
          <a:xfrm>
            <a:off x="6527424" y="1729400"/>
            <a:ext cx="1643905" cy="13143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s" sz="1200" dirty="0">
                <a:latin typeface="Avenir Next LT Pro" panose="020B0504020202020204" pitchFamily="34" charset="0"/>
              </a:rPr>
              <a:t>Venus has a beautiful name and is the second planet from the Sun</a:t>
            </a:r>
            <a:endParaRPr sz="1200" dirty="0">
              <a:solidFill>
                <a:srgbClr val="FFFFFF"/>
              </a:solidFill>
              <a:latin typeface="Avenir Next LT Pro" panose="020B0504020202020204" pitchFamily="34" charset="0"/>
            </a:endParaRPr>
          </a:p>
        </p:txBody>
      </p:sp>
      <p:sp>
        <p:nvSpPr>
          <p:cNvPr id="990" name="Google Shape;990;p36"/>
          <p:cNvSpPr txBox="1">
            <a:spLocks noGrp="1"/>
          </p:cNvSpPr>
          <p:nvPr>
            <p:ph type="ctrTitle" idx="4294967295"/>
          </p:nvPr>
        </p:nvSpPr>
        <p:spPr>
          <a:xfrm>
            <a:off x="6527425" y="1508275"/>
            <a:ext cx="1254600" cy="22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1200" b="1" dirty="0">
                <a:solidFill>
                  <a:srgbClr val="FFFFFF"/>
                </a:solidFill>
                <a:latin typeface="Avenir Next LT Pro" panose="020B0504020202020204" pitchFamily="34" charset="0"/>
              </a:rPr>
              <a:t>STEP 2</a:t>
            </a:r>
            <a:endParaRPr sz="1200" b="1" dirty="0">
              <a:solidFill>
                <a:srgbClr val="FFFFFF"/>
              </a:solidFill>
              <a:latin typeface="Avenir Next LT Pro" panose="020B0504020202020204" pitchFamily="34" charset="0"/>
            </a:endParaRPr>
          </a:p>
        </p:txBody>
      </p:sp>
      <p:sp>
        <p:nvSpPr>
          <p:cNvPr id="991" name="Google Shape;991;p36"/>
          <p:cNvSpPr txBox="1">
            <a:spLocks noGrp="1"/>
          </p:cNvSpPr>
          <p:nvPr>
            <p:ph type="subTitle" idx="4294967295"/>
          </p:nvPr>
        </p:nvSpPr>
        <p:spPr>
          <a:xfrm>
            <a:off x="501793" y="3362550"/>
            <a:ext cx="1900682" cy="744000"/>
          </a:xfrm>
          <a:prstGeom prst="rect">
            <a:avLst/>
          </a:prstGeom>
        </p:spPr>
        <p:txBody>
          <a:bodyPr spcFirstLastPara="1" wrap="square" lIns="91425" tIns="91425" rIns="91425" bIns="91425" anchor="t" anchorCtr="0">
            <a:noAutofit/>
          </a:bodyPr>
          <a:lstStyle/>
          <a:p>
            <a:pPr marL="0" lvl="0" indent="0" algn="r" rtl="0">
              <a:spcBef>
                <a:spcPts val="0"/>
              </a:spcBef>
              <a:spcAft>
                <a:spcPts val="1600"/>
              </a:spcAft>
              <a:buNone/>
            </a:pPr>
            <a:r>
              <a:rPr lang="es" sz="1200" dirty="0">
                <a:solidFill>
                  <a:srgbClr val="FFFFFF"/>
                </a:solidFill>
                <a:latin typeface="Avenir Next LT Pro" panose="020B0504020202020204" pitchFamily="34" charset="0"/>
              </a:rPr>
              <a:t>Despite being red, Mars is a cold place, not hot. It’s full of iron oxide dust</a:t>
            </a:r>
            <a:endParaRPr sz="1200" dirty="0">
              <a:solidFill>
                <a:srgbClr val="FFFFFF"/>
              </a:solidFill>
              <a:latin typeface="Avenir Next LT Pro" panose="020B0504020202020204" pitchFamily="34" charset="0"/>
            </a:endParaRPr>
          </a:p>
        </p:txBody>
      </p:sp>
      <p:sp>
        <p:nvSpPr>
          <p:cNvPr id="992" name="Google Shape;992;p36"/>
          <p:cNvSpPr txBox="1">
            <a:spLocks noGrp="1"/>
          </p:cNvSpPr>
          <p:nvPr>
            <p:ph type="ctrTitle" idx="4294967295"/>
          </p:nvPr>
        </p:nvSpPr>
        <p:spPr>
          <a:xfrm>
            <a:off x="1228825" y="3131900"/>
            <a:ext cx="1173600" cy="196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sz="1200" b="1" dirty="0">
                <a:solidFill>
                  <a:srgbClr val="FFFFFF"/>
                </a:solidFill>
                <a:latin typeface="Avenir Next LT Pro" panose="020B0504020202020204" pitchFamily="34" charset="0"/>
              </a:rPr>
              <a:t>STEP 1</a:t>
            </a:r>
            <a:endParaRPr sz="1200" b="1" dirty="0">
              <a:solidFill>
                <a:srgbClr val="FFFFFF"/>
              </a:solidFill>
              <a:latin typeface="Avenir Next LT Pro" panose="020B0504020202020204" pitchFamily="34" charset="0"/>
            </a:endParaRPr>
          </a:p>
        </p:txBody>
      </p:sp>
      <p:sp>
        <p:nvSpPr>
          <p:cNvPr id="993" name="Google Shape;993;p36"/>
          <p:cNvSpPr txBox="1">
            <a:spLocks noGrp="1"/>
          </p:cNvSpPr>
          <p:nvPr>
            <p:ph type="subTitle" idx="4294967295"/>
          </p:nvPr>
        </p:nvSpPr>
        <p:spPr>
          <a:xfrm>
            <a:off x="6527425" y="3639172"/>
            <a:ext cx="1865208" cy="744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s" sz="1200" dirty="0">
                <a:latin typeface="Avenir Next LT Pro" panose="020B0504020202020204" pitchFamily="34" charset="0"/>
              </a:rPr>
              <a:t>Saturn is a gas giant, composed mostly of hydrogen and helium</a:t>
            </a:r>
            <a:endParaRPr sz="1200" dirty="0">
              <a:solidFill>
                <a:srgbClr val="FFFFFF"/>
              </a:solidFill>
              <a:latin typeface="Avenir Next LT Pro" panose="020B0504020202020204" pitchFamily="34" charset="0"/>
            </a:endParaRPr>
          </a:p>
        </p:txBody>
      </p:sp>
      <p:sp>
        <p:nvSpPr>
          <p:cNvPr id="994" name="Google Shape;994;p36"/>
          <p:cNvSpPr txBox="1">
            <a:spLocks noGrp="1"/>
          </p:cNvSpPr>
          <p:nvPr>
            <p:ph type="ctrTitle" idx="4294967295"/>
          </p:nvPr>
        </p:nvSpPr>
        <p:spPr>
          <a:xfrm>
            <a:off x="6527425" y="3408488"/>
            <a:ext cx="2076000" cy="19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1200" b="1" dirty="0">
                <a:solidFill>
                  <a:srgbClr val="FFFFFF"/>
                </a:solidFill>
                <a:latin typeface="Avenir Next LT Pro" panose="020B0504020202020204" pitchFamily="34" charset="0"/>
              </a:rPr>
              <a:t>STEP 3</a:t>
            </a:r>
            <a:endParaRPr sz="1200" b="1" dirty="0">
              <a:solidFill>
                <a:srgbClr val="FFFFFF"/>
              </a:solidFill>
              <a:latin typeface="Avenir Next LT Pro" panose="020B0504020202020204" pitchFamily="34" charset="0"/>
            </a:endParaRPr>
          </a:p>
        </p:txBody>
      </p:sp>
      <p:cxnSp>
        <p:nvCxnSpPr>
          <p:cNvPr id="995" name="Google Shape;995;p36"/>
          <p:cNvCxnSpPr>
            <a:cxnSpLocks/>
            <a:endCxn id="991" idx="2"/>
          </p:cNvCxnSpPr>
          <p:nvPr/>
        </p:nvCxnSpPr>
        <p:spPr>
          <a:xfrm rot="10800000" flipV="1">
            <a:off x="1452135" y="3830550"/>
            <a:ext cx="2214993" cy="276000"/>
          </a:xfrm>
          <a:prstGeom prst="bentConnector4">
            <a:avLst>
              <a:gd name="adj1" fmla="val 28548"/>
              <a:gd name="adj2" fmla="val 182826"/>
            </a:avLst>
          </a:prstGeom>
          <a:noFill/>
          <a:ln w="28575" cap="flat" cmpd="sng">
            <a:solidFill>
              <a:srgbClr val="FFFFFF"/>
            </a:solidFill>
            <a:prstDash val="solid"/>
            <a:round/>
            <a:headEnd type="oval" w="med" len="med"/>
            <a:tailEnd type="oval" w="med" len="med"/>
          </a:ln>
        </p:spPr>
      </p:cxnSp>
      <p:cxnSp>
        <p:nvCxnSpPr>
          <p:cNvPr id="996" name="Google Shape;996;p36"/>
          <p:cNvCxnSpPr/>
          <p:nvPr/>
        </p:nvCxnSpPr>
        <p:spPr>
          <a:xfrm flipH="1">
            <a:off x="5734150" y="1671125"/>
            <a:ext cx="840900" cy="824700"/>
          </a:xfrm>
          <a:prstGeom prst="bentConnector3">
            <a:avLst>
              <a:gd name="adj1" fmla="val 50000"/>
            </a:avLst>
          </a:prstGeom>
          <a:noFill/>
          <a:ln w="28575" cap="flat" cmpd="sng">
            <a:solidFill>
              <a:srgbClr val="FFFFFF"/>
            </a:solidFill>
            <a:prstDash val="solid"/>
            <a:round/>
            <a:headEnd type="oval" w="med" len="med"/>
            <a:tailEnd type="oval" w="med" len="med"/>
          </a:ln>
        </p:spPr>
      </p:cxnSp>
      <p:cxnSp>
        <p:nvCxnSpPr>
          <p:cNvPr id="997" name="Google Shape;997;p36"/>
          <p:cNvCxnSpPr>
            <a:cxnSpLocks/>
            <a:endCxn id="993" idx="2"/>
          </p:cNvCxnSpPr>
          <p:nvPr/>
        </p:nvCxnSpPr>
        <p:spPr>
          <a:xfrm>
            <a:off x="5518825" y="3967072"/>
            <a:ext cx="1941204" cy="416100"/>
          </a:xfrm>
          <a:prstGeom prst="bentConnector4">
            <a:avLst>
              <a:gd name="adj1" fmla="val 25979"/>
              <a:gd name="adj2" fmla="val 154939"/>
            </a:avLst>
          </a:prstGeom>
          <a:noFill/>
          <a:ln w="28575" cap="flat" cmpd="sng">
            <a:solidFill>
              <a:srgbClr val="FFFFFF"/>
            </a:solidFill>
            <a:prstDash val="solid"/>
            <a:round/>
            <a:headEnd type="oval" w="med" len="med"/>
            <a:tailEnd type="oval" w="med" len="med"/>
          </a:ln>
        </p:spPr>
      </p:cxnSp>
      <p:cxnSp>
        <p:nvCxnSpPr>
          <p:cNvPr id="998" name="Google Shape;998;p36"/>
          <p:cNvCxnSpPr/>
          <p:nvPr/>
        </p:nvCxnSpPr>
        <p:spPr>
          <a:xfrm>
            <a:off x="311700" y="1191700"/>
            <a:ext cx="8520600" cy="0"/>
          </a:xfrm>
          <a:prstGeom prst="straightConnector1">
            <a:avLst/>
          </a:prstGeom>
          <a:noFill/>
          <a:ln w="9525" cap="flat" cmpd="sng">
            <a:solidFill>
              <a:srgbClr val="48FFD5"/>
            </a:solidFill>
            <a:prstDash val="solid"/>
            <a:round/>
            <a:headEnd type="none" w="med" len="med"/>
            <a:tailEnd type="none" w="med" len="med"/>
          </a:ln>
        </p:spPr>
      </p:cxn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gradFill>
          <a:gsLst>
            <a:gs pos="0">
              <a:srgbClr val="052643"/>
            </a:gs>
            <a:gs pos="100000">
              <a:srgbClr val="041523"/>
            </a:gs>
          </a:gsLst>
          <a:path path="circle">
            <a:fillToRect l="50000" t="50000" r="50000" b="50000"/>
          </a:path>
          <a:tileRect/>
        </a:gradFill>
        <a:effectLst/>
      </p:bgPr>
    </p:bg>
    <p:spTree>
      <p:nvGrpSpPr>
        <p:cNvPr id="1" name="Shape 1065"/>
        <p:cNvGrpSpPr/>
        <p:nvPr/>
      </p:nvGrpSpPr>
      <p:grpSpPr>
        <a:xfrm>
          <a:off x="0" y="0"/>
          <a:ext cx="0" cy="0"/>
          <a:chOff x="0" y="0"/>
          <a:chExt cx="0" cy="0"/>
        </a:xfrm>
      </p:grpSpPr>
      <p:sp>
        <p:nvSpPr>
          <p:cNvPr id="1066" name="Google Shape;1066;p38"/>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3200" dirty="0">
                <a:solidFill>
                  <a:srgbClr val="FFFFFF"/>
                </a:solidFill>
                <a:latin typeface="Share Tech" panose="00000500000000000000" pitchFamily="2" charset="0"/>
              </a:rPr>
              <a:t>OUR PARTNERS</a:t>
            </a:r>
            <a:endParaRPr sz="3200" dirty="0">
              <a:solidFill>
                <a:srgbClr val="FFFFFF"/>
              </a:solidFill>
              <a:latin typeface="Share Tech" panose="00000500000000000000" pitchFamily="2" charset="0"/>
            </a:endParaRPr>
          </a:p>
        </p:txBody>
      </p:sp>
      <p:sp>
        <p:nvSpPr>
          <p:cNvPr id="1067" name="Google Shape;1067;p38"/>
          <p:cNvSpPr/>
          <p:nvPr/>
        </p:nvSpPr>
        <p:spPr>
          <a:xfrm>
            <a:off x="1019175" y="1838325"/>
            <a:ext cx="1562100" cy="1562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38"/>
          <p:cNvSpPr/>
          <p:nvPr/>
        </p:nvSpPr>
        <p:spPr>
          <a:xfrm>
            <a:off x="3578213" y="2634450"/>
            <a:ext cx="2009700" cy="2009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38"/>
          <p:cNvSpPr/>
          <p:nvPr/>
        </p:nvSpPr>
        <p:spPr>
          <a:xfrm>
            <a:off x="6572250" y="2057400"/>
            <a:ext cx="1419300" cy="1419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70" name="Google Shape;1070;p38"/>
          <p:cNvCxnSpPr/>
          <p:nvPr/>
        </p:nvCxnSpPr>
        <p:spPr>
          <a:xfrm>
            <a:off x="2343150" y="2971800"/>
            <a:ext cx="1600200" cy="504900"/>
          </a:xfrm>
          <a:prstGeom prst="straightConnector1">
            <a:avLst/>
          </a:prstGeom>
          <a:noFill/>
          <a:ln w="28575" cap="flat" cmpd="sng">
            <a:solidFill>
              <a:schemeClr val="accent1"/>
            </a:solidFill>
            <a:prstDash val="solid"/>
            <a:round/>
            <a:headEnd type="none" w="med" len="med"/>
            <a:tailEnd type="none" w="med" len="med"/>
          </a:ln>
        </p:spPr>
      </p:cxnSp>
      <p:cxnSp>
        <p:nvCxnSpPr>
          <p:cNvPr id="1071" name="Google Shape;1071;p38"/>
          <p:cNvCxnSpPr/>
          <p:nvPr/>
        </p:nvCxnSpPr>
        <p:spPr>
          <a:xfrm rot="10800000" flipH="1">
            <a:off x="5019675" y="2634450"/>
            <a:ext cx="1790700" cy="1080300"/>
          </a:xfrm>
          <a:prstGeom prst="straightConnector1">
            <a:avLst/>
          </a:prstGeom>
          <a:noFill/>
          <a:ln w="28575" cap="flat" cmpd="sng">
            <a:solidFill>
              <a:schemeClr val="accent1"/>
            </a:solidFill>
            <a:prstDash val="solid"/>
            <a:round/>
            <a:headEnd type="none" w="med" len="med"/>
            <a:tailEnd type="none" w="med" len="med"/>
          </a:ln>
        </p:spPr>
      </p:cxnSp>
      <p:cxnSp>
        <p:nvCxnSpPr>
          <p:cNvPr id="1072" name="Google Shape;1072;p38"/>
          <p:cNvCxnSpPr/>
          <p:nvPr/>
        </p:nvCxnSpPr>
        <p:spPr>
          <a:xfrm flipH="1">
            <a:off x="-600225" y="2543175"/>
            <a:ext cx="1886100" cy="714300"/>
          </a:xfrm>
          <a:prstGeom prst="straightConnector1">
            <a:avLst/>
          </a:prstGeom>
          <a:noFill/>
          <a:ln w="28575" cap="flat" cmpd="sng">
            <a:solidFill>
              <a:schemeClr val="accent1"/>
            </a:solidFill>
            <a:prstDash val="solid"/>
            <a:round/>
            <a:headEnd type="none" w="med" len="med"/>
            <a:tailEnd type="none" w="med" len="med"/>
          </a:ln>
        </p:spPr>
      </p:cxnSp>
      <p:cxnSp>
        <p:nvCxnSpPr>
          <p:cNvPr id="1073" name="Google Shape;1073;p38"/>
          <p:cNvCxnSpPr/>
          <p:nvPr/>
        </p:nvCxnSpPr>
        <p:spPr>
          <a:xfrm rot="10800000">
            <a:off x="7638600" y="2714625"/>
            <a:ext cx="1734000" cy="1181100"/>
          </a:xfrm>
          <a:prstGeom prst="straightConnector1">
            <a:avLst/>
          </a:prstGeom>
          <a:noFill/>
          <a:ln w="28575" cap="flat" cmpd="sng">
            <a:solidFill>
              <a:schemeClr val="accent1"/>
            </a:solidFill>
            <a:prstDash val="solid"/>
            <a:round/>
            <a:headEnd type="none" w="med" len="med"/>
            <a:tailEnd type="none" w="med" len="med"/>
          </a:ln>
        </p:spPr>
      </p:cxnSp>
      <p:grpSp>
        <p:nvGrpSpPr>
          <p:cNvPr id="1074" name="Google Shape;1074;p38"/>
          <p:cNvGrpSpPr/>
          <p:nvPr/>
        </p:nvGrpSpPr>
        <p:grpSpPr>
          <a:xfrm>
            <a:off x="4138061" y="3086207"/>
            <a:ext cx="864787" cy="685156"/>
            <a:chOff x="2504975" y="1971250"/>
            <a:chExt cx="2053150" cy="1626675"/>
          </a:xfrm>
        </p:grpSpPr>
        <p:sp>
          <p:nvSpPr>
            <p:cNvPr id="1075" name="Google Shape;1075;p38"/>
            <p:cNvSpPr/>
            <p:nvPr/>
          </p:nvSpPr>
          <p:spPr>
            <a:xfrm>
              <a:off x="2980450" y="2824750"/>
              <a:ext cx="253025" cy="253025"/>
            </a:xfrm>
            <a:custGeom>
              <a:avLst/>
              <a:gdLst/>
              <a:ahLst/>
              <a:cxnLst/>
              <a:rect l="l" t="t" r="r" b="b"/>
              <a:pathLst>
                <a:path w="10121" h="10121" extrusionOk="0">
                  <a:moveTo>
                    <a:pt x="5061" y="1"/>
                  </a:moveTo>
                  <a:cubicBezTo>
                    <a:pt x="2269" y="1"/>
                    <a:pt x="1" y="2269"/>
                    <a:pt x="1" y="5061"/>
                  </a:cubicBezTo>
                  <a:cubicBezTo>
                    <a:pt x="1" y="7853"/>
                    <a:pt x="2269" y="10121"/>
                    <a:pt x="5061" y="10121"/>
                  </a:cubicBezTo>
                  <a:cubicBezTo>
                    <a:pt x="7852" y="10121"/>
                    <a:pt x="10121" y="7853"/>
                    <a:pt x="10121" y="5061"/>
                  </a:cubicBezTo>
                  <a:cubicBezTo>
                    <a:pt x="10121" y="2269"/>
                    <a:pt x="7852" y="1"/>
                    <a:pt x="5061"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38"/>
            <p:cNvSpPr/>
            <p:nvPr/>
          </p:nvSpPr>
          <p:spPr>
            <a:xfrm>
              <a:off x="3349775" y="1971250"/>
              <a:ext cx="298100" cy="254125"/>
            </a:xfrm>
            <a:custGeom>
              <a:avLst/>
              <a:gdLst/>
              <a:ahLst/>
              <a:cxnLst/>
              <a:rect l="l" t="t" r="r" b="b"/>
              <a:pathLst>
                <a:path w="11924" h="10165" extrusionOk="0">
                  <a:moveTo>
                    <a:pt x="6806" y="0"/>
                  </a:moveTo>
                  <a:cubicBezTo>
                    <a:pt x="2269" y="0"/>
                    <a:pt x="1" y="5467"/>
                    <a:pt x="3258" y="8666"/>
                  </a:cubicBezTo>
                  <a:cubicBezTo>
                    <a:pt x="4294" y="9702"/>
                    <a:pt x="5567" y="10164"/>
                    <a:pt x="6816" y="10164"/>
                  </a:cubicBezTo>
                  <a:cubicBezTo>
                    <a:pt x="9424" y="10164"/>
                    <a:pt x="11924" y="8147"/>
                    <a:pt x="11924" y="5118"/>
                  </a:cubicBezTo>
                  <a:cubicBezTo>
                    <a:pt x="11924" y="2268"/>
                    <a:pt x="9656" y="0"/>
                    <a:pt x="6806"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38"/>
            <p:cNvSpPr/>
            <p:nvPr/>
          </p:nvSpPr>
          <p:spPr>
            <a:xfrm>
              <a:off x="3349775" y="2548500"/>
              <a:ext cx="298100" cy="254075"/>
            </a:xfrm>
            <a:custGeom>
              <a:avLst/>
              <a:gdLst/>
              <a:ahLst/>
              <a:cxnLst/>
              <a:rect l="l" t="t" r="r" b="b"/>
              <a:pathLst>
                <a:path w="11924" h="10163" extrusionOk="0">
                  <a:moveTo>
                    <a:pt x="6806" y="0"/>
                  </a:moveTo>
                  <a:cubicBezTo>
                    <a:pt x="2269" y="0"/>
                    <a:pt x="1" y="5467"/>
                    <a:pt x="3258" y="8666"/>
                  </a:cubicBezTo>
                  <a:cubicBezTo>
                    <a:pt x="4291" y="9700"/>
                    <a:pt x="5562" y="10163"/>
                    <a:pt x="6808" y="10163"/>
                  </a:cubicBezTo>
                  <a:cubicBezTo>
                    <a:pt x="9419" y="10163"/>
                    <a:pt x="11924" y="8131"/>
                    <a:pt x="11924" y="5060"/>
                  </a:cubicBezTo>
                  <a:cubicBezTo>
                    <a:pt x="11924" y="2268"/>
                    <a:pt x="9656" y="0"/>
                    <a:pt x="6806"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38"/>
            <p:cNvSpPr/>
            <p:nvPr/>
          </p:nvSpPr>
          <p:spPr>
            <a:xfrm>
              <a:off x="3349775" y="3054500"/>
              <a:ext cx="298100" cy="254075"/>
            </a:xfrm>
            <a:custGeom>
              <a:avLst/>
              <a:gdLst/>
              <a:ahLst/>
              <a:cxnLst/>
              <a:rect l="l" t="t" r="r" b="b"/>
              <a:pathLst>
                <a:path w="11924" h="10163" extrusionOk="0">
                  <a:moveTo>
                    <a:pt x="6806" y="0"/>
                  </a:moveTo>
                  <a:cubicBezTo>
                    <a:pt x="2269" y="0"/>
                    <a:pt x="1" y="5468"/>
                    <a:pt x="3258" y="8666"/>
                  </a:cubicBezTo>
                  <a:cubicBezTo>
                    <a:pt x="4291" y="9700"/>
                    <a:pt x="5562" y="10163"/>
                    <a:pt x="6808" y="10163"/>
                  </a:cubicBezTo>
                  <a:cubicBezTo>
                    <a:pt x="9419" y="10163"/>
                    <a:pt x="11924" y="8131"/>
                    <a:pt x="11924" y="5060"/>
                  </a:cubicBezTo>
                  <a:cubicBezTo>
                    <a:pt x="11924" y="2269"/>
                    <a:pt x="9656" y="0"/>
                    <a:pt x="6806"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38"/>
            <p:cNvSpPr/>
            <p:nvPr/>
          </p:nvSpPr>
          <p:spPr>
            <a:xfrm>
              <a:off x="3807800" y="2824750"/>
              <a:ext cx="253025" cy="253025"/>
            </a:xfrm>
            <a:custGeom>
              <a:avLst/>
              <a:gdLst/>
              <a:ahLst/>
              <a:cxnLst/>
              <a:rect l="l" t="t" r="r" b="b"/>
              <a:pathLst>
                <a:path w="10121" h="10121" extrusionOk="0">
                  <a:moveTo>
                    <a:pt x="5061" y="1"/>
                  </a:moveTo>
                  <a:cubicBezTo>
                    <a:pt x="2269" y="1"/>
                    <a:pt x="1" y="2269"/>
                    <a:pt x="1" y="5061"/>
                  </a:cubicBezTo>
                  <a:cubicBezTo>
                    <a:pt x="1" y="7853"/>
                    <a:pt x="2269" y="10121"/>
                    <a:pt x="5061" y="10121"/>
                  </a:cubicBezTo>
                  <a:cubicBezTo>
                    <a:pt x="7853" y="10121"/>
                    <a:pt x="10121" y="7853"/>
                    <a:pt x="10121" y="5061"/>
                  </a:cubicBezTo>
                  <a:cubicBezTo>
                    <a:pt x="10121" y="2269"/>
                    <a:pt x="7853" y="1"/>
                    <a:pt x="5061"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38"/>
            <p:cNvSpPr/>
            <p:nvPr/>
          </p:nvSpPr>
          <p:spPr>
            <a:xfrm>
              <a:off x="2936825" y="3342400"/>
              <a:ext cx="296650" cy="255525"/>
            </a:xfrm>
            <a:custGeom>
              <a:avLst/>
              <a:gdLst/>
              <a:ahLst/>
              <a:cxnLst/>
              <a:rect l="l" t="t" r="r" b="b"/>
              <a:pathLst>
                <a:path w="11866" h="10221" extrusionOk="0">
                  <a:moveTo>
                    <a:pt x="6806" y="0"/>
                  </a:moveTo>
                  <a:cubicBezTo>
                    <a:pt x="2269" y="0"/>
                    <a:pt x="1" y="5468"/>
                    <a:pt x="3200" y="8725"/>
                  </a:cubicBezTo>
                  <a:cubicBezTo>
                    <a:pt x="4233" y="9758"/>
                    <a:pt x="5503" y="10221"/>
                    <a:pt x="6750" y="10221"/>
                  </a:cubicBezTo>
                  <a:cubicBezTo>
                    <a:pt x="9361" y="10221"/>
                    <a:pt x="11866" y="8189"/>
                    <a:pt x="11866" y="5119"/>
                  </a:cubicBezTo>
                  <a:cubicBezTo>
                    <a:pt x="11866" y="2269"/>
                    <a:pt x="9597" y="0"/>
                    <a:pt x="6806"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38"/>
            <p:cNvSpPr/>
            <p:nvPr/>
          </p:nvSpPr>
          <p:spPr>
            <a:xfrm>
              <a:off x="2504975" y="3342400"/>
              <a:ext cx="298100" cy="255525"/>
            </a:xfrm>
            <a:custGeom>
              <a:avLst/>
              <a:gdLst/>
              <a:ahLst/>
              <a:cxnLst/>
              <a:rect l="l" t="t" r="r" b="b"/>
              <a:pathLst>
                <a:path w="11924" h="10221" extrusionOk="0">
                  <a:moveTo>
                    <a:pt x="6806" y="0"/>
                  </a:moveTo>
                  <a:cubicBezTo>
                    <a:pt x="2269" y="0"/>
                    <a:pt x="1" y="5468"/>
                    <a:pt x="3200" y="8725"/>
                  </a:cubicBezTo>
                  <a:cubicBezTo>
                    <a:pt x="4252" y="9758"/>
                    <a:pt x="5535" y="10221"/>
                    <a:pt x="6790" y="10221"/>
                  </a:cubicBezTo>
                  <a:cubicBezTo>
                    <a:pt x="9419" y="10221"/>
                    <a:pt x="11924" y="8189"/>
                    <a:pt x="11924" y="5119"/>
                  </a:cubicBezTo>
                  <a:cubicBezTo>
                    <a:pt x="11924" y="2269"/>
                    <a:pt x="9655" y="0"/>
                    <a:pt x="6806"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38"/>
            <p:cNvSpPr/>
            <p:nvPr/>
          </p:nvSpPr>
          <p:spPr>
            <a:xfrm>
              <a:off x="3764175" y="3342400"/>
              <a:ext cx="296650" cy="255525"/>
            </a:xfrm>
            <a:custGeom>
              <a:avLst/>
              <a:gdLst/>
              <a:ahLst/>
              <a:cxnLst/>
              <a:rect l="l" t="t" r="r" b="b"/>
              <a:pathLst>
                <a:path w="11866" h="10221" extrusionOk="0">
                  <a:moveTo>
                    <a:pt x="6806" y="0"/>
                  </a:moveTo>
                  <a:cubicBezTo>
                    <a:pt x="2269" y="0"/>
                    <a:pt x="1" y="5468"/>
                    <a:pt x="3200" y="8725"/>
                  </a:cubicBezTo>
                  <a:cubicBezTo>
                    <a:pt x="4233" y="9758"/>
                    <a:pt x="5504" y="10221"/>
                    <a:pt x="6750" y="10221"/>
                  </a:cubicBezTo>
                  <a:cubicBezTo>
                    <a:pt x="9361" y="10221"/>
                    <a:pt x="11866" y="8189"/>
                    <a:pt x="11866" y="5119"/>
                  </a:cubicBezTo>
                  <a:cubicBezTo>
                    <a:pt x="11866" y="2269"/>
                    <a:pt x="9598" y="0"/>
                    <a:pt x="6806"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38"/>
            <p:cNvSpPr/>
            <p:nvPr/>
          </p:nvSpPr>
          <p:spPr>
            <a:xfrm>
              <a:off x="4217850" y="3342400"/>
              <a:ext cx="296650" cy="255525"/>
            </a:xfrm>
            <a:custGeom>
              <a:avLst/>
              <a:gdLst/>
              <a:ahLst/>
              <a:cxnLst/>
              <a:rect l="l" t="t" r="r" b="b"/>
              <a:pathLst>
                <a:path w="11866" h="10221" extrusionOk="0">
                  <a:moveTo>
                    <a:pt x="6805" y="0"/>
                  </a:moveTo>
                  <a:cubicBezTo>
                    <a:pt x="2269" y="0"/>
                    <a:pt x="0" y="5468"/>
                    <a:pt x="3199" y="8725"/>
                  </a:cubicBezTo>
                  <a:cubicBezTo>
                    <a:pt x="4233" y="9758"/>
                    <a:pt x="5503" y="10221"/>
                    <a:pt x="6749" y="10221"/>
                  </a:cubicBezTo>
                  <a:cubicBezTo>
                    <a:pt x="9360" y="10221"/>
                    <a:pt x="11866" y="8189"/>
                    <a:pt x="11866" y="5119"/>
                  </a:cubicBezTo>
                  <a:cubicBezTo>
                    <a:pt x="11866" y="2269"/>
                    <a:pt x="9597" y="0"/>
                    <a:pt x="6805"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38"/>
            <p:cNvSpPr/>
            <p:nvPr/>
          </p:nvSpPr>
          <p:spPr>
            <a:xfrm>
              <a:off x="2539875" y="2824750"/>
              <a:ext cx="254475" cy="253025"/>
            </a:xfrm>
            <a:custGeom>
              <a:avLst/>
              <a:gdLst/>
              <a:ahLst/>
              <a:cxnLst/>
              <a:rect l="l" t="t" r="r" b="b"/>
              <a:pathLst>
                <a:path w="10179" h="10121" extrusionOk="0">
                  <a:moveTo>
                    <a:pt x="5119" y="1"/>
                  </a:moveTo>
                  <a:cubicBezTo>
                    <a:pt x="2327" y="1"/>
                    <a:pt x="0" y="2269"/>
                    <a:pt x="0" y="5061"/>
                  </a:cubicBezTo>
                  <a:cubicBezTo>
                    <a:pt x="0" y="7853"/>
                    <a:pt x="2327" y="10121"/>
                    <a:pt x="5119" y="10121"/>
                  </a:cubicBezTo>
                  <a:cubicBezTo>
                    <a:pt x="7911" y="10121"/>
                    <a:pt x="10179" y="7853"/>
                    <a:pt x="10179" y="5061"/>
                  </a:cubicBezTo>
                  <a:cubicBezTo>
                    <a:pt x="10179" y="2269"/>
                    <a:pt x="7911" y="1"/>
                    <a:pt x="5119"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38"/>
            <p:cNvSpPr/>
            <p:nvPr/>
          </p:nvSpPr>
          <p:spPr>
            <a:xfrm>
              <a:off x="4261475" y="2824750"/>
              <a:ext cx="253025" cy="253025"/>
            </a:xfrm>
            <a:custGeom>
              <a:avLst/>
              <a:gdLst/>
              <a:ahLst/>
              <a:cxnLst/>
              <a:rect l="l" t="t" r="r" b="b"/>
              <a:pathLst>
                <a:path w="10121" h="10121" extrusionOk="0">
                  <a:moveTo>
                    <a:pt x="5060" y="1"/>
                  </a:moveTo>
                  <a:cubicBezTo>
                    <a:pt x="2269" y="1"/>
                    <a:pt x="0" y="2269"/>
                    <a:pt x="0" y="5061"/>
                  </a:cubicBezTo>
                  <a:cubicBezTo>
                    <a:pt x="0" y="7853"/>
                    <a:pt x="2269" y="10121"/>
                    <a:pt x="5060" y="10121"/>
                  </a:cubicBezTo>
                  <a:cubicBezTo>
                    <a:pt x="7852" y="10121"/>
                    <a:pt x="10121" y="7853"/>
                    <a:pt x="10121" y="5061"/>
                  </a:cubicBezTo>
                  <a:cubicBezTo>
                    <a:pt x="10121" y="2269"/>
                    <a:pt x="7852" y="1"/>
                    <a:pt x="5060"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38"/>
            <p:cNvSpPr/>
            <p:nvPr/>
          </p:nvSpPr>
          <p:spPr>
            <a:xfrm>
              <a:off x="3351225" y="2548500"/>
              <a:ext cx="296650" cy="254075"/>
            </a:xfrm>
            <a:custGeom>
              <a:avLst/>
              <a:gdLst/>
              <a:ahLst/>
              <a:cxnLst/>
              <a:rect l="l" t="t" r="r" b="b"/>
              <a:pathLst>
                <a:path w="11866" h="10163" extrusionOk="0">
                  <a:moveTo>
                    <a:pt x="6806" y="0"/>
                  </a:moveTo>
                  <a:cubicBezTo>
                    <a:pt x="2269" y="0"/>
                    <a:pt x="1" y="5467"/>
                    <a:pt x="3200" y="8666"/>
                  </a:cubicBezTo>
                  <a:cubicBezTo>
                    <a:pt x="4233" y="9700"/>
                    <a:pt x="5504" y="10163"/>
                    <a:pt x="6750" y="10163"/>
                  </a:cubicBezTo>
                  <a:cubicBezTo>
                    <a:pt x="9361" y="10163"/>
                    <a:pt x="11866" y="8131"/>
                    <a:pt x="11866" y="5060"/>
                  </a:cubicBezTo>
                  <a:cubicBezTo>
                    <a:pt x="11866" y="2268"/>
                    <a:pt x="9598" y="0"/>
                    <a:pt x="6806"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38"/>
            <p:cNvSpPr/>
            <p:nvPr/>
          </p:nvSpPr>
          <p:spPr>
            <a:xfrm>
              <a:off x="3351225" y="3054500"/>
              <a:ext cx="296650" cy="255525"/>
            </a:xfrm>
            <a:custGeom>
              <a:avLst/>
              <a:gdLst/>
              <a:ahLst/>
              <a:cxnLst/>
              <a:rect l="l" t="t" r="r" b="b"/>
              <a:pathLst>
                <a:path w="11866" h="10221" extrusionOk="0">
                  <a:moveTo>
                    <a:pt x="6806" y="0"/>
                  </a:moveTo>
                  <a:cubicBezTo>
                    <a:pt x="2269" y="0"/>
                    <a:pt x="1" y="5468"/>
                    <a:pt x="3200" y="8725"/>
                  </a:cubicBezTo>
                  <a:cubicBezTo>
                    <a:pt x="4233" y="9758"/>
                    <a:pt x="5504" y="10221"/>
                    <a:pt x="6750" y="10221"/>
                  </a:cubicBezTo>
                  <a:cubicBezTo>
                    <a:pt x="9361" y="10221"/>
                    <a:pt x="11866" y="8189"/>
                    <a:pt x="11866" y="5119"/>
                  </a:cubicBezTo>
                  <a:cubicBezTo>
                    <a:pt x="11866" y="2269"/>
                    <a:pt x="9598" y="0"/>
                    <a:pt x="6806"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38"/>
            <p:cNvSpPr/>
            <p:nvPr/>
          </p:nvSpPr>
          <p:spPr>
            <a:xfrm>
              <a:off x="2547150" y="2823300"/>
              <a:ext cx="2003350" cy="774600"/>
            </a:xfrm>
            <a:custGeom>
              <a:avLst/>
              <a:gdLst/>
              <a:ahLst/>
              <a:cxnLst/>
              <a:rect l="l" t="t" r="r" b="b"/>
              <a:pathLst>
                <a:path w="80134" h="30984" extrusionOk="0">
                  <a:moveTo>
                    <a:pt x="22393" y="1"/>
                  </a:moveTo>
                  <a:cubicBezTo>
                    <a:pt x="16867" y="1"/>
                    <a:pt x="15297" y="7562"/>
                    <a:pt x="20357" y="9772"/>
                  </a:cubicBezTo>
                  <a:lnTo>
                    <a:pt x="20357" y="21230"/>
                  </a:lnTo>
                  <a:cubicBezTo>
                    <a:pt x="19194" y="21753"/>
                    <a:pt x="18263" y="22684"/>
                    <a:pt x="17740" y="23847"/>
                  </a:cubicBezTo>
                  <a:lnTo>
                    <a:pt x="9772" y="23847"/>
                  </a:lnTo>
                  <a:cubicBezTo>
                    <a:pt x="8851" y="21739"/>
                    <a:pt x="7001" y="20782"/>
                    <a:pt x="5157" y="20782"/>
                  </a:cubicBezTo>
                  <a:cubicBezTo>
                    <a:pt x="2574" y="20782"/>
                    <a:pt x="0" y="22659"/>
                    <a:pt x="0" y="25883"/>
                  </a:cubicBezTo>
                  <a:cubicBezTo>
                    <a:pt x="0" y="29106"/>
                    <a:pt x="2574" y="30983"/>
                    <a:pt x="5157" y="30983"/>
                  </a:cubicBezTo>
                  <a:cubicBezTo>
                    <a:pt x="7001" y="30983"/>
                    <a:pt x="8851" y="30026"/>
                    <a:pt x="9772" y="27918"/>
                  </a:cubicBezTo>
                  <a:lnTo>
                    <a:pt x="17740" y="27918"/>
                  </a:lnTo>
                  <a:cubicBezTo>
                    <a:pt x="18641" y="29896"/>
                    <a:pt x="20517" y="30884"/>
                    <a:pt x="22393" y="30884"/>
                  </a:cubicBezTo>
                  <a:cubicBezTo>
                    <a:pt x="24268" y="30884"/>
                    <a:pt x="26144" y="29896"/>
                    <a:pt x="27046" y="27918"/>
                  </a:cubicBezTo>
                  <a:lnTo>
                    <a:pt x="50892" y="27918"/>
                  </a:lnTo>
                  <a:cubicBezTo>
                    <a:pt x="51764" y="29896"/>
                    <a:pt x="53626" y="30884"/>
                    <a:pt x="55494" y="30884"/>
                  </a:cubicBezTo>
                  <a:cubicBezTo>
                    <a:pt x="57363" y="30884"/>
                    <a:pt x="59238" y="29896"/>
                    <a:pt x="60140" y="27918"/>
                  </a:cubicBezTo>
                  <a:lnTo>
                    <a:pt x="68980" y="27918"/>
                  </a:lnTo>
                  <a:cubicBezTo>
                    <a:pt x="69861" y="29932"/>
                    <a:pt x="71763" y="30975"/>
                    <a:pt x="73673" y="30975"/>
                  </a:cubicBezTo>
                  <a:cubicBezTo>
                    <a:pt x="75295" y="30975"/>
                    <a:pt x="76923" y="30223"/>
                    <a:pt x="77937" y="28674"/>
                  </a:cubicBezTo>
                  <a:cubicBezTo>
                    <a:pt x="80134" y="25322"/>
                    <a:pt x="77736" y="20822"/>
                    <a:pt x="73711" y="20822"/>
                  </a:cubicBezTo>
                  <a:cubicBezTo>
                    <a:pt x="73685" y="20822"/>
                    <a:pt x="73659" y="20822"/>
                    <a:pt x="73633" y="20823"/>
                  </a:cubicBezTo>
                  <a:cubicBezTo>
                    <a:pt x="71598" y="20823"/>
                    <a:pt x="69795" y="21986"/>
                    <a:pt x="68980" y="23847"/>
                  </a:cubicBezTo>
                  <a:lnTo>
                    <a:pt x="60140" y="23847"/>
                  </a:lnTo>
                  <a:cubicBezTo>
                    <a:pt x="59616" y="22684"/>
                    <a:pt x="58686" y="21753"/>
                    <a:pt x="57523" y="21230"/>
                  </a:cubicBezTo>
                  <a:lnTo>
                    <a:pt x="57523" y="9772"/>
                  </a:lnTo>
                  <a:cubicBezTo>
                    <a:pt x="62583" y="7562"/>
                    <a:pt x="61012" y="1"/>
                    <a:pt x="55487" y="1"/>
                  </a:cubicBezTo>
                  <a:cubicBezTo>
                    <a:pt x="49961" y="1"/>
                    <a:pt x="48391" y="7562"/>
                    <a:pt x="53509" y="9772"/>
                  </a:cubicBezTo>
                  <a:lnTo>
                    <a:pt x="53509" y="21230"/>
                  </a:lnTo>
                  <a:cubicBezTo>
                    <a:pt x="52288" y="21753"/>
                    <a:pt x="51357" y="22684"/>
                    <a:pt x="50892" y="23847"/>
                  </a:cubicBezTo>
                  <a:lnTo>
                    <a:pt x="27046" y="23847"/>
                  </a:lnTo>
                  <a:cubicBezTo>
                    <a:pt x="26522" y="22684"/>
                    <a:pt x="25592" y="21753"/>
                    <a:pt x="24428" y="21230"/>
                  </a:cubicBezTo>
                  <a:lnTo>
                    <a:pt x="24428" y="9772"/>
                  </a:lnTo>
                  <a:cubicBezTo>
                    <a:pt x="29488" y="7562"/>
                    <a:pt x="27918" y="1"/>
                    <a:pt x="22393"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38"/>
            <p:cNvSpPr/>
            <p:nvPr/>
          </p:nvSpPr>
          <p:spPr>
            <a:xfrm>
              <a:off x="2524025" y="1983600"/>
              <a:ext cx="2034100" cy="1095300"/>
            </a:xfrm>
            <a:custGeom>
              <a:avLst/>
              <a:gdLst/>
              <a:ahLst/>
              <a:cxnLst/>
              <a:rect l="l" t="t" r="r" b="b"/>
              <a:pathLst>
                <a:path w="81364" h="43812" extrusionOk="0">
                  <a:moveTo>
                    <a:pt x="39872" y="0"/>
                  </a:moveTo>
                  <a:cubicBezTo>
                    <a:pt x="37480" y="0"/>
                    <a:pt x="35095" y="1542"/>
                    <a:pt x="34834" y="4624"/>
                  </a:cubicBezTo>
                  <a:cubicBezTo>
                    <a:pt x="34834" y="5148"/>
                    <a:pt x="34892" y="5729"/>
                    <a:pt x="35066" y="6253"/>
                  </a:cubicBezTo>
                  <a:lnTo>
                    <a:pt x="7614" y="33996"/>
                  </a:lnTo>
                  <a:cubicBezTo>
                    <a:pt x="6959" y="33713"/>
                    <a:pt x="6281" y="33581"/>
                    <a:pt x="5616" y="33581"/>
                  </a:cubicBezTo>
                  <a:cubicBezTo>
                    <a:pt x="3271" y="33581"/>
                    <a:pt x="1088" y="35226"/>
                    <a:pt x="634" y="37718"/>
                  </a:cubicBezTo>
                  <a:cubicBezTo>
                    <a:pt x="1" y="40886"/>
                    <a:pt x="2447" y="43768"/>
                    <a:pt x="5657" y="43768"/>
                  </a:cubicBezTo>
                  <a:cubicBezTo>
                    <a:pt x="5689" y="43768"/>
                    <a:pt x="5721" y="43768"/>
                    <a:pt x="5753" y="43767"/>
                  </a:cubicBezTo>
                  <a:cubicBezTo>
                    <a:pt x="9242" y="43767"/>
                    <a:pt x="11685" y="40219"/>
                    <a:pt x="10464" y="36904"/>
                  </a:cubicBezTo>
                  <a:lnTo>
                    <a:pt x="37800" y="9219"/>
                  </a:lnTo>
                  <a:cubicBezTo>
                    <a:pt x="38469" y="9539"/>
                    <a:pt x="39181" y="9699"/>
                    <a:pt x="39894" y="9699"/>
                  </a:cubicBezTo>
                  <a:cubicBezTo>
                    <a:pt x="40606" y="9699"/>
                    <a:pt x="41319" y="9539"/>
                    <a:pt x="41988" y="9219"/>
                  </a:cubicBezTo>
                  <a:lnTo>
                    <a:pt x="69847" y="36904"/>
                  </a:lnTo>
                  <a:cubicBezTo>
                    <a:pt x="69615" y="37486"/>
                    <a:pt x="69498" y="38125"/>
                    <a:pt x="69498" y="38765"/>
                  </a:cubicBezTo>
                  <a:cubicBezTo>
                    <a:pt x="69498" y="41793"/>
                    <a:pt x="71998" y="43811"/>
                    <a:pt x="74606" y="43811"/>
                  </a:cubicBezTo>
                  <a:cubicBezTo>
                    <a:pt x="75855" y="43811"/>
                    <a:pt x="77129" y="43349"/>
                    <a:pt x="78164" y="42313"/>
                  </a:cubicBezTo>
                  <a:cubicBezTo>
                    <a:pt x="81363" y="39114"/>
                    <a:pt x="79095" y="33647"/>
                    <a:pt x="74558" y="33647"/>
                  </a:cubicBezTo>
                  <a:cubicBezTo>
                    <a:pt x="73919" y="33647"/>
                    <a:pt x="73279" y="33763"/>
                    <a:pt x="72697" y="33996"/>
                  </a:cubicBezTo>
                  <a:lnTo>
                    <a:pt x="44721" y="6195"/>
                  </a:lnTo>
                  <a:cubicBezTo>
                    <a:pt x="44838" y="5671"/>
                    <a:pt x="44954" y="5148"/>
                    <a:pt x="44954" y="4624"/>
                  </a:cubicBezTo>
                  <a:cubicBezTo>
                    <a:pt x="44663" y="1542"/>
                    <a:pt x="42264" y="0"/>
                    <a:pt x="39872"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0" name="Google Shape;1090;p38"/>
          <p:cNvSpPr/>
          <p:nvPr/>
        </p:nvSpPr>
        <p:spPr>
          <a:xfrm>
            <a:off x="1785109" y="2423647"/>
            <a:ext cx="416092" cy="504966"/>
          </a:xfrm>
          <a:custGeom>
            <a:avLst/>
            <a:gdLst/>
            <a:ahLst/>
            <a:cxnLst/>
            <a:rect l="l" t="t" r="r" b="b"/>
            <a:pathLst>
              <a:path w="54731" h="66421" extrusionOk="0">
                <a:moveTo>
                  <a:pt x="0" y="1"/>
                </a:moveTo>
                <a:lnTo>
                  <a:pt x="0" y="24777"/>
                </a:lnTo>
                <a:lnTo>
                  <a:pt x="8608" y="35770"/>
                </a:lnTo>
                <a:lnTo>
                  <a:pt x="0" y="35770"/>
                </a:lnTo>
                <a:lnTo>
                  <a:pt x="0" y="52986"/>
                </a:lnTo>
                <a:lnTo>
                  <a:pt x="0" y="66421"/>
                </a:lnTo>
                <a:lnTo>
                  <a:pt x="12970" y="52986"/>
                </a:lnTo>
                <a:lnTo>
                  <a:pt x="22102" y="52986"/>
                </a:lnTo>
                <a:lnTo>
                  <a:pt x="29837" y="35770"/>
                </a:lnTo>
                <a:lnTo>
                  <a:pt x="20648" y="24777"/>
                </a:lnTo>
                <a:lnTo>
                  <a:pt x="40364" y="24777"/>
                </a:lnTo>
                <a:lnTo>
                  <a:pt x="40364" y="39899"/>
                </a:lnTo>
                <a:lnTo>
                  <a:pt x="54730" y="24777"/>
                </a:lnTo>
                <a:lnTo>
                  <a:pt x="41528"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91" name="Google Shape;1091;p38"/>
          <p:cNvGrpSpPr/>
          <p:nvPr/>
        </p:nvGrpSpPr>
        <p:grpSpPr>
          <a:xfrm>
            <a:off x="6985490" y="2462014"/>
            <a:ext cx="592809" cy="405106"/>
            <a:chOff x="4987050" y="1862200"/>
            <a:chExt cx="2378850" cy="1625625"/>
          </a:xfrm>
        </p:grpSpPr>
        <p:sp>
          <p:nvSpPr>
            <p:cNvPr id="1092" name="Google Shape;1092;p38"/>
            <p:cNvSpPr/>
            <p:nvPr/>
          </p:nvSpPr>
          <p:spPr>
            <a:xfrm>
              <a:off x="4987050" y="3255150"/>
              <a:ext cx="338800" cy="232675"/>
            </a:xfrm>
            <a:custGeom>
              <a:avLst/>
              <a:gdLst/>
              <a:ahLst/>
              <a:cxnLst/>
              <a:rect l="l" t="t" r="r" b="b"/>
              <a:pathLst>
                <a:path w="13552" h="9307" extrusionOk="0">
                  <a:moveTo>
                    <a:pt x="6805" y="1"/>
                  </a:moveTo>
                  <a:lnTo>
                    <a:pt x="0" y="9306"/>
                  </a:lnTo>
                  <a:lnTo>
                    <a:pt x="13552" y="9306"/>
                  </a:lnTo>
                  <a:lnTo>
                    <a:pt x="6805"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38"/>
            <p:cNvSpPr/>
            <p:nvPr/>
          </p:nvSpPr>
          <p:spPr>
            <a:xfrm>
              <a:off x="4987050" y="3255150"/>
              <a:ext cx="338800" cy="232675"/>
            </a:xfrm>
            <a:custGeom>
              <a:avLst/>
              <a:gdLst/>
              <a:ahLst/>
              <a:cxnLst/>
              <a:rect l="l" t="t" r="r" b="b"/>
              <a:pathLst>
                <a:path w="13552" h="9307" extrusionOk="0">
                  <a:moveTo>
                    <a:pt x="6805" y="1"/>
                  </a:moveTo>
                  <a:lnTo>
                    <a:pt x="0" y="9306"/>
                  </a:lnTo>
                  <a:lnTo>
                    <a:pt x="13552" y="9306"/>
                  </a:lnTo>
                  <a:lnTo>
                    <a:pt x="6805"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38"/>
            <p:cNvSpPr/>
            <p:nvPr/>
          </p:nvSpPr>
          <p:spPr>
            <a:xfrm>
              <a:off x="6768250" y="2394375"/>
              <a:ext cx="287925" cy="276275"/>
            </a:xfrm>
            <a:custGeom>
              <a:avLst/>
              <a:gdLst/>
              <a:ahLst/>
              <a:cxnLst/>
              <a:rect l="l" t="t" r="r" b="b"/>
              <a:pathLst>
                <a:path w="11517" h="11051" extrusionOk="0">
                  <a:moveTo>
                    <a:pt x="1" y="0"/>
                  </a:moveTo>
                  <a:lnTo>
                    <a:pt x="8027" y="11051"/>
                  </a:lnTo>
                  <a:lnTo>
                    <a:pt x="11517" y="58"/>
                  </a:lnTo>
                  <a:lnTo>
                    <a:pt x="1"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38"/>
            <p:cNvSpPr/>
            <p:nvPr/>
          </p:nvSpPr>
          <p:spPr>
            <a:xfrm>
              <a:off x="6768250" y="2394375"/>
              <a:ext cx="287925" cy="276275"/>
            </a:xfrm>
            <a:custGeom>
              <a:avLst/>
              <a:gdLst/>
              <a:ahLst/>
              <a:cxnLst/>
              <a:rect l="l" t="t" r="r" b="b"/>
              <a:pathLst>
                <a:path w="11517" h="11051" extrusionOk="0">
                  <a:moveTo>
                    <a:pt x="1" y="0"/>
                  </a:moveTo>
                  <a:lnTo>
                    <a:pt x="8027" y="11051"/>
                  </a:lnTo>
                  <a:lnTo>
                    <a:pt x="11517" y="58"/>
                  </a:lnTo>
                  <a:lnTo>
                    <a:pt x="1"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38"/>
            <p:cNvSpPr/>
            <p:nvPr/>
          </p:nvSpPr>
          <p:spPr>
            <a:xfrm>
              <a:off x="5337475" y="1862200"/>
              <a:ext cx="2028425" cy="1625625"/>
            </a:xfrm>
            <a:custGeom>
              <a:avLst/>
              <a:gdLst/>
              <a:ahLst/>
              <a:cxnLst/>
              <a:rect l="l" t="t" r="r" b="b"/>
              <a:pathLst>
                <a:path w="81137" h="65025" extrusionOk="0">
                  <a:moveTo>
                    <a:pt x="33560" y="0"/>
                  </a:moveTo>
                  <a:lnTo>
                    <a:pt x="21578" y="16343"/>
                  </a:lnTo>
                  <a:lnTo>
                    <a:pt x="43971" y="46936"/>
                  </a:lnTo>
                  <a:lnTo>
                    <a:pt x="10993" y="30826"/>
                  </a:lnTo>
                  <a:lnTo>
                    <a:pt x="0" y="45831"/>
                  </a:lnTo>
                  <a:lnTo>
                    <a:pt x="14075" y="65024"/>
                  </a:lnTo>
                  <a:lnTo>
                    <a:pt x="36002" y="65024"/>
                  </a:lnTo>
                  <a:lnTo>
                    <a:pt x="29081" y="55602"/>
                  </a:lnTo>
                  <a:lnTo>
                    <a:pt x="57173" y="65024"/>
                  </a:lnTo>
                  <a:lnTo>
                    <a:pt x="81136" y="65024"/>
                  </a:lnTo>
                  <a:lnTo>
                    <a:pt x="33560"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7" name="Google Shape;1097;p38"/>
          <p:cNvSpPr txBox="1">
            <a:spLocks noGrp="1"/>
          </p:cNvSpPr>
          <p:nvPr>
            <p:ph type="ctrTitle" idx="4294967295"/>
          </p:nvPr>
        </p:nvSpPr>
        <p:spPr>
          <a:xfrm rot="-5400000">
            <a:off x="459344" y="2559100"/>
            <a:ext cx="2076000" cy="19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400" b="1" dirty="0">
                <a:solidFill>
                  <a:srgbClr val="0E2A47"/>
                </a:solidFill>
                <a:latin typeface="Avenir Next LT Pro" panose="020B0504020202020204" pitchFamily="34" charset="0"/>
              </a:rPr>
              <a:t>MARS</a:t>
            </a:r>
            <a:endParaRPr sz="1400" b="1" dirty="0">
              <a:solidFill>
                <a:srgbClr val="0E2A47"/>
              </a:solidFill>
              <a:latin typeface="Avenir Next LT Pro" panose="020B0504020202020204" pitchFamily="34" charset="0"/>
            </a:endParaRPr>
          </a:p>
        </p:txBody>
      </p:sp>
      <p:sp>
        <p:nvSpPr>
          <p:cNvPr id="1098" name="Google Shape;1098;p38"/>
          <p:cNvSpPr txBox="1">
            <a:spLocks noGrp="1"/>
          </p:cNvSpPr>
          <p:nvPr>
            <p:ph type="ctrTitle" idx="4294967295"/>
          </p:nvPr>
        </p:nvSpPr>
        <p:spPr>
          <a:xfrm>
            <a:off x="3545069" y="3797613"/>
            <a:ext cx="2076000" cy="19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400" b="1" dirty="0">
                <a:solidFill>
                  <a:srgbClr val="0E2A47"/>
                </a:solidFill>
                <a:latin typeface="Avenir Next LT Pro" panose="020B0504020202020204" pitchFamily="34" charset="0"/>
              </a:rPr>
              <a:t>MERCURY</a:t>
            </a:r>
            <a:endParaRPr sz="1400" b="1" dirty="0">
              <a:solidFill>
                <a:srgbClr val="0E2A47"/>
              </a:solidFill>
              <a:latin typeface="Avenir Next LT Pro" panose="020B0504020202020204" pitchFamily="34" charset="0"/>
            </a:endParaRPr>
          </a:p>
        </p:txBody>
      </p:sp>
      <p:sp>
        <p:nvSpPr>
          <p:cNvPr id="1099" name="Google Shape;1099;p38"/>
          <p:cNvSpPr txBox="1">
            <a:spLocks noGrp="1"/>
          </p:cNvSpPr>
          <p:nvPr>
            <p:ph type="ctrTitle" idx="4294967295"/>
          </p:nvPr>
        </p:nvSpPr>
        <p:spPr>
          <a:xfrm>
            <a:off x="6243906" y="2822713"/>
            <a:ext cx="2076000" cy="19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400" b="1" dirty="0">
                <a:solidFill>
                  <a:srgbClr val="0E2A47"/>
                </a:solidFill>
                <a:latin typeface="Avenir Next LT Pro" panose="020B0504020202020204" pitchFamily="34" charset="0"/>
              </a:rPr>
              <a:t>VENUS</a:t>
            </a:r>
            <a:endParaRPr sz="1400" b="1" dirty="0">
              <a:solidFill>
                <a:srgbClr val="0E2A47"/>
              </a:solidFill>
              <a:latin typeface="Avenir Next LT Pro" panose="020B0504020202020204" pitchFamily="34" charset="0"/>
            </a:endParaRPr>
          </a:p>
        </p:txBody>
      </p:sp>
      <p:sp>
        <p:nvSpPr>
          <p:cNvPr id="1100" name="Google Shape;1100;p38"/>
          <p:cNvSpPr txBox="1">
            <a:spLocks noGrp="1"/>
          </p:cNvSpPr>
          <p:nvPr>
            <p:ph type="subTitle" idx="4294967295"/>
          </p:nvPr>
        </p:nvSpPr>
        <p:spPr>
          <a:xfrm>
            <a:off x="1103187" y="3562575"/>
            <a:ext cx="1394100" cy="5025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s" sz="1200" dirty="0">
                <a:solidFill>
                  <a:srgbClr val="FFFFFF"/>
                </a:solidFill>
                <a:latin typeface="Avenir Next LT Pro" panose="020B0504020202020204" pitchFamily="34" charset="0"/>
              </a:rPr>
              <a:t>Despite being red, Mars is a cold place, not hot. It’s full of iron oxide dust</a:t>
            </a:r>
            <a:endParaRPr sz="1200" dirty="0">
              <a:solidFill>
                <a:srgbClr val="FFFFFF"/>
              </a:solidFill>
              <a:latin typeface="Avenir Next LT Pro" panose="020B0504020202020204" pitchFamily="34" charset="0"/>
            </a:endParaRPr>
          </a:p>
        </p:txBody>
      </p:sp>
      <p:sp>
        <p:nvSpPr>
          <p:cNvPr id="1101" name="Google Shape;1101;p38"/>
          <p:cNvSpPr txBox="1">
            <a:spLocks noGrp="1"/>
          </p:cNvSpPr>
          <p:nvPr>
            <p:ph type="subTitle" idx="4294967295"/>
          </p:nvPr>
        </p:nvSpPr>
        <p:spPr>
          <a:xfrm>
            <a:off x="3874950" y="1420928"/>
            <a:ext cx="1394100" cy="5025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s" sz="1200" dirty="0">
                <a:solidFill>
                  <a:srgbClr val="FFFFFF"/>
                </a:solidFill>
                <a:latin typeface="Avenir Next LT Pro" panose="020B0504020202020204" pitchFamily="34" charset="0"/>
              </a:rPr>
              <a:t>Mercury is the closest planet to the Sun and the smallest one in our Solar System</a:t>
            </a:r>
            <a:endParaRPr sz="1200" dirty="0">
              <a:solidFill>
                <a:srgbClr val="FFFFFF"/>
              </a:solidFill>
              <a:latin typeface="Avenir Next LT Pro" panose="020B0504020202020204" pitchFamily="34" charset="0"/>
            </a:endParaRPr>
          </a:p>
        </p:txBody>
      </p:sp>
      <p:sp>
        <p:nvSpPr>
          <p:cNvPr id="1102" name="Google Shape;1102;p38"/>
          <p:cNvSpPr txBox="1">
            <a:spLocks noGrp="1"/>
          </p:cNvSpPr>
          <p:nvPr>
            <p:ph type="subTitle" idx="4294967295"/>
          </p:nvPr>
        </p:nvSpPr>
        <p:spPr>
          <a:xfrm>
            <a:off x="6584862" y="3562575"/>
            <a:ext cx="1394100" cy="5025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s" sz="1200" dirty="0">
                <a:solidFill>
                  <a:srgbClr val="FFFFFF"/>
                </a:solidFill>
                <a:latin typeface="Avenir Next LT Pro" panose="020B0504020202020204" pitchFamily="34" charset="0"/>
              </a:rPr>
              <a:t>Venus has a beautiful name and is the second planet from the Sun</a:t>
            </a:r>
            <a:endParaRPr sz="1200" dirty="0">
              <a:solidFill>
                <a:srgbClr val="FFFFFF"/>
              </a:solidFill>
              <a:latin typeface="Avenir Next LT Pro" panose="020B0504020202020204" pitchFamily="34" charset="0"/>
            </a:endParaRPr>
          </a:p>
        </p:txBody>
      </p:sp>
      <p:cxnSp>
        <p:nvCxnSpPr>
          <p:cNvPr id="1103" name="Google Shape;1103;p38"/>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gradFill>
          <a:gsLst>
            <a:gs pos="0">
              <a:srgbClr val="052643"/>
            </a:gs>
            <a:gs pos="100000">
              <a:srgbClr val="041523"/>
            </a:gs>
          </a:gsLst>
          <a:path path="circle">
            <a:fillToRect l="50000" t="50000" r="50000" b="50000"/>
          </a:path>
          <a:tileRect/>
        </a:gradFill>
        <a:effectLst/>
      </p:bgPr>
    </p:bg>
    <p:spTree>
      <p:nvGrpSpPr>
        <p:cNvPr id="1" name="Shape 1125"/>
        <p:cNvGrpSpPr/>
        <p:nvPr/>
      </p:nvGrpSpPr>
      <p:grpSpPr>
        <a:xfrm>
          <a:off x="0" y="0"/>
          <a:ext cx="0" cy="0"/>
          <a:chOff x="0" y="0"/>
          <a:chExt cx="0" cy="0"/>
        </a:xfrm>
      </p:grpSpPr>
      <p:sp>
        <p:nvSpPr>
          <p:cNvPr id="1126" name="Google Shape;1126;p40"/>
          <p:cNvSpPr txBox="1">
            <a:spLocks noGrp="1"/>
          </p:cNvSpPr>
          <p:nvPr>
            <p:ph type="ctrTitle"/>
          </p:nvPr>
        </p:nvSpPr>
        <p:spPr>
          <a:xfrm>
            <a:off x="3986575" y="1429225"/>
            <a:ext cx="35781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sz="3200" b="1" dirty="0">
                <a:latin typeface="Share Tech" panose="00000500000000000000" pitchFamily="2" charset="0"/>
              </a:rPr>
              <a:t>THANKS!</a:t>
            </a:r>
            <a:endParaRPr sz="3200" b="1" dirty="0">
              <a:latin typeface="Share Tech" panose="00000500000000000000" pitchFamily="2" charset="0"/>
            </a:endParaRPr>
          </a:p>
        </p:txBody>
      </p:sp>
      <p:sp>
        <p:nvSpPr>
          <p:cNvPr id="1127" name="Google Shape;1127;p40"/>
          <p:cNvSpPr txBox="1">
            <a:spLocks noGrp="1"/>
          </p:cNvSpPr>
          <p:nvPr>
            <p:ph type="subTitle" idx="1"/>
          </p:nvPr>
        </p:nvSpPr>
        <p:spPr>
          <a:xfrm>
            <a:off x="3986575" y="2421700"/>
            <a:ext cx="4470900" cy="187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1200" dirty="0">
                <a:latin typeface="Avenir Next LT Pro" panose="020B0504020202020204" pitchFamily="34" charset="0"/>
              </a:rPr>
              <a:t>Does anyone have any question?</a:t>
            </a:r>
            <a:endParaRPr sz="1200" dirty="0">
              <a:latin typeface="Avenir Next LT Pro" panose="020B0504020202020204" pitchFamily="34" charset="0"/>
            </a:endParaRPr>
          </a:p>
          <a:p>
            <a:pPr marL="0" lvl="0" indent="0" algn="l" rtl="0">
              <a:spcBef>
                <a:spcPts val="0"/>
              </a:spcBef>
              <a:spcAft>
                <a:spcPts val="0"/>
              </a:spcAft>
              <a:buNone/>
            </a:pPr>
            <a:endParaRPr sz="1200" dirty="0"/>
          </a:p>
          <a:p>
            <a:pPr marL="0" lvl="0" indent="0" algn="l" rtl="0">
              <a:spcBef>
                <a:spcPts val="0"/>
              </a:spcBef>
              <a:spcAft>
                <a:spcPts val="0"/>
              </a:spcAft>
              <a:buNone/>
            </a:pPr>
            <a:r>
              <a:rPr lang="es" sz="1200" dirty="0">
                <a:uFill>
                  <a:noFill/>
                </a:uFill>
                <a:hlinkClick r:id="rId3"/>
              </a:rPr>
              <a:t>addyouremail@freepik.com</a:t>
            </a:r>
            <a:endParaRPr sz="1200" dirty="0"/>
          </a:p>
          <a:p>
            <a:pPr marL="0" lvl="0" indent="0" algn="l" rtl="0">
              <a:spcBef>
                <a:spcPts val="0"/>
              </a:spcBef>
              <a:spcAft>
                <a:spcPts val="0"/>
              </a:spcAft>
              <a:buNone/>
            </a:pPr>
            <a:r>
              <a:rPr lang="es" sz="1200" dirty="0">
                <a:latin typeface="Avenir Next LT Pro" panose="020B0504020202020204" pitchFamily="34" charset="0"/>
              </a:rPr>
              <a:t>+91 620 421 838</a:t>
            </a:r>
            <a:endParaRPr sz="1200" dirty="0">
              <a:latin typeface="Avenir Next LT Pro" panose="020B0504020202020204" pitchFamily="34" charset="0"/>
            </a:endParaRPr>
          </a:p>
          <a:p>
            <a:pPr marL="0" lvl="0" indent="0" algn="l" rtl="0">
              <a:spcBef>
                <a:spcPts val="0"/>
              </a:spcBef>
              <a:spcAft>
                <a:spcPts val="0"/>
              </a:spcAft>
              <a:buNone/>
            </a:pPr>
            <a:r>
              <a:rPr lang="es" sz="1200" dirty="0">
                <a:latin typeface="Avenir Next LT Pro" panose="020B0504020202020204" pitchFamily="34" charset="0"/>
              </a:rPr>
              <a:t>yourcompany.com</a:t>
            </a:r>
            <a:endParaRPr sz="1200" dirty="0">
              <a:latin typeface="Avenir Next LT Pro" panose="020B0504020202020204" pitchFamily="34" charset="0"/>
            </a:endParaRPr>
          </a:p>
        </p:txBody>
      </p:sp>
      <p:grpSp>
        <p:nvGrpSpPr>
          <p:cNvPr id="1128" name="Google Shape;1128;p40"/>
          <p:cNvGrpSpPr/>
          <p:nvPr/>
        </p:nvGrpSpPr>
        <p:grpSpPr>
          <a:xfrm flipH="1">
            <a:off x="-4531426" y="-117297"/>
            <a:ext cx="7324051" cy="5378088"/>
            <a:chOff x="238125" y="262775"/>
            <a:chExt cx="7092825" cy="5151425"/>
          </a:xfrm>
        </p:grpSpPr>
        <p:sp>
          <p:nvSpPr>
            <p:cNvPr id="1129" name="Google Shape;1129;p40"/>
            <p:cNvSpPr/>
            <p:nvPr/>
          </p:nvSpPr>
          <p:spPr>
            <a:xfrm>
              <a:off x="4565450" y="4835675"/>
              <a:ext cx="850200" cy="445800"/>
            </a:xfrm>
            <a:custGeom>
              <a:avLst/>
              <a:gdLst/>
              <a:ahLst/>
              <a:cxnLst/>
              <a:rect l="l" t="t" r="r" b="b"/>
              <a:pathLst>
                <a:path w="34008" h="17832" extrusionOk="0">
                  <a:moveTo>
                    <a:pt x="4203" y="0"/>
                  </a:moveTo>
                  <a:cubicBezTo>
                    <a:pt x="1847" y="0"/>
                    <a:pt x="0" y="1847"/>
                    <a:pt x="0" y="4203"/>
                  </a:cubicBezTo>
                  <a:lnTo>
                    <a:pt x="0" y="13629"/>
                  </a:lnTo>
                  <a:cubicBezTo>
                    <a:pt x="0" y="15921"/>
                    <a:pt x="1847" y="17832"/>
                    <a:pt x="4203" y="17832"/>
                  </a:cubicBezTo>
                  <a:lnTo>
                    <a:pt x="29804" y="17832"/>
                  </a:lnTo>
                  <a:cubicBezTo>
                    <a:pt x="32160" y="17832"/>
                    <a:pt x="34007" y="15921"/>
                    <a:pt x="34007" y="13629"/>
                  </a:cubicBezTo>
                  <a:lnTo>
                    <a:pt x="34007" y="4203"/>
                  </a:lnTo>
                  <a:cubicBezTo>
                    <a:pt x="34007" y="1847"/>
                    <a:pt x="32160" y="0"/>
                    <a:pt x="298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40"/>
            <p:cNvSpPr/>
            <p:nvPr/>
          </p:nvSpPr>
          <p:spPr>
            <a:xfrm>
              <a:off x="5848675" y="1425000"/>
              <a:ext cx="423525" cy="132575"/>
            </a:xfrm>
            <a:custGeom>
              <a:avLst/>
              <a:gdLst/>
              <a:ahLst/>
              <a:cxnLst/>
              <a:rect l="l" t="t" r="r" b="b"/>
              <a:pathLst>
                <a:path w="16941" h="5303" extrusionOk="0">
                  <a:moveTo>
                    <a:pt x="8470" y="0"/>
                  </a:moveTo>
                  <a:cubicBezTo>
                    <a:pt x="5413" y="0"/>
                    <a:pt x="2357" y="1131"/>
                    <a:pt x="0" y="3392"/>
                  </a:cubicBezTo>
                  <a:lnTo>
                    <a:pt x="1783" y="5302"/>
                  </a:lnTo>
                  <a:cubicBezTo>
                    <a:pt x="3662" y="3487"/>
                    <a:pt x="6082" y="2580"/>
                    <a:pt x="8502" y="2580"/>
                  </a:cubicBezTo>
                  <a:cubicBezTo>
                    <a:pt x="10922" y="2580"/>
                    <a:pt x="13342" y="3487"/>
                    <a:pt x="15221" y="5302"/>
                  </a:cubicBezTo>
                  <a:lnTo>
                    <a:pt x="16940" y="3392"/>
                  </a:lnTo>
                  <a:cubicBezTo>
                    <a:pt x="14584" y="1131"/>
                    <a:pt x="11527" y="0"/>
                    <a:pt x="84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40"/>
            <p:cNvSpPr/>
            <p:nvPr/>
          </p:nvSpPr>
          <p:spPr>
            <a:xfrm>
              <a:off x="5941025" y="1557925"/>
              <a:ext cx="238825" cy="95175"/>
            </a:xfrm>
            <a:custGeom>
              <a:avLst/>
              <a:gdLst/>
              <a:ahLst/>
              <a:cxnLst/>
              <a:rect l="l" t="t" r="r" b="b"/>
              <a:pathLst>
                <a:path w="9553" h="3807" extrusionOk="0">
                  <a:moveTo>
                    <a:pt x="4752" y="1"/>
                  </a:moveTo>
                  <a:cubicBezTo>
                    <a:pt x="3025" y="1"/>
                    <a:pt x="1306" y="654"/>
                    <a:pt x="0" y="1959"/>
                  </a:cubicBezTo>
                  <a:lnTo>
                    <a:pt x="1783" y="3806"/>
                  </a:lnTo>
                  <a:cubicBezTo>
                    <a:pt x="2611" y="3010"/>
                    <a:pt x="3678" y="2612"/>
                    <a:pt x="4744" y="2612"/>
                  </a:cubicBezTo>
                  <a:cubicBezTo>
                    <a:pt x="5811" y="2612"/>
                    <a:pt x="6878" y="3010"/>
                    <a:pt x="7706" y="3806"/>
                  </a:cubicBezTo>
                  <a:lnTo>
                    <a:pt x="9553" y="1959"/>
                  </a:lnTo>
                  <a:cubicBezTo>
                    <a:pt x="8215" y="654"/>
                    <a:pt x="6480" y="1"/>
                    <a:pt x="47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40"/>
            <p:cNvSpPr/>
            <p:nvPr/>
          </p:nvSpPr>
          <p:spPr>
            <a:xfrm>
              <a:off x="6009475" y="1680125"/>
              <a:ext cx="119425" cy="102525"/>
            </a:xfrm>
            <a:custGeom>
              <a:avLst/>
              <a:gdLst/>
              <a:ahLst/>
              <a:cxnLst/>
              <a:rect l="l" t="t" r="r" b="b"/>
              <a:pathLst>
                <a:path w="4777" h="4101" extrusionOk="0">
                  <a:moveTo>
                    <a:pt x="2038" y="1"/>
                  </a:moveTo>
                  <a:cubicBezTo>
                    <a:pt x="892" y="1"/>
                    <a:pt x="0" y="892"/>
                    <a:pt x="0" y="2039"/>
                  </a:cubicBezTo>
                  <a:cubicBezTo>
                    <a:pt x="0" y="3288"/>
                    <a:pt x="992" y="4101"/>
                    <a:pt x="2047" y="4101"/>
                  </a:cubicBezTo>
                  <a:cubicBezTo>
                    <a:pt x="2552" y="4101"/>
                    <a:pt x="3071" y="3915"/>
                    <a:pt x="3503" y="3503"/>
                  </a:cubicBezTo>
                  <a:cubicBezTo>
                    <a:pt x="4777" y="2166"/>
                    <a:pt x="3885" y="1"/>
                    <a:pt x="20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40"/>
            <p:cNvSpPr/>
            <p:nvPr/>
          </p:nvSpPr>
          <p:spPr>
            <a:xfrm>
              <a:off x="5753150" y="1286475"/>
              <a:ext cx="614575" cy="170775"/>
            </a:xfrm>
            <a:custGeom>
              <a:avLst/>
              <a:gdLst/>
              <a:ahLst/>
              <a:cxnLst/>
              <a:rect l="l" t="t" r="r" b="b"/>
              <a:pathLst>
                <a:path w="24583" h="6831" extrusionOk="0">
                  <a:moveTo>
                    <a:pt x="12291" y="1"/>
                  </a:moveTo>
                  <a:cubicBezTo>
                    <a:pt x="7865" y="1"/>
                    <a:pt x="3439" y="1641"/>
                    <a:pt x="0" y="4920"/>
                  </a:cubicBezTo>
                  <a:lnTo>
                    <a:pt x="1783" y="6831"/>
                  </a:lnTo>
                  <a:cubicBezTo>
                    <a:pt x="4713" y="3997"/>
                    <a:pt x="8502" y="2580"/>
                    <a:pt x="12291" y="2580"/>
                  </a:cubicBezTo>
                  <a:cubicBezTo>
                    <a:pt x="16081" y="2580"/>
                    <a:pt x="19870" y="3997"/>
                    <a:pt x="22799" y="6831"/>
                  </a:cubicBezTo>
                  <a:lnTo>
                    <a:pt x="24582" y="4920"/>
                  </a:lnTo>
                  <a:cubicBezTo>
                    <a:pt x="21143" y="1641"/>
                    <a:pt x="16717" y="1"/>
                    <a:pt x="122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40"/>
            <p:cNvSpPr/>
            <p:nvPr/>
          </p:nvSpPr>
          <p:spPr>
            <a:xfrm>
              <a:off x="1997375" y="1099025"/>
              <a:ext cx="3593400" cy="4136275"/>
            </a:xfrm>
            <a:custGeom>
              <a:avLst/>
              <a:gdLst/>
              <a:ahLst/>
              <a:cxnLst/>
              <a:rect l="l" t="t" r="r" b="b"/>
              <a:pathLst>
                <a:path w="143736" h="165451" extrusionOk="0">
                  <a:moveTo>
                    <a:pt x="75084" y="96481"/>
                  </a:moveTo>
                  <a:cubicBezTo>
                    <a:pt x="75020" y="96545"/>
                    <a:pt x="74957" y="96609"/>
                    <a:pt x="74893" y="96609"/>
                  </a:cubicBezTo>
                  <a:cubicBezTo>
                    <a:pt x="74957" y="96545"/>
                    <a:pt x="75020" y="96545"/>
                    <a:pt x="75084" y="96481"/>
                  </a:cubicBezTo>
                  <a:close/>
                  <a:moveTo>
                    <a:pt x="74000" y="97376"/>
                  </a:moveTo>
                  <a:cubicBezTo>
                    <a:pt x="73937" y="97501"/>
                    <a:pt x="73874" y="97565"/>
                    <a:pt x="73874" y="97691"/>
                  </a:cubicBezTo>
                  <a:lnTo>
                    <a:pt x="73874" y="97628"/>
                  </a:lnTo>
                  <a:cubicBezTo>
                    <a:pt x="73874" y="97564"/>
                    <a:pt x="73937" y="97501"/>
                    <a:pt x="74000" y="97376"/>
                  </a:cubicBezTo>
                  <a:close/>
                  <a:moveTo>
                    <a:pt x="73618" y="98331"/>
                  </a:moveTo>
                  <a:lnTo>
                    <a:pt x="73618" y="98331"/>
                  </a:lnTo>
                  <a:cubicBezTo>
                    <a:pt x="73556" y="98458"/>
                    <a:pt x="73556" y="98648"/>
                    <a:pt x="73556" y="98838"/>
                  </a:cubicBezTo>
                  <a:lnTo>
                    <a:pt x="73556" y="98774"/>
                  </a:lnTo>
                  <a:cubicBezTo>
                    <a:pt x="73556" y="98648"/>
                    <a:pt x="73556" y="98458"/>
                    <a:pt x="73618" y="98331"/>
                  </a:cubicBezTo>
                  <a:close/>
                  <a:moveTo>
                    <a:pt x="87375" y="108709"/>
                  </a:moveTo>
                  <a:cubicBezTo>
                    <a:pt x="87311" y="108709"/>
                    <a:pt x="87248" y="108772"/>
                    <a:pt x="87184" y="108836"/>
                  </a:cubicBezTo>
                  <a:lnTo>
                    <a:pt x="87120" y="108772"/>
                  </a:lnTo>
                  <a:cubicBezTo>
                    <a:pt x="87184" y="108772"/>
                    <a:pt x="87311" y="108709"/>
                    <a:pt x="87375" y="108709"/>
                  </a:cubicBezTo>
                  <a:close/>
                  <a:moveTo>
                    <a:pt x="86929" y="108836"/>
                  </a:moveTo>
                  <a:cubicBezTo>
                    <a:pt x="86866" y="108900"/>
                    <a:pt x="86802" y="108963"/>
                    <a:pt x="86738" y="108963"/>
                  </a:cubicBezTo>
                  <a:lnTo>
                    <a:pt x="86675" y="108963"/>
                  </a:lnTo>
                  <a:cubicBezTo>
                    <a:pt x="86738" y="108963"/>
                    <a:pt x="86802" y="108900"/>
                    <a:pt x="86929" y="108836"/>
                  </a:cubicBezTo>
                  <a:close/>
                  <a:moveTo>
                    <a:pt x="85783" y="109728"/>
                  </a:moveTo>
                  <a:cubicBezTo>
                    <a:pt x="85783" y="109855"/>
                    <a:pt x="85719" y="109919"/>
                    <a:pt x="85719" y="110046"/>
                  </a:cubicBezTo>
                  <a:lnTo>
                    <a:pt x="85656" y="110046"/>
                  </a:lnTo>
                  <a:cubicBezTo>
                    <a:pt x="85719" y="109919"/>
                    <a:pt x="85719" y="109855"/>
                    <a:pt x="85783" y="109728"/>
                  </a:cubicBezTo>
                  <a:close/>
                  <a:moveTo>
                    <a:pt x="85592" y="110173"/>
                  </a:moveTo>
                  <a:cubicBezTo>
                    <a:pt x="85528" y="110301"/>
                    <a:pt x="85528" y="110428"/>
                    <a:pt x="85528" y="110492"/>
                  </a:cubicBezTo>
                  <a:lnTo>
                    <a:pt x="85465" y="110492"/>
                  </a:lnTo>
                  <a:cubicBezTo>
                    <a:pt x="85465" y="110428"/>
                    <a:pt x="85528" y="110301"/>
                    <a:pt x="85592" y="110173"/>
                  </a:cubicBezTo>
                  <a:close/>
                  <a:moveTo>
                    <a:pt x="85401" y="110683"/>
                  </a:moveTo>
                  <a:cubicBezTo>
                    <a:pt x="85401" y="110810"/>
                    <a:pt x="85401" y="111001"/>
                    <a:pt x="85401" y="111192"/>
                  </a:cubicBezTo>
                  <a:lnTo>
                    <a:pt x="85337" y="111129"/>
                  </a:lnTo>
                  <a:cubicBezTo>
                    <a:pt x="85337" y="111001"/>
                    <a:pt x="85401" y="110810"/>
                    <a:pt x="85401" y="110683"/>
                  </a:cubicBezTo>
                  <a:close/>
                  <a:moveTo>
                    <a:pt x="96291" y="112156"/>
                  </a:moveTo>
                  <a:cubicBezTo>
                    <a:pt x="96294" y="112284"/>
                    <a:pt x="96355" y="112469"/>
                    <a:pt x="96355" y="112593"/>
                  </a:cubicBezTo>
                  <a:lnTo>
                    <a:pt x="96355" y="112657"/>
                  </a:lnTo>
                  <a:cubicBezTo>
                    <a:pt x="96355" y="112470"/>
                    <a:pt x="96294" y="112284"/>
                    <a:pt x="96291" y="112156"/>
                  </a:cubicBezTo>
                  <a:close/>
                  <a:moveTo>
                    <a:pt x="90432" y="113758"/>
                  </a:moveTo>
                  <a:lnTo>
                    <a:pt x="90432" y="113758"/>
                  </a:lnTo>
                  <a:cubicBezTo>
                    <a:pt x="90432" y="113879"/>
                    <a:pt x="90438" y="113997"/>
                    <a:pt x="90559" y="114058"/>
                  </a:cubicBezTo>
                  <a:lnTo>
                    <a:pt x="90559" y="114122"/>
                  </a:lnTo>
                  <a:cubicBezTo>
                    <a:pt x="90438" y="114001"/>
                    <a:pt x="90432" y="113879"/>
                    <a:pt x="90432" y="113758"/>
                  </a:cubicBezTo>
                  <a:close/>
                  <a:moveTo>
                    <a:pt x="91260" y="113740"/>
                  </a:moveTo>
                  <a:cubicBezTo>
                    <a:pt x="91260" y="113994"/>
                    <a:pt x="91132" y="114185"/>
                    <a:pt x="90878" y="114185"/>
                  </a:cubicBezTo>
                  <a:lnTo>
                    <a:pt x="90814" y="114185"/>
                  </a:lnTo>
                  <a:cubicBezTo>
                    <a:pt x="91069" y="114185"/>
                    <a:pt x="91260" y="113994"/>
                    <a:pt x="91260" y="113740"/>
                  </a:cubicBezTo>
                  <a:close/>
                  <a:moveTo>
                    <a:pt x="73556" y="122167"/>
                  </a:moveTo>
                  <a:cubicBezTo>
                    <a:pt x="73556" y="122287"/>
                    <a:pt x="73552" y="122408"/>
                    <a:pt x="73492" y="122528"/>
                  </a:cubicBezTo>
                  <a:lnTo>
                    <a:pt x="73492" y="122464"/>
                  </a:lnTo>
                  <a:cubicBezTo>
                    <a:pt x="73552" y="122404"/>
                    <a:pt x="73556" y="122287"/>
                    <a:pt x="73556" y="122167"/>
                  </a:cubicBezTo>
                  <a:close/>
                  <a:moveTo>
                    <a:pt x="73236" y="122848"/>
                  </a:moveTo>
                  <a:cubicBezTo>
                    <a:pt x="73173" y="122911"/>
                    <a:pt x="73109" y="122974"/>
                    <a:pt x="72983" y="123037"/>
                  </a:cubicBezTo>
                  <a:lnTo>
                    <a:pt x="72983" y="122974"/>
                  </a:lnTo>
                  <a:cubicBezTo>
                    <a:pt x="73109" y="122974"/>
                    <a:pt x="73173" y="122911"/>
                    <a:pt x="73236" y="122848"/>
                  </a:cubicBezTo>
                  <a:close/>
                  <a:moveTo>
                    <a:pt x="142143" y="18914"/>
                  </a:moveTo>
                  <a:lnTo>
                    <a:pt x="142143" y="121891"/>
                  </a:lnTo>
                  <a:cubicBezTo>
                    <a:pt x="142143" y="124884"/>
                    <a:pt x="139660" y="127368"/>
                    <a:pt x="136667" y="127368"/>
                  </a:cubicBezTo>
                  <a:lnTo>
                    <a:pt x="97947" y="127368"/>
                  </a:lnTo>
                  <a:lnTo>
                    <a:pt x="97947" y="117306"/>
                  </a:lnTo>
                  <a:lnTo>
                    <a:pt x="120172" y="117306"/>
                  </a:lnTo>
                  <a:lnTo>
                    <a:pt x="120172" y="115714"/>
                  </a:lnTo>
                  <a:lnTo>
                    <a:pt x="97947" y="115714"/>
                  </a:lnTo>
                  <a:lnTo>
                    <a:pt x="97947" y="112593"/>
                  </a:lnTo>
                  <a:cubicBezTo>
                    <a:pt x="97947" y="112339"/>
                    <a:pt x="97883" y="112084"/>
                    <a:pt x="97819" y="111829"/>
                  </a:cubicBezTo>
                  <a:lnTo>
                    <a:pt x="133673" y="111829"/>
                  </a:lnTo>
                  <a:lnTo>
                    <a:pt x="133673" y="110237"/>
                  </a:lnTo>
                  <a:lnTo>
                    <a:pt x="97119" y="110237"/>
                  </a:lnTo>
                  <a:cubicBezTo>
                    <a:pt x="96355" y="109154"/>
                    <a:pt x="95145" y="108581"/>
                    <a:pt x="93871" y="108581"/>
                  </a:cubicBezTo>
                  <a:lnTo>
                    <a:pt x="93744" y="108581"/>
                  </a:lnTo>
                  <a:cubicBezTo>
                    <a:pt x="92916" y="108581"/>
                    <a:pt x="92152" y="108836"/>
                    <a:pt x="91515" y="109345"/>
                  </a:cubicBezTo>
                  <a:cubicBezTo>
                    <a:pt x="90814" y="108008"/>
                    <a:pt x="89477" y="107180"/>
                    <a:pt x="88012" y="107116"/>
                  </a:cubicBezTo>
                  <a:lnTo>
                    <a:pt x="87885" y="107116"/>
                  </a:lnTo>
                  <a:cubicBezTo>
                    <a:pt x="87120" y="107116"/>
                    <a:pt x="86293" y="107371"/>
                    <a:pt x="85656" y="107817"/>
                  </a:cubicBezTo>
                  <a:cubicBezTo>
                    <a:pt x="84933" y="106371"/>
                    <a:pt x="83472" y="105534"/>
                    <a:pt x="81957" y="105534"/>
                  </a:cubicBezTo>
                  <a:cubicBezTo>
                    <a:pt x="81336" y="105534"/>
                    <a:pt x="80707" y="105674"/>
                    <a:pt x="80115" y="105970"/>
                  </a:cubicBezTo>
                  <a:lnTo>
                    <a:pt x="80115" y="98965"/>
                  </a:lnTo>
                  <a:cubicBezTo>
                    <a:pt x="80115" y="96736"/>
                    <a:pt x="78396" y="94889"/>
                    <a:pt x="76167" y="94762"/>
                  </a:cubicBezTo>
                  <a:lnTo>
                    <a:pt x="76039" y="94762"/>
                  </a:lnTo>
                  <a:cubicBezTo>
                    <a:pt x="73747" y="94762"/>
                    <a:pt x="71964" y="96609"/>
                    <a:pt x="71964" y="98838"/>
                  </a:cubicBezTo>
                  <a:lnTo>
                    <a:pt x="71964" y="121000"/>
                  </a:lnTo>
                  <a:lnTo>
                    <a:pt x="67824" y="118516"/>
                  </a:lnTo>
                  <a:cubicBezTo>
                    <a:pt x="67060" y="118134"/>
                    <a:pt x="66232" y="117879"/>
                    <a:pt x="65404" y="117879"/>
                  </a:cubicBezTo>
                  <a:cubicBezTo>
                    <a:pt x="61647" y="117879"/>
                    <a:pt x="59545" y="122337"/>
                    <a:pt x="62029" y="125203"/>
                  </a:cubicBezTo>
                  <a:lnTo>
                    <a:pt x="62093" y="125266"/>
                  </a:lnTo>
                  <a:lnTo>
                    <a:pt x="62156" y="125266"/>
                  </a:lnTo>
                  <a:lnTo>
                    <a:pt x="64258" y="127368"/>
                  </a:lnTo>
                  <a:lnTo>
                    <a:pt x="7070" y="127368"/>
                  </a:lnTo>
                  <a:cubicBezTo>
                    <a:pt x="4077" y="127368"/>
                    <a:pt x="1593" y="124948"/>
                    <a:pt x="1593" y="121891"/>
                  </a:cubicBezTo>
                  <a:lnTo>
                    <a:pt x="1593" y="18914"/>
                  </a:lnTo>
                  <a:close/>
                  <a:moveTo>
                    <a:pt x="7070" y="0"/>
                  </a:moveTo>
                  <a:cubicBezTo>
                    <a:pt x="3185" y="0"/>
                    <a:pt x="1" y="3184"/>
                    <a:pt x="1" y="7069"/>
                  </a:cubicBezTo>
                  <a:lnTo>
                    <a:pt x="1" y="121891"/>
                  </a:lnTo>
                  <a:cubicBezTo>
                    <a:pt x="1" y="125776"/>
                    <a:pt x="3185" y="128960"/>
                    <a:pt x="7070" y="128960"/>
                  </a:cubicBezTo>
                  <a:lnTo>
                    <a:pt x="65914" y="128960"/>
                  </a:lnTo>
                  <a:lnTo>
                    <a:pt x="73811" y="136666"/>
                  </a:lnTo>
                  <a:cubicBezTo>
                    <a:pt x="74002" y="136857"/>
                    <a:pt x="74129" y="137112"/>
                    <a:pt x="74129" y="137366"/>
                  </a:cubicBezTo>
                  <a:lnTo>
                    <a:pt x="74129" y="143607"/>
                  </a:lnTo>
                  <a:lnTo>
                    <a:pt x="73365" y="143607"/>
                  </a:lnTo>
                  <a:lnTo>
                    <a:pt x="73365" y="163859"/>
                  </a:lnTo>
                  <a:lnTo>
                    <a:pt x="74129" y="163859"/>
                  </a:lnTo>
                  <a:lnTo>
                    <a:pt x="74129" y="165451"/>
                  </a:lnTo>
                  <a:lnTo>
                    <a:pt x="94699" y="165451"/>
                  </a:lnTo>
                  <a:lnTo>
                    <a:pt x="94699" y="163859"/>
                  </a:lnTo>
                  <a:lnTo>
                    <a:pt x="97055" y="163859"/>
                  </a:lnTo>
                  <a:lnTo>
                    <a:pt x="97055" y="143607"/>
                  </a:lnTo>
                  <a:lnTo>
                    <a:pt x="94699" y="143607"/>
                  </a:lnTo>
                  <a:lnTo>
                    <a:pt x="94699" y="137175"/>
                  </a:lnTo>
                  <a:cubicBezTo>
                    <a:pt x="94699" y="136857"/>
                    <a:pt x="94763" y="136602"/>
                    <a:pt x="94954" y="136347"/>
                  </a:cubicBezTo>
                  <a:lnTo>
                    <a:pt x="97183" y="132781"/>
                  </a:lnTo>
                  <a:cubicBezTo>
                    <a:pt x="97692" y="132017"/>
                    <a:pt x="97947" y="131189"/>
                    <a:pt x="97947" y="130297"/>
                  </a:cubicBezTo>
                  <a:lnTo>
                    <a:pt x="97947" y="128960"/>
                  </a:lnTo>
                  <a:lnTo>
                    <a:pt x="136667" y="128960"/>
                  </a:lnTo>
                  <a:cubicBezTo>
                    <a:pt x="140551" y="128960"/>
                    <a:pt x="143672" y="125776"/>
                    <a:pt x="143736" y="121891"/>
                  </a:cubicBezTo>
                  <a:lnTo>
                    <a:pt x="143736" y="7069"/>
                  </a:lnTo>
                  <a:cubicBezTo>
                    <a:pt x="143672" y="3121"/>
                    <a:pt x="140551" y="0"/>
                    <a:pt x="1366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40"/>
            <p:cNvSpPr/>
            <p:nvPr/>
          </p:nvSpPr>
          <p:spPr>
            <a:xfrm>
              <a:off x="2271225" y="2928325"/>
              <a:ext cx="977575" cy="976000"/>
            </a:xfrm>
            <a:custGeom>
              <a:avLst/>
              <a:gdLst/>
              <a:ahLst/>
              <a:cxnLst/>
              <a:rect l="l" t="t" r="r" b="b"/>
              <a:pathLst>
                <a:path w="39103" h="39040" extrusionOk="0">
                  <a:moveTo>
                    <a:pt x="19551" y="6369"/>
                  </a:moveTo>
                  <a:cubicBezTo>
                    <a:pt x="20761" y="6369"/>
                    <a:pt x="21971" y="6497"/>
                    <a:pt x="23118" y="6879"/>
                  </a:cubicBezTo>
                  <a:cubicBezTo>
                    <a:pt x="30123" y="8789"/>
                    <a:pt x="34199" y="16113"/>
                    <a:pt x="32225" y="23118"/>
                  </a:cubicBezTo>
                  <a:cubicBezTo>
                    <a:pt x="30632" y="28786"/>
                    <a:pt x="25474" y="32671"/>
                    <a:pt x="19551" y="32734"/>
                  </a:cubicBezTo>
                  <a:cubicBezTo>
                    <a:pt x="18341" y="32671"/>
                    <a:pt x="17131" y="32543"/>
                    <a:pt x="15985" y="32225"/>
                  </a:cubicBezTo>
                  <a:cubicBezTo>
                    <a:pt x="9617" y="30442"/>
                    <a:pt x="5605" y="24201"/>
                    <a:pt x="6496" y="17705"/>
                  </a:cubicBezTo>
                  <a:cubicBezTo>
                    <a:pt x="7388" y="11209"/>
                    <a:pt x="12992" y="6369"/>
                    <a:pt x="19551" y="6369"/>
                  </a:cubicBezTo>
                  <a:close/>
                  <a:moveTo>
                    <a:pt x="18469" y="1"/>
                  </a:moveTo>
                  <a:lnTo>
                    <a:pt x="18596" y="2421"/>
                  </a:lnTo>
                  <a:cubicBezTo>
                    <a:pt x="16049" y="2548"/>
                    <a:pt x="13501" y="3249"/>
                    <a:pt x="11273" y="4523"/>
                  </a:cubicBezTo>
                  <a:lnTo>
                    <a:pt x="10063" y="2485"/>
                  </a:lnTo>
                  <a:cubicBezTo>
                    <a:pt x="8152" y="3504"/>
                    <a:pt x="6433" y="4905"/>
                    <a:pt x="4968" y="6560"/>
                  </a:cubicBezTo>
                  <a:lnTo>
                    <a:pt x="6751" y="8152"/>
                  </a:lnTo>
                  <a:cubicBezTo>
                    <a:pt x="5031" y="10063"/>
                    <a:pt x="3821" y="12356"/>
                    <a:pt x="3121" y="14776"/>
                  </a:cubicBezTo>
                  <a:lnTo>
                    <a:pt x="765" y="14139"/>
                  </a:lnTo>
                  <a:lnTo>
                    <a:pt x="765" y="14202"/>
                  </a:lnTo>
                  <a:cubicBezTo>
                    <a:pt x="255" y="15922"/>
                    <a:pt x="64" y="17705"/>
                    <a:pt x="0" y="19488"/>
                  </a:cubicBezTo>
                  <a:lnTo>
                    <a:pt x="0" y="20635"/>
                  </a:lnTo>
                  <a:lnTo>
                    <a:pt x="2420" y="20507"/>
                  </a:lnTo>
                  <a:cubicBezTo>
                    <a:pt x="2548" y="23055"/>
                    <a:pt x="3312" y="25538"/>
                    <a:pt x="4522" y="27831"/>
                  </a:cubicBezTo>
                  <a:lnTo>
                    <a:pt x="2420" y="28977"/>
                  </a:lnTo>
                  <a:cubicBezTo>
                    <a:pt x="3503" y="30888"/>
                    <a:pt x="4904" y="32607"/>
                    <a:pt x="6496" y="34072"/>
                  </a:cubicBezTo>
                  <a:lnTo>
                    <a:pt x="8088" y="32289"/>
                  </a:lnTo>
                  <a:cubicBezTo>
                    <a:pt x="9999" y="34008"/>
                    <a:pt x="12291" y="35282"/>
                    <a:pt x="14775" y="35982"/>
                  </a:cubicBezTo>
                  <a:lnTo>
                    <a:pt x="14202" y="38275"/>
                  </a:lnTo>
                  <a:lnTo>
                    <a:pt x="14266" y="38275"/>
                  </a:lnTo>
                  <a:cubicBezTo>
                    <a:pt x="15985" y="38784"/>
                    <a:pt x="17768" y="39039"/>
                    <a:pt x="19615" y="39039"/>
                  </a:cubicBezTo>
                  <a:lnTo>
                    <a:pt x="20761" y="39039"/>
                  </a:lnTo>
                  <a:lnTo>
                    <a:pt x="20634" y="36619"/>
                  </a:lnTo>
                  <a:cubicBezTo>
                    <a:pt x="23181" y="36492"/>
                    <a:pt x="25665" y="35728"/>
                    <a:pt x="27958" y="34454"/>
                  </a:cubicBezTo>
                  <a:lnTo>
                    <a:pt x="29104" y="36619"/>
                  </a:lnTo>
                  <a:cubicBezTo>
                    <a:pt x="31015" y="35537"/>
                    <a:pt x="32734" y="34136"/>
                    <a:pt x="34199" y="32480"/>
                  </a:cubicBezTo>
                  <a:lnTo>
                    <a:pt x="32416" y="30888"/>
                  </a:lnTo>
                  <a:cubicBezTo>
                    <a:pt x="34071" y="28977"/>
                    <a:pt x="35345" y="26685"/>
                    <a:pt x="36046" y="24265"/>
                  </a:cubicBezTo>
                  <a:lnTo>
                    <a:pt x="38402" y="24901"/>
                  </a:lnTo>
                  <a:cubicBezTo>
                    <a:pt x="38848" y="23182"/>
                    <a:pt x="39102" y="21399"/>
                    <a:pt x="39102" y="19552"/>
                  </a:cubicBezTo>
                  <a:cubicBezTo>
                    <a:pt x="39102" y="19170"/>
                    <a:pt x="39102" y="18788"/>
                    <a:pt x="39102" y="18406"/>
                  </a:cubicBezTo>
                  <a:lnTo>
                    <a:pt x="36619" y="18469"/>
                  </a:lnTo>
                  <a:cubicBezTo>
                    <a:pt x="36491" y="15922"/>
                    <a:pt x="35727" y="13438"/>
                    <a:pt x="34517" y="11209"/>
                  </a:cubicBezTo>
                  <a:lnTo>
                    <a:pt x="36619" y="10063"/>
                  </a:lnTo>
                  <a:cubicBezTo>
                    <a:pt x="35536" y="8089"/>
                    <a:pt x="34199" y="6369"/>
                    <a:pt x="32543" y="4905"/>
                  </a:cubicBezTo>
                  <a:lnTo>
                    <a:pt x="30951" y="6751"/>
                  </a:lnTo>
                  <a:cubicBezTo>
                    <a:pt x="29040" y="5032"/>
                    <a:pt x="26748" y="3758"/>
                    <a:pt x="24264" y="3058"/>
                  </a:cubicBezTo>
                  <a:lnTo>
                    <a:pt x="24901" y="765"/>
                  </a:lnTo>
                  <a:cubicBezTo>
                    <a:pt x="23181" y="256"/>
                    <a:pt x="21398" y="1"/>
                    <a:pt x="196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40"/>
            <p:cNvSpPr/>
            <p:nvPr/>
          </p:nvSpPr>
          <p:spPr>
            <a:xfrm>
              <a:off x="3957250" y="2998400"/>
              <a:ext cx="25" cy="25"/>
            </a:xfrm>
            <a:custGeom>
              <a:avLst/>
              <a:gdLst/>
              <a:ahLst/>
              <a:cxnLst/>
              <a:rect l="l" t="t" r="r" b="b"/>
              <a:pathLst>
                <a:path w="1" h="1" extrusionOk="0">
                  <a:moveTo>
                    <a:pt x="1" y="0"/>
                  </a:move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40"/>
            <p:cNvSpPr/>
            <p:nvPr/>
          </p:nvSpPr>
          <p:spPr>
            <a:xfrm>
              <a:off x="3307675" y="2819750"/>
              <a:ext cx="697375" cy="688475"/>
            </a:xfrm>
            <a:custGeom>
              <a:avLst/>
              <a:gdLst/>
              <a:ahLst/>
              <a:cxnLst/>
              <a:rect l="l" t="t" r="r" b="b"/>
              <a:pathLst>
                <a:path w="27895" h="27539" extrusionOk="0">
                  <a:moveTo>
                    <a:pt x="13948" y="5618"/>
                  </a:moveTo>
                  <a:cubicBezTo>
                    <a:pt x="14712" y="5618"/>
                    <a:pt x="15412" y="5745"/>
                    <a:pt x="16176" y="5936"/>
                  </a:cubicBezTo>
                  <a:cubicBezTo>
                    <a:pt x="19679" y="6955"/>
                    <a:pt x="22099" y="10139"/>
                    <a:pt x="22099" y="13833"/>
                  </a:cubicBezTo>
                  <a:cubicBezTo>
                    <a:pt x="22099" y="14533"/>
                    <a:pt x="21972" y="15298"/>
                    <a:pt x="21781" y="16062"/>
                  </a:cubicBezTo>
                  <a:cubicBezTo>
                    <a:pt x="20802" y="19631"/>
                    <a:pt x="17534" y="22003"/>
                    <a:pt x="13953" y="22003"/>
                  </a:cubicBezTo>
                  <a:cubicBezTo>
                    <a:pt x="13572" y="22003"/>
                    <a:pt x="13187" y="21976"/>
                    <a:pt x="12801" y="21921"/>
                  </a:cubicBezTo>
                  <a:cubicBezTo>
                    <a:pt x="8725" y="21411"/>
                    <a:pt x="5732" y="17909"/>
                    <a:pt x="5732" y="13833"/>
                  </a:cubicBezTo>
                  <a:cubicBezTo>
                    <a:pt x="5732" y="13069"/>
                    <a:pt x="5860" y="12304"/>
                    <a:pt x="6051" y="11604"/>
                  </a:cubicBezTo>
                  <a:cubicBezTo>
                    <a:pt x="7070" y="8038"/>
                    <a:pt x="10254" y="5618"/>
                    <a:pt x="13948" y="5618"/>
                  </a:cubicBezTo>
                  <a:close/>
                  <a:moveTo>
                    <a:pt x="13928" y="0"/>
                  </a:moveTo>
                  <a:cubicBezTo>
                    <a:pt x="13059" y="0"/>
                    <a:pt x="12192" y="87"/>
                    <a:pt x="11336" y="268"/>
                  </a:cubicBezTo>
                  <a:lnTo>
                    <a:pt x="11655" y="1860"/>
                  </a:lnTo>
                  <a:cubicBezTo>
                    <a:pt x="10381" y="2115"/>
                    <a:pt x="9171" y="2497"/>
                    <a:pt x="8089" y="3134"/>
                  </a:cubicBezTo>
                  <a:lnTo>
                    <a:pt x="7261" y="1733"/>
                  </a:lnTo>
                  <a:cubicBezTo>
                    <a:pt x="5350" y="2752"/>
                    <a:pt x="3758" y="4217"/>
                    <a:pt x="2484" y="6000"/>
                  </a:cubicBezTo>
                  <a:lnTo>
                    <a:pt x="3885" y="6955"/>
                  </a:lnTo>
                  <a:cubicBezTo>
                    <a:pt x="3121" y="7974"/>
                    <a:pt x="2612" y="9120"/>
                    <a:pt x="2293" y="10394"/>
                  </a:cubicBezTo>
                  <a:lnTo>
                    <a:pt x="701" y="9948"/>
                  </a:lnTo>
                  <a:lnTo>
                    <a:pt x="701" y="10012"/>
                  </a:lnTo>
                  <a:cubicBezTo>
                    <a:pt x="64" y="12050"/>
                    <a:pt x="1" y="14215"/>
                    <a:pt x="383" y="16317"/>
                  </a:cubicBezTo>
                  <a:lnTo>
                    <a:pt x="1975" y="15998"/>
                  </a:lnTo>
                  <a:cubicBezTo>
                    <a:pt x="2230" y="17272"/>
                    <a:pt x="2612" y="18482"/>
                    <a:pt x="3249" y="19564"/>
                  </a:cubicBezTo>
                  <a:lnTo>
                    <a:pt x="1848" y="20392"/>
                  </a:lnTo>
                  <a:cubicBezTo>
                    <a:pt x="2866" y="22303"/>
                    <a:pt x="4331" y="23959"/>
                    <a:pt x="6114" y="25169"/>
                  </a:cubicBezTo>
                  <a:lnTo>
                    <a:pt x="7070" y="23831"/>
                  </a:lnTo>
                  <a:cubicBezTo>
                    <a:pt x="8089" y="24532"/>
                    <a:pt x="9235" y="25041"/>
                    <a:pt x="10445" y="25423"/>
                  </a:cubicBezTo>
                  <a:lnTo>
                    <a:pt x="10063" y="27015"/>
                  </a:lnTo>
                  <a:lnTo>
                    <a:pt x="10190" y="27015"/>
                  </a:lnTo>
                  <a:cubicBezTo>
                    <a:pt x="11436" y="27355"/>
                    <a:pt x="12704" y="27538"/>
                    <a:pt x="13981" y="27538"/>
                  </a:cubicBezTo>
                  <a:cubicBezTo>
                    <a:pt x="14858" y="27538"/>
                    <a:pt x="15740" y="27452"/>
                    <a:pt x="16622" y="27270"/>
                  </a:cubicBezTo>
                  <a:lnTo>
                    <a:pt x="16304" y="25678"/>
                  </a:lnTo>
                  <a:cubicBezTo>
                    <a:pt x="17514" y="25423"/>
                    <a:pt x="18724" y="24978"/>
                    <a:pt x="19870" y="24404"/>
                  </a:cubicBezTo>
                  <a:lnTo>
                    <a:pt x="20634" y="25805"/>
                  </a:lnTo>
                  <a:cubicBezTo>
                    <a:pt x="22545" y="24723"/>
                    <a:pt x="24137" y="23258"/>
                    <a:pt x="25347" y="21475"/>
                  </a:cubicBezTo>
                  <a:lnTo>
                    <a:pt x="24010" y="20583"/>
                  </a:lnTo>
                  <a:cubicBezTo>
                    <a:pt x="24710" y="19501"/>
                    <a:pt x="25283" y="18354"/>
                    <a:pt x="25602" y="17144"/>
                  </a:cubicBezTo>
                  <a:lnTo>
                    <a:pt x="27194" y="17590"/>
                  </a:lnTo>
                  <a:cubicBezTo>
                    <a:pt x="27767" y="15489"/>
                    <a:pt x="27894" y="13323"/>
                    <a:pt x="27449" y="11222"/>
                  </a:cubicBezTo>
                  <a:lnTo>
                    <a:pt x="27449" y="11222"/>
                  </a:lnTo>
                  <a:lnTo>
                    <a:pt x="25856" y="11477"/>
                  </a:lnTo>
                  <a:cubicBezTo>
                    <a:pt x="25602" y="10267"/>
                    <a:pt x="25220" y="9057"/>
                    <a:pt x="24583" y="7910"/>
                  </a:cubicBezTo>
                  <a:lnTo>
                    <a:pt x="25984" y="7146"/>
                  </a:lnTo>
                  <a:cubicBezTo>
                    <a:pt x="24965" y="5236"/>
                    <a:pt x="23500" y="3580"/>
                    <a:pt x="21653" y="2370"/>
                  </a:cubicBezTo>
                  <a:lnTo>
                    <a:pt x="20762" y="3707"/>
                  </a:lnTo>
                  <a:cubicBezTo>
                    <a:pt x="19743" y="3007"/>
                    <a:pt x="18533" y="2497"/>
                    <a:pt x="17323" y="2115"/>
                  </a:cubicBezTo>
                  <a:lnTo>
                    <a:pt x="17769" y="523"/>
                  </a:lnTo>
                  <a:lnTo>
                    <a:pt x="17705" y="523"/>
                  </a:lnTo>
                  <a:cubicBezTo>
                    <a:pt x="16459" y="183"/>
                    <a:pt x="15191" y="0"/>
                    <a:pt x="139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40"/>
            <p:cNvSpPr/>
            <p:nvPr/>
          </p:nvSpPr>
          <p:spPr>
            <a:xfrm>
              <a:off x="2445675" y="3165225"/>
              <a:ext cx="592975" cy="501025"/>
            </a:xfrm>
            <a:custGeom>
              <a:avLst/>
              <a:gdLst/>
              <a:ahLst/>
              <a:cxnLst/>
              <a:rect l="l" t="t" r="r" b="b"/>
              <a:pathLst>
                <a:path w="23719" h="20041" extrusionOk="0">
                  <a:moveTo>
                    <a:pt x="12506" y="1"/>
                  </a:moveTo>
                  <a:cubicBezTo>
                    <a:pt x="5255" y="1"/>
                    <a:pt x="0" y="8012"/>
                    <a:pt x="3849" y="14916"/>
                  </a:cubicBezTo>
                  <a:cubicBezTo>
                    <a:pt x="5784" y="18387"/>
                    <a:pt x="9168" y="20041"/>
                    <a:pt x="12536" y="20041"/>
                  </a:cubicBezTo>
                  <a:cubicBezTo>
                    <a:pt x="16706" y="20041"/>
                    <a:pt x="20851" y="17507"/>
                    <a:pt x="22190" y="12751"/>
                  </a:cubicBezTo>
                  <a:cubicBezTo>
                    <a:pt x="23718" y="7465"/>
                    <a:pt x="20598" y="1924"/>
                    <a:pt x="15312" y="396"/>
                  </a:cubicBezTo>
                  <a:cubicBezTo>
                    <a:pt x="14355" y="127"/>
                    <a:pt x="13415" y="1"/>
                    <a:pt x="125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40"/>
            <p:cNvSpPr/>
            <p:nvPr/>
          </p:nvSpPr>
          <p:spPr>
            <a:xfrm>
              <a:off x="3481225" y="3027000"/>
              <a:ext cx="333850" cy="275925"/>
            </a:xfrm>
            <a:custGeom>
              <a:avLst/>
              <a:gdLst/>
              <a:ahLst/>
              <a:cxnLst/>
              <a:rect l="l" t="t" r="r" b="b"/>
              <a:pathLst>
                <a:path w="13354" h="11037" extrusionOk="0">
                  <a:moveTo>
                    <a:pt x="6963" y="1"/>
                  </a:moveTo>
                  <a:cubicBezTo>
                    <a:pt x="6076" y="1"/>
                    <a:pt x="5157" y="219"/>
                    <a:pt x="4267" y="703"/>
                  </a:cubicBezTo>
                  <a:cubicBezTo>
                    <a:pt x="0" y="3123"/>
                    <a:pt x="764" y="9491"/>
                    <a:pt x="5477" y="10829"/>
                  </a:cubicBezTo>
                  <a:cubicBezTo>
                    <a:pt x="5975" y="10969"/>
                    <a:pt x="6477" y="11037"/>
                    <a:pt x="6971" y="11037"/>
                  </a:cubicBezTo>
                  <a:cubicBezTo>
                    <a:pt x="9382" y="11037"/>
                    <a:pt x="11604" y="9439"/>
                    <a:pt x="12291" y="7008"/>
                  </a:cubicBezTo>
                  <a:cubicBezTo>
                    <a:pt x="13354" y="3263"/>
                    <a:pt x="10396" y="1"/>
                    <a:pt x="69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40"/>
            <p:cNvSpPr/>
            <p:nvPr/>
          </p:nvSpPr>
          <p:spPr>
            <a:xfrm>
              <a:off x="639325" y="2213475"/>
              <a:ext cx="444225" cy="442625"/>
            </a:xfrm>
            <a:custGeom>
              <a:avLst/>
              <a:gdLst/>
              <a:ahLst/>
              <a:cxnLst/>
              <a:rect l="l" t="t" r="r" b="b"/>
              <a:pathLst>
                <a:path w="17769" h="17705" extrusionOk="0">
                  <a:moveTo>
                    <a:pt x="8916" y="2867"/>
                  </a:moveTo>
                  <a:cubicBezTo>
                    <a:pt x="9426" y="2867"/>
                    <a:pt x="9999" y="2930"/>
                    <a:pt x="10572" y="3058"/>
                  </a:cubicBezTo>
                  <a:cubicBezTo>
                    <a:pt x="13119" y="3822"/>
                    <a:pt x="14902" y="6178"/>
                    <a:pt x="14902" y="8853"/>
                  </a:cubicBezTo>
                  <a:cubicBezTo>
                    <a:pt x="14902" y="9426"/>
                    <a:pt x="14839" y="9936"/>
                    <a:pt x="14648" y="10509"/>
                  </a:cubicBezTo>
                  <a:cubicBezTo>
                    <a:pt x="13947" y="13056"/>
                    <a:pt x="11591" y="14839"/>
                    <a:pt x="8916" y="14839"/>
                  </a:cubicBezTo>
                  <a:cubicBezTo>
                    <a:pt x="5605" y="14839"/>
                    <a:pt x="2930" y="12164"/>
                    <a:pt x="2930" y="8853"/>
                  </a:cubicBezTo>
                  <a:cubicBezTo>
                    <a:pt x="2930" y="8280"/>
                    <a:pt x="2994" y="7770"/>
                    <a:pt x="3121" y="7197"/>
                  </a:cubicBezTo>
                  <a:cubicBezTo>
                    <a:pt x="3885" y="4650"/>
                    <a:pt x="6178" y="2867"/>
                    <a:pt x="8852" y="2867"/>
                  </a:cubicBezTo>
                  <a:close/>
                  <a:moveTo>
                    <a:pt x="8343" y="1"/>
                  </a:moveTo>
                  <a:lnTo>
                    <a:pt x="8407" y="1083"/>
                  </a:lnTo>
                  <a:cubicBezTo>
                    <a:pt x="7260" y="1147"/>
                    <a:pt x="6114" y="1529"/>
                    <a:pt x="5095" y="2102"/>
                  </a:cubicBezTo>
                  <a:lnTo>
                    <a:pt x="4586" y="1083"/>
                  </a:lnTo>
                  <a:cubicBezTo>
                    <a:pt x="3694" y="1593"/>
                    <a:pt x="2930" y="2230"/>
                    <a:pt x="2293" y="2930"/>
                  </a:cubicBezTo>
                  <a:lnTo>
                    <a:pt x="3057" y="3695"/>
                  </a:lnTo>
                  <a:cubicBezTo>
                    <a:pt x="2293" y="4522"/>
                    <a:pt x="1720" y="5605"/>
                    <a:pt x="1401" y="6688"/>
                  </a:cubicBezTo>
                  <a:lnTo>
                    <a:pt x="319" y="6433"/>
                  </a:lnTo>
                  <a:cubicBezTo>
                    <a:pt x="128" y="7197"/>
                    <a:pt x="0" y="7961"/>
                    <a:pt x="0" y="8789"/>
                  </a:cubicBezTo>
                  <a:lnTo>
                    <a:pt x="0" y="9299"/>
                  </a:lnTo>
                  <a:lnTo>
                    <a:pt x="1083" y="9235"/>
                  </a:lnTo>
                  <a:cubicBezTo>
                    <a:pt x="1147" y="10445"/>
                    <a:pt x="1465" y="11528"/>
                    <a:pt x="2038" y="12610"/>
                  </a:cubicBezTo>
                  <a:lnTo>
                    <a:pt x="1083" y="13120"/>
                  </a:lnTo>
                  <a:cubicBezTo>
                    <a:pt x="1592" y="14011"/>
                    <a:pt x="2229" y="14776"/>
                    <a:pt x="2930" y="15412"/>
                  </a:cubicBezTo>
                  <a:lnTo>
                    <a:pt x="3694" y="14648"/>
                  </a:lnTo>
                  <a:cubicBezTo>
                    <a:pt x="4586" y="15412"/>
                    <a:pt x="5605" y="15986"/>
                    <a:pt x="6751" y="16304"/>
                  </a:cubicBezTo>
                  <a:lnTo>
                    <a:pt x="6432" y="17387"/>
                  </a:lnTo>
                  <a:cubicBezTo>
                    <a:pt x="7197" y="17578"/>
                    <a:pt x="8025" y="17705"/>
                    <a:pt x="8852" y="17705"/>
                  </a:cubicBezTo>
                  <a:lnTo>
                    <a:pt x="9362" y="17705"/>
                  </a:lnTo>
                  <a:lnTo>
                    <a:pt x="9298" y="16622"/>
                  </a:lnTo>
                  <a:cubicBezTo>
                    <a:pt x="10508" y="16559"/>
                    <a:pt x="11591" y="16177"/>
                    <a:pt x="12673" y="15603"/>
                  </a:cubicBezTo>
                  <a:lnTo>
                    <a:pt x="13183" y="16622"/>
                  </a:lnTo>
                  <a:cubicBezTo>
                    <a:pt x="14075" y="16113"/>
                    <a:pt x="14839" y="15476"/>
                    <a:pt x="15476" y="14712"/>
                  </a:cubicBezTo>
                  <a:lnTo>
                    <a:pt x="14711" y="14011"/>
                  </a:lnTo>
                  <a:cubicBezTo>
                    <a:pt x="15476" y="13120"/>
                    <a:pt x="16049" y="12101"/>
                    <a:pt x="16367" y="10954"/>
                  </a:cubicBezTo>
                  <a:lnTo>
                    <a:pt x="17450" y="11273"/>
                  </a:lnTo>
                  <a:cubicBezTo>
                    <a:pt x="17641" y="10509"/>
                    <a:pt x="17768" y="9681"/>
                    <a:pt x="17768" y="8853"/>
                  </a:cubicBezTo>
                  <a:lnTo>
                    <a:pt x="17768" y="8343"/>
                  </a:lnTo>
                  <a:lnTo>
                    <a:pt x="16686" y="8407"/>
                  </a:lnTo>
                  <a:cubicBezTo>
                    <a:pt x="16622" y="7261"/>
                    <a:pt x="16240" y="6115"/>
                    <a:pt x="15667" y="5096"/>
                  </a:cubicBezTo>
                  <a:lnTo>
                    <a:pt x="16686" y="4522"/>
                  </a:lnTo>
                  <a:cubicBezTo>
                    <a:pt x="16176" y="3695"/>
                    <a:pt x="15539" y="2867"/>
                    <a:pt x="14775" y="2230"/>
                  </a:cubicBezTo>
                  <a:lnTo>
                    <a:pt x="14075" y="2994"/>
                  </a:lnTo>
                  <a:cubicBezTo>
                    <a:pt x="13183" y="2230"/>
                    <a:pt x="12164" y="1657"/>
                    <a:pt x="11018" y="1338"/>
                  </a:cubicBezTo>
                  <a:lnTo>
                    <a:pt x="11336" y="319"/>
                  </a:lnTo>
                  <a:cubicBezTo>
                    <a:pt x="10508" y="65"/>
                    <a:pt x="9680" y="1"/>
                    <a:pt x="88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40"/>
            <p:cNvSpPr/>
            <p:nvPr/>
          </p:nvSpPr>
          <p:spPr>
            <a:xfrm>
              <a:off x="1112175" y="2165725"/>
              <a:ext cx="313675" cy="310475"/>
            </a:xfrm>
            <a:custGeom>
              <a:avLst/>
              <a:gdLst/>
              <a:ahLst/>
              <a:cxnLst/>
              <a:rect l="l" t="t" r="r" b="b"/>
              <a:pathLst>
                <a:path w="12547" h="12419" extrusionOk="0">
                  <a:moveTo>
                    <a:pt x="6242" y="2484"/>
                  </a:moveTo>
                  <a:cubicBezTo>
                    <a:pt x="6624" y="2484"/>
                    <a:pt x="6942" y="2484"/>
                    <a:pt x="7260" y="2611"/>
                  </a:cubicBezTo>
                  <a:cubicBezTo>
                    <a:pt x="8916" y="3057"/>
                    <a:pt x="9999" y="4522"/>
                    <a:pt x="9999" y="6178"/>
                  </a:cubicBezTo>
                  <a:cubicBezTo>
                    <a:pt x="9999" y="6560"/>
                    <a:pt x="9935" y="6878"/>
                    <a:pt x="9872" y="7197"/>
                  </a:cubicBezTo>
                  <a:cubicBezTo>
                    <a:pt x="9426" y="8789"/>
                    <a:pt x="7961" y="9935"/>
                    <a:pt x="6305" y="9935"/>
                  </a:cubicBezTo>
                  <a:cubicBezTo>
                    <a:pt x="5923" y="9935"/>
                    <a:pt x="5605" y="9871"/>
                    <a:pt x="5286" y="9808"/>
                  </a:cubicBezTo>
                  <a:cubicBezTo>
                    <a:pt x="3630" y="9298"/>
                    <a:pt x="2548" y="7833"/>
                    <a:pt x="2548" y="6178"/>
                  </a:cubicBezTo>
                  <a:cubicBezTo>
                    <a:pt x="2548" y="5859"/>
                    <a:pt x="2612" y="5477"/>
                    <a:pt x="2675" y="5159"/>
                  </a:cubicBezTo>
                  <a:cubicBezTo>
                    <a:pt x="3121" y="3567"/>
                    <a:pt x="4586" y="2484"/>
                    <a:pt x="6242" y="2484"/>
                  </a:cubicBezTo>
                  <a:close/>
                  <a:moveTo>
                    <a:pt x="6242" y="0"/>
                  </a:moveTo>
                  <a:cubicBezTo>
                    <a:pt x="5859" y="0"/>
                    <a:pt x="5477" y="0"/>
                    <a:pt x="5095" y="64"/>
                  </a:cubicBezTo>
                  <a:lnTo>
                    <a:pt x="5223" y="828"/>
                  </a:lnTo>
                  <a:cubicBezTo>
                    <a:pt x="4649" y="956"/>
                    <a:pt x="4140" y="1147"/>
                    <a:pt x="3630" y="1401"/>
                  </a:cubicBezTo>
                  <a:lnTo>
                    <a:pt x="3248" y="701"/>
                  </a:lnTo>
                  <a:cubicBezTo>
                    <a:pt x="2357" y="1147"/>
                    <a:pt x="1656" y="1847"/>
                    <a:pt x="1083" y="2675"/>
                  </a:cubicBezTo>
                  <a:lnTo>
                    <a:pt x="1720" y="3057"/>
                  </a:lnTo>
                  <a:cubicBezTo>
                    <a:pt x="1338" y="3567"/>
                    <a:pt x="1147" y="4076"/>
                    <a:pt x="956" y="4649"/>
                  </a:cubicBezTo>
                  <a:lnTo>
                    <a:pt x="255" y="4458"/>
                  </a:lnTo>
                  <a:lnTo>
                    <a:pt x="255" y="4522"/>
                  </a:lnTo>
                  <a:cubicBezTo>
                    <a:pt x="128" y="5095"/>
                    <a:pt x="1" y="5668"/>
                    <a:pt x="1" y="6241"/>
                  </a:cubicBezTo>
                  <a:cubicBezTo>
                    <a:pt x="1" y="6623"/>
                    <a:pt x="64" y="7006"/>
                    <a:pt x="128" y="7388"/>
                  </a:cubicBezTo>
                  <a:lnTo>
                    <a:pt x="828" y="7260"/>
                  </a:lnTo>
                  <a:cubicBezTo>
                    <a:pt x="956" y="7833"/>
                    <a:pt x="1147" y="8343"/>
                    <a:pt x="1465" y="8852"/>
                  </a:cubicBezTo>
                  <a:lnTo>
                    <a:pt x="765" y="9171"/>
                  </a:lnTo>
                  <a:cubicBezTo>
                    <a:pt x="1274" y="10062"/>
                    <a:pt x="1911" y="10827"/>
                    <a:pt x="2739" y="11336"/>
                  </a:cubicBezTo>
                  <a:lnTo>
                    <a:pt x="3185" y="10763"/>
                  </a:lnTo>
                  <a:cubicBezTo>
                    <a:pt x="3630" y="11081"/>
                    <a:pt x="4204" y="11336"/>
                    <a:pt x="4777" y="11463"/>
                  </a:cubicBezTo>
                  <a:lnTo>
                    <a:pt x="4522" y="12228"/>
                  </a:lnTo>
                  <a:lnTo>
                    <a:pt x="4586" y="12228"/>
                  </a:lnTo>
                  <a:cubicBezTo>
                    <a:pt x="5159" y="12355"/>
                    <a:pt x="5732" y="12419"/>
                    <a:pt x="6305" y="12419"/>
                  </a:cubicBezTo>
                  <a:cubicBezTo>
                    <a:pt x="6751" y="12419"/>
                    <a:pt x="7133" y="12419"/>
                    <a:pt x="7515" y="12291"/>
                  </a:cubicBezTo>
                  <a:lnTo>
                    <a:pt x="7388" y="11591"/>
                  </a:lnTo>
                  <a:cubicBezTo>
                    <a:pt x="7961" y="11463"/>
                    <a:pt x="8470" y="11272"/>
                    <a:pt x="8980" y="11018"/>
                  </a:cubicBezTo>
                  <a:lnTo>
                    <a:pt x="9362" y="11654"/>
                  </a:lnTo>
                  <a:cubicBezTo>
                    <a:pt x="10190" y="11145"/>
                    <a:pt x="10954" y="10508"/>
                    <a:pt x="11464" y="9680"/>
                  </a:cubicBezTo>
                  <a:lnTo>
                    <a:pt x="10890" y="9234"/>
                  </a:lnTo>
                  <a:cubicBezTo>
                    <a:pt x="11209" y="8789"/>
                    <a:pt x="11464" y="8216"/>
                    <a:pt x="11591" y="7642"/>
                  </a:cubicBezTo>
                  <a:lnTo>
                    <a:pt x="12292" y="7897"/>
                  </a:lnTo>
                  <a:cubicBezTo>
                    <a:pt x="12483" y="7388"/>
                    <a:pt x="12546" y="6751"/>
                    <a:pt x="12546" y="6178"/>
                  </a:cubicBezTo>
                  <a:cubicBezTo>
                    <a:pt x="12546" y="5796"/>
                    <a:pt x="12483" y="5413"/>
                    <a:pt x="12419" y="5031"/>
                  </a:cubicBezTo>
                  <a:lnTo>
                    <a:pt x="11718" y="5159"/>
                  </a:lnTo>
                  <a:cubicBezTo>
                    <a:pt x="11591" y="4586"/>
                    <a:pt x="11400" y="4076"/>
                    <a:pt x="11082" y="3567"/>
                  </a:cubicBezTo>
                  <a:lnTo>
                    <a:pt x="11782" y="3185"/>
                  </a:lnTo>
                  <a:cubicBezTo>
                    <a:pt x="11273" y="2357"/>
                    <a:pt x="10572" y="1592"/>
                    <a:pt x="9808" y="1019"/>
                  </a:cubicBezTo>
                  <a:lnTo>
                    <a:pt x="9362" y="1656"/>
                  </a:lnTo>
                  <a:cubicBezTo>
                    <a:pt x="8853" y="1338"/>
                    <a:pt x="8343" y="1083"/>
                    <a:pt x="7770" y="956"/>
                  </a:cubicBezTo>
                  <a:lnTo>
                    <a:pt x="7961" y="191"/>
                  </a:lnTo>
                  <a:cubicBezTo>
                    <a:pt x="7452" y="64"/>
                    <a:pt x="6878" y="0"/>
                    <a:pt x="624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40"/>
            <p:cNvSpPr/>
            <p:nvPr/>
          </p:nvSpPr>
          <p:spPr>
            <a:xfrm>
              <a:off x="4310700" y="2208700"/>
              <a:ext cx="1028525" cy="39825"/>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40"/>
            <p:cNvSpPr/>
            <p:nvPr/>
          </p:nvSpPr>
          <p:spPr>
            <a:xfrm>
              <a:off x="4310700" y="2345625"/>
              <a:ext cx="1028525" cy="39825"/>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40"/>
            <p:cNvSpPr/>
            <p:nvPr/>
          </p:nvSpPr>
          <p:spPr>
            <a:xfrm>
              <a:off x="4310700" y="2482550"/>
              <a:ext cx="1028525" cy="39825"/>
            </a:xfrm>
            <a:custGeom>
              <a:avLst/>
              <a:gdLst/>
              <a:ahLst/>
              <a:cxnLst/>
              <a:rect l="l" t="t" r="r" b="b"/>
              <a:pathLst>
                <a:path w="41141" h="1593" extrusionOk="0">
                  <a:moveTo>
                    <a:pt x="1" y="0"/>
                  </a:moveTo>
                  <a:lnTo>
                    <a:pt x="1" y="1593"/>
                  </a:lnTo>
                  <a:lnTo>
                    <a:pt x="41140" y="1593"/>
                  </a:lnTo>
                  <a:lnTo>
                    <a:pt x="411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40"/>
            <p:cNvSpPr/>
            <p:nvPr/>
          </p:nvSpPr>
          <p:spPr>
            <a:xfrm>
              <a:off x="4310700" y="2621050"/>
              <a:ext cx="1028525" cy="39850"/>
            </a:xfrm>
            <a:custGeom>
              <a:avLst/>
              <a:gdLst/>
              <a:ahLst/>
              <a:cxnLst/>
              <a:rect l="l" t="t" r="r" b="b"/>
              <a:pathLst>
                <a:path w="41141" h="1594"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40"/>
            <p:cNvSpPr/>
            <p:nvPr/>
          </p:nvSpPr>
          <p:spPr>
            <a:xfrm>
              <a:off x="4310700" y="2757975"/>
              <a:ext cx="1028525" cy="39825"/>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40"/>
            <p:cNvSpPr/>
            <p:nvPr/>
          </p:nvSpPr>
          <p:spPr>
            <a:xfrm>
              <a:off x="4310700" y="2894900"/>
              <a:ext cx="1028525" cy="39825"/>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40"/>
            <p:cNvSpPr/>
            <p:nvPr/>
          </p:nvSpPr>
          <p:spPr>
            <a:xfrm>
              <a:off x="4310700" y="3031825"/>
              <a:ext cx="1028525" cy="39825"/>
            </a:xfrm>
            <a:custGeom>
              <a:avLst/>
              <a:gdLst/>
              <a:ahLst/>
              <a:cxnLst/>
              <a:rect l="l" t="t" r="r" b="b"/>
              <a:pathLst>
                <a:path w="41141" h="1593" extrusionOk="0">
                  <a:moveTo>
                    <a:pt x="1" y="0"/>
                  </a:moveTo>
                  <a:lnTo>
                    <a:pt x="1" y="1592"/>
                  </a:lnTo>
                  <a:lnTo>
                    <a:pt x="41140" y="1592"/>
                  </a:lnTo>
                  <a:lnTo>
                    <a:pt x="411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40"/>
            <p:cNvSpPr/>
            <p:nvPr/>
          </p:nvSpPr>
          <p:spPr>
            <a:xfrm>
              <a:off x="4310700" y="3168750"/>
              <a:ext cx="1028525" cy="39825"/>
            </a:xfrm>
            <a:custGeom>
              <a:avLst/>
              <a:gdLst/>
              <a:ahLst/>
              <a:cxnLst/>
              <a:rect l="l" t="t" r="r" b="b"/>
              <a:pathLst>
                <a:path w="41141" h="1593" extrusionOk="0">
                  <a:moveTo>
                    <a:pt x="1" y="0"/>
                  </a:moveTo>
                  <a:lnTo>
                    <a:pt x="1" y="1592"/>
                  </a:lnTo>
                  <a:lnTo>
                    <a:pt x="41140" y="1592"/>
                  </a:lnTo>
                  <a:lnTo>
                    <a:pt x="411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40"/>
            <p:cNvSpPr/>
            <p:nvPr/>
          </p:nvSpPr>
          <p:spPr>
            <a:xfrm>
              <a:off x="4310700" y="3305675"/>
              <a:ext cx="1028525" cy="39825"/>
            </a:xfrm>
            <a:custGeom>
              <a:avLst/>
              <a:gdLst/>
              <a:ahLst/>
              <a:cxnLst/>
              <a:rect l="l" t="t" r="r" b="b"/>
              <a:pathLst>
                <a:path w="41141" h="1593" extrusionOk="0">
                  <a:moveTo>
                    <a:pt x="1" y="0"/>
                  </a:moveTo>
                  <a:lnTo>
                    <a:pt x="1" y="1592"/>
                  </a:lnTo>
                  <a:lnTo>
                    <a:pt x="41140" y="1592"/>
                  </a:lnTo>
                  <a:lnTo>
                    <a:pt x="411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40"/>
            <p:cNvSpPr/>
            <p:nvPr/>
          </p:nvSpPr>
          <p:spPr>
            <a:xfrm>
              <a:off x="4310700" y="3442575"/>
              <a:ext cx="1028525" cy="39825"/>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40"/>
            <p:cNvSpPr/>
            <p:nvPr/>
          </p:nvSpPr>
          <p:spPr>
            <a:xfrm>
              <a:off x="4310700" y="3579500"/>
              <a:ext cx="1028525" cy="39825"/>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40"/>
            <p:cNvSpPr/>
            <p:nvPr/>
          </p:nvSpPr>
          <p:spPr>
            <a:xfrm>
              <a:off x="4310700" y="3716425"/>
              <a:ext cx="1028525" cy="39825"/>
            </a:xfrm>
            <a:custGeom>
              <a:avLst/>
              <a:gdLst/>
              <a:ahLst/>
              <a:cxnLst/>
              <a:rect l="l" t="t" r="r" b="b"/>
              <a:pathLst>
                <a:path w="41141" h="1593" extrusionOk="0">
                  <a:moveTo>
                    <a:pt x="1" y="0"/>
                  </a:moveTo>
                  <a:lnTo>
                    <a:pt x="1" y="1593"/>
                  </a:lnTo>
                  <a:lnTo>
                    <a:pt x="41140" y="1593"/>
                  </a:lnTo>
                  <a:lnTo>
                    <a:pt x="411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40"/>
            <p:cNvSpPr/>
            <p:nvPr/>
          </p:nvSpPr>
          <p:spPr>
            <a:xfrm>
              <a:off x="2293525" y="2208700"/>
              <a:ext cx="1776800" cy="39825"/>
            </a:xfrm>
            <a:custGeom>
              <a:avLst/>
              <a:gdLst/>
              <a:ahLst/>
              <a:cxnLst/>
              <a:rect l="l" t="t" r="r" b="b"/>
              <a:pathLst>
                <a:path w="71072" h="1593" extrusionOk="0">
                  <a:moveTo>
                    <a:pt x="0" y="1"/>
                  </a:moveTo>
                  <a:lnTo>
                    <a:pt x="0" y="1593"/>
                  </a:lnTo>
                  <a:lnTo>
                    <a:pt x="71071" y="1593"/>
                  </a:lnTo>
                  <a:lnTo>
                    <a:pt x="7107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40"/>
            <p:cNvSpPr/>
            <p:nvPr/>
          </p:nvSpPr>
          <p:spPr>
            <a:xfrm>
              <a:off x="2293525" y="2345625"/>
              <a:ext cx="1776800" cy="39825"/>
            </a:xfrm>
            <a:custGeom>
              <a:avLst/>
              <a:gdLst/>
              <a:ahLst/>
              <a:cxnLst/>
              <a:rect l="l" t="t" r="r" b="b"/>
              <a:pathLst>
                <a:path w="71072" h="1593" extrusionOk="0">
                  <a:moveTo>
                    <a:pt x="0" y="1"/>
                  </a:moveTo>
                  <a:lnTo>
                    <a:pt x="0" y="1593"/>
                  </a:lnTo>
                  <a:lnTo>
                    <a:pt x="71071" y="1593"/>
                  </a:lnTo>
                  <a:lnTo>
                    <a:pt x="7107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40"/>
            <p:cNvSpPr/>
            <p:nvPr/>
          </p:nvSpPr>
          <p:spPr>
            <a:xfrm>
              <a:off x="2293525" y="2482550"/>
              <a:ext cx="1776800" cy="39825"/>
            </a:xfrm>
            <a:custGeom>
              <a:avLst/>
              <a:gdLst/>
              <a:ahLst/>
              <a:cxnLst/>
              <a:rect l="l" t="t" r="r" b="b"/>
              <a:pathLst>
                <a:path w="71072" h="1593" extrusionOk="0">
                  <a:moveTo>
                    <a:pt x="0" y="0"/>
                  </a:moveTo>
                  <a:lnTo>
                    <a:pt x="0" y="1593"/>
                  </a:lnTo>
                  <a:lnTo>
                    <a:pt x="71071" y="1593"/>
                  </a:lnTo>
                  <a:lnTo>
                    <a:pt x="7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40"/>
            <p:cNvSpPr/>
            <p:nvPr/>
          </p:nvSpPr>
          <p:spPr>
            <a:xfrm>
              <a:off x="2293525" y="2621050"/>
              <a:ext cx="1195675" cy="39850"/>
            </a:xfrm>
            <a:custGeom>
              <a:avLst/>
              <a:gdLst/>
              <a:ahLst/>
              <a:cxnLst/>
              <a:rect l="l" t="t" r="r" b="b"/>
              <a:pathLst>
                <a:path w="47827" h="1594" extrusionOk="0">
                  <a:moveTo>
                    <a:pt x="0" y="1"/>
                  </a:moveTo>
                  <a:lnTo>
                    <a:pt x="0" y="1593"/>
                  </a:lnTo>
                  <a:lnTo>
                    <a:pt x="47827" y="1593"/>
                  </a:lnTo>
                  <a:lnTo>
                    <a:pt x="4782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40"/>
            <p:cNvSpPr/>
            <p:nvPr/>
          </p:nvSpPr>
          <p:spPr>
            <a:xfrm>
              <a:off x="4430100" y="1931675"/>
              <a:ext cx="730800" cy="119450"/>
            </a:xfrm>
            <a:custGeom>
              <a:avLst/>
              <a:gdLst/>
              <a:ahLst/>
              <a:cxnLst/>
              <a:rect l="l" t="t" r="r" b="b"/>
              <a:pathLst>
                <a:path w="29232" h="4778" extrusionOk="0">
                  <a:moveTo>
                    <a:pt x="1" y="1"/>
                  </a:moveTo>
                  <a:lnTo>
                    <a:pt x="1" y="4777"/>
                  </a:lnTo>
                  <a:lnTo>
                    <a:pt x="29232" y="4777"/>
                  </a:lnTo>
                  <a:lnTo>
                    <a:pt x="2923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40"/>
            <p:cNvSpPr/>
            <p:nvPr/>
          </p:nvSpPr>
          <p:spPr>
            <a:xfrm>
              <a:off x="2817325" y="1931675"/>
              <a:ext cx="729200" cy="119450"/>
            </a:xfrm>
            <a:custGeom>
              <a:avLst/>
              <a:gdLst/>
              <a:ahLst/>
              <a:cxnLst/>
              <a:rect l="l" t="t" r="r" b="b"/>
              <a:pathLst>
                <a:path w="29168" h="4778" extrusionOk="0">
                  <a:moveTo>
                    <a:pt x="0" y="1"/>
                  </a:moveTo>
                  <a:lnTo>
                    <a:pt x="0" y="4777"/>
                  </a:lnTo>
                  <a:lnTo>
                    <a:pt x="29167" y="4777"/>
                  </a:lnTo>
                  <a:lnTo>
                    <a:pt x="291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40"/>
            <p:cNvSpPr/>
            <p:nvPr/>
          </p:nvSpPr>
          <p:spPr>
            <a:xfrm>
              <a:off x="628175" y="3272225"/>
              <a:ext cx="765825" cy="1550725"/>
            </a:xfrm>
            <a:custGeom>
              <a:avLst/>
              <a:gdLst/>
              <a:ahLst/>
              <a:cxnLst/>
              <a:rect l="l" t="t" r="r" b="b"/>
              <a:pathLst>
                <a:path w="30633" h="62029" extrusionOk="0">
                  <a:moveTo>
                    <a:pt x="17705" y="42924"/>
                  </a:moveTo>
                  <a:lnTo>
                    <a:pt x="17705" y="60437"/>
                  </a:lnTo>
                  <a:lnTo>
                    <a:pt x="12928" y="60437"/>
                  </a:lnTo>
                  <a:lnTo>
                    <a:pt x="12928" y="42924"/>
                  </a:lnTo>
                  <a:close/>
                  <a:moveTo>
                    <a:pt x="15348" y="1"/>
                  </a:moveTo>
                  <a:cubicBezTo>
                    <a:pt x="7133" y="1"/>
                    <a:pt x="446" y="6496"/>
                    <a:pt x="192" y="14712"/>
                  </a:cubicBezTo>
                  <a:cubicBezTo>
                    <a:pt x="1" y="22927"/>
                    <a:pt x="6369" y="29741"/>
                    <a:pt x="14521" y="30187"/>
                  </a:cubicBezTo>
                  <a:lnTo>
                    <a:pt x="14521" y="41332"/>
                  </a:lnTo>
                  <a:lnTo>
                    <a:pt x="12164" y="41332"/>
                  </a:lnTo>
                  <a:cubicBezTo>
                    <a:pt x="11718" y="41332"/>
                    <a:pt x="11336" y="41714"/>
                    <a:pt x="11336" y="42159"/>
                  </a:cubicBezTo>
                  <a:lnTo>
                    <a:pt x="11336" y="61265"/>
                  </a:lnTo>
                  <a:cubicBezTo>
                    <a:pt x="11336" y="61710"/>
                    <a:pt x="11718" y="62029"/>
                    <a:pt x="12164" y="62029"/>
                  </a:cubicBezTo>
                  <a:lnTo>
                    <a:pt x="18533" y="62029"/>
                  </a:lnTo>
                  <a:cubicBezTo>
                    <a:pt x="18978" y="62029"/>
                    <a:pt x="19297" y="61710"/>
                    <a:pt x="19297" y="61265"/>
                  </a:cubicBezTo>
                  <a:lnTo>
                    <a:pt x="19297" y="42159"/>
                  </a:lnTo>
                  <a:cubicBezTo>
                    <a:pt x="19297" y="41714"/>
                    <a:pt x="18978" y="41332"/>
                    <a:pt x="18533" y="41332"/>
                  </a:cubicBezTo>
                  <a:lnTo>
                    <a:pt x="16113" y="41332"/>
                  </a:lnTo>
                  <a:lnTo>
                    <a:pt x="16113" y="30187"/>
                  </a:lnTo>
                  <a:cubicBezTo>
                    <a:pt x="24328" y="29741"/>
                    <a:pt x="30633" y="22927"/>
                    <a:pt x="30442" y="14712"/>
                  </a:cubicBezTo>
                  <a:cubicBezTo>
                    <a:pt x="30250" y="6496"/>
                    <a:pt x="23500" y="1"/>
                    <a:pt x="153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40"/>
            <p:cNvSpPr/>
            <p:nvPr/>
          </p:nvSpPr>
          <p:spPr>
            <a:xfrm>
              <a:off x="972075" y="4366000"/>
              <a:ext cx="79625" cy="398050"/>
            </a:xfrm>
            <a:custGeom>
              <a:avLst/>
              <a:gdLst/>
              <a:ahLst/>
              <a:cxnLst/>
              <a:rect l="l" t="t" r="r" b="b"/>
              <a:pathLst>
                <a:path w="3185" h="15922" extrusionOk="0">
                  <a:moveTo>
                    <a:pt x="0" y="1"/>
                  </a:moveTo>
                  <a:lnTo>
                    <a:pt x="0" y="15922"/>
                  </a:lnTo>
                  <a:lnTo>
                    <a:pt x="3185" y="15922"/>
                  </a:lnTo>
                  <a:lnTo>
                    <a:pt x="318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40"/>
            <p:cNvSpPr/>
            <p:nvPr/>
          </p:nvSpPr>
          <p:spPr>
            <a:xfrm>
              <a:off x="2436800" y="685075"/>
              <a:ext cx="213375" cy="214950"/>
            </a:xfrm>
            <a:custGeom>
              <a:avLst/>
              <a:gdLst/>
              <a:ahLst/>
              <a:cxnLst/>
              <a:rect l="l" t="t" r="r" b="b"/>
              <a:pathLst>
                <a:path w="8535" h="8598" extrusionOk="0">
                  <a:moveTo>
                    <a:pt x="1" y="0"/>
                  </a:moveTo>
                  <a:lnTo>
                    <a:pt x="1" y="8598"/>
                  </a:lnTo>
                  <a:lnTo>
                    <a:pt x="8534" y="8598"/>
                  </a:lnTo>
                  <a:lnTo>
                    <a:pt x="85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40"/>
            <p:cNvSpPr/>
            <p:nvPr/>
          </p:nvSpPr>
          <p:spPr>
            <a:xfrm>
              <a:off x="2791850" y="685075"/>
              <a:ext cx="213350" cy="214950"/>
            </a:xfrm>
            <a:custGeom>
              <a:avLst/>
              <a:gdLst/>
              <a:ahLst/>
              <a:cxnLst/>
              <a:rect l="l" t="t" r="r" b="b"/>
              <a:pathLst>
                <a:path w="8534" h="8598" extrusionOk="0">
                  <a:moveTo>
                    <a:pt x="0" y="0"/>
                  </a:moveTo>
                  <a:lnTo>
                    <a:pt x="0" y="8598"/>
                  </a:lnTo>
                  <a:lnTo>
                    <a:pt x="8534" y="8598"/>
                  </a:lnTo>
                  <a:lnTo>
                    <a:pt x="85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40"/>
            <p:cNvSpPr/>
            <p:nvPr/>
          </p:nvSpPr>
          <p:spPr>
            <a:xfrm>
              <a:off x="3146875" y="685075"/>
              <a:ext cx="213375" cy="214950"/>
            </a:xfrm>
            <a:custGeom>
              <a:avLst/>
              <a:gdLst/>
              <a:ahLst/>
              <a:cxnLst/>
              <a:rect l="l" t="t" r="r" b="b"/>
              <a:pathLst>
                <a:path w="8535" h="8598" extrusionOk="0">
                  <a:moveTo>
                    <a:pt x="1" y="0"/>
                  </a:moveTo>
                  <a:lnTo>
                    <a:pt x="1" y="8598"/>
                  </a:lnTo>
                  <a:lnTo>
                    <a:pt x="8534" y="8598"/>
                  </a:lnTo>
                  <a:lnTo>
                    <a:pt x="85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40"/>
            <p:cNvSpPr/>
            <p:nvPr/>
          </p:nvSpPr>
          <p:spPr>
            <a:xfrm>
              <a:off x="2258475" y="570450"/>
              <a:ext cx="1280075" cy="444200"/>
            </a:xfrm>
            <a:custGeom>
              <a:avLst/>
              <a:gdLst/>
              <a:ahLst/>
              <a:cxnLst/>
              <a:rect l="l" t="t" r="r" b="b"/>
              <a:pathLst>
                <a:path w="51203" h="17768" extrusionOk="0">
                  <a:moveTo>
                    <a:pt x="49611" y="1592"/>
                  </a:moveTo>
                  <a:lnTo>
                    <a:pt x="49611" y="16176"/>
                  </a:lnTo>
                  <a:lnTo>
                    <a:pt x="1593" y="16176"/>
                  </a:lnTo>
                  <a:lnTo>
                    <a:pt x="1593" y="1592"/>
                  </a:lnTo>
                  <a:close/>
                  <a:moveTo>
                    <a:pt x="1" y="0"/>
                  </a:moveTo>
                  <a:lnTo>
                    <a:pt x="1" y="17768"/>
                  </a:lnTo>
                  <a:lnTo>
                    <a:pt x="51203" y="17768"/>
                  </a:lnTo>
                  <a:lnTo>
                    <a:pt x="512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40"/>
            <p:cNvSpPr/>
            <p:nvPr/>
          </p:nvSpPr>
          <p:spPr>
            <a:xfrm>
              <a:off x="4947550" y="262775"/>
              <a:ext cx="1147925" cy="384100"/>
            </a:xfrm>
            <a:custGeom>
              <a:avLst/>
              <a:gdLst/>
              <a:ahLst/>
              <a:cxnLst/>
              <a:rect l="l" t="t" r="r" b="b"/>
              <a:pathLst>
                <a:path w="45917" h="15364" extrusionOk="0">
                  <a:moveTo>
                    <a:pt x="18787" y="1927"/>
                  </a:moveTo>
                  <a:lnTo>
                    <a:pt x="18787" y="1927"/>
                  </a:lnTo>
                  <a:cubicBezTo>
                    <a:pt x="15539" y="5557"/>
                    <a:pt x="18150" y="11288"/>
                    <a:pt x="22990" y="11288"/>
                  </a:cubicBezTo>
                  <a:cubicBezTo>
                    <a:pt x="27830" y="11288"/>
                    <a:pt x="30377" y="5557"/>
                    <a:pt x="27193" y="1927"/>
                  </a:cubicBezTo>
                  <a:lnTo>
                    <a:pt x="27193" y="1927"/>
                  </a:lnTo>
                  <a:cubicBezTo>
                    <a:pt x="27639" y="1990"/>
                    <a:pt x="28149" y="2054"/>
                    <a:pt x="28594" y="2118"/>
                  </a:cubicBezTo>
                  <a:cubicBezTo>
                    <a:pt x="31396" y="6512"/>
                    <a:pt x="28212" y="12307"/>
                    <a:pt x="22990" y="12307"/>
                  </a:cubicBezTo>
                  <a:cubicBezTo>
                    <a:pt x="17768" y="12307"/>
                    <a:pt x="14584" y="6512"/>
                    <a:pt x="17386" y="2118"/>
                  </a:cubicBezTo>
                  <a:cubicBezTo>
                    <a:pt x="17832" y="2054"/>
                    <a:pt x="18278" y="1990"/>
                    <a:pt x="18787" y="1927"/>
                  </a:cubicBezTo>
                  <a:close/>
                  <a:moveTo>
                    <a:pt x="30569" y="2500"/>
                  </a:moveTo>
                  <a:cubicBezTo>
                    <a:pt x="35026" y="3455"/>
                    <a:pt x="39293" y="5238"/>
                    <a:pt x="43114" y="7722"/>
                  </a:cubicBezTo>
                  <a:cubicBezTo>
                    <a:pt x="37641" y="11329"/>
                    <a:pt x="31317" y="13418"/>
                    <a:pt x="24736" y="13692"/>
                  </a:cubicBezTo>
                  <a:lnTo>
                    <a:pt x="24736" y="13692"/>
                  </a:lnTo>
                  <a:cubicBezTo>
                    <a:pt x="29704" y="12588"/>
                    <a:pt x="32491" y="7212"/>
                    <a:pt x="30569" y="2500"/>
                  </a:cubicBezTo>
                  <a:close/>
                  <a:moveTo>
                    <a:pt x="15348" y="2500"/>
                  </a:moveTo>
                  <a:lnTo>
                    <a:pt x="15348" y="2500"/>
                  </a:lnTo>
                  <a:cubicBezTo>
                    <a:pt x="13310" y="7340"/>
                    <a:pt x="16367" y="12880"/>
                    <a:pt x="21589" y="13772"/>
                  </a:cubicBezTo>
                  <a:cubicBezTo>
                    <a:pt x="14902" y="13517"/>
                    <a:pt x="8406" y="11415"/>
                    <a:pt x="2802" y="7722"/>
                  </a:cubicBezTo>
                  <a:cubicBezTo>
                    <a:pt x="6623" y="5174"/>
                    <a:pt x="10890" y="3455"/>
                    <a:pt x="15348" y="2500"/>
                  </a:cubicBezTo>
                  <a:close/>
                  <a:moveTo>
                    <a:pt x="22958" y="0"/>
                  </a:moveTo>
                  <a:cubicBezTo>
                    <a:pt x="22608" y="0"/>
                    <a:pt x="22258" y="48"/>
                    <a:pt x="21907" y="143"/>
                  </a:cubicBezTo>
                  <a:cubicBezTo>
                    <a:pt x="14393" y="334"/>
                    <a:pt x="7069" y="2754"/>
                    <a:pt x="892" y="7085"/>
                  </a:cubicBezTo>
                  <a:lnTo>
                    <a:pt x="0" y="7722"/>
                  </a:lnTo>
                  <a:lnTo>
                    <a:pt x="892" y="8359"/>
                  </a:lnTo>
                  <a:cubicBezTo>
                    <a:pt x="7388" y="12944"/>
                    <a:pt x="15030" y="15364"/>
                    <a:pt x="22926" y="15364"/>
                  </a:cubicBezTo>
                  <a:cubicBezTo>
                    <a:pt x="30823" y="15364"/>
                    <a:pt x="38529" y="12944"/>
                    <a:pt x="44961" y="8359"/>
                  </a:cubicBezTo>
                  <a:lnTo>
                    <a:pt x="45916" y="7722"/>
                  </a:lnTo>
                  <a:lnTo>
                    <a:pt x="44961" y="7085"/>
                  </a:lnTo>
                  <a:cubicBezTo>
                    <a:pt x="38847" y="2754"/>
                    <a:pt x="31524" y="334"/>
                    <a:pt x="24009" y="143"/>
                  </a:cubicBezTo>
                  <a:cubicBezTo>
                    <a:pt x="23659" y="48"/>
                    <a:pt x="23309" y="0"/>
                    <a:pt x="229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40"/>
            <p:cNvSpPr/>
            <p:nvPr/>
          </p:nvSpPr>
          <p:spPr>
            <a:xfrm>
              <a:off x="5336025" y="1923725"/>
              <a:ext cx="162400" cy="135350"/>
            </a:xfrm>
            <a:custGeom>
              <a:avLst/>
              <a:gdLst/>
              <a:ahLst/>
              <a:cxnLst/>
              <a:rect l="l" t="t" r="r" b="b"/>
              <a:pathLst>
                <a:path w="6496" h="5414" extrusionOk="0">
                  <a:moveTo>
                    <a:pt x="4649" y="0"/>
                  </a:moveTo>
                  <a:lnTo>
                    <a:pt x="0" y="2675"/>
                  </a:lnTo>
                  <a:lnTo>
                    <a:pt x="4649" y="5414"/>
                  </a:lnTo>
                  <a:lnTo>
                    <a:pt x="4649" y="3503"/>
                  </a:lnTo>
                  <a:lnTo>
                    <a:pt x="5477" y="3503"/>
                  </a:lnTo>
                  <a:cubicBezTo>
                    <a:pt x="6496" y="3503"/>
                    <a:pt x="6496" y="1911"/>
                    <a:pt x="5477" y="1911"/>
                  </a:cubicBezTo>
                  <a:lnTo>
                    <a:pt x="4649" y="1911"/>
                  </a:lnTo>
                  <a:lnTo>
                    <a:pt x="464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40"/>
            <p:cNvSpPr/>
            <p:nvPr/>
          </p:nvSpPr>
          <p:spPr>
            <a:xfrm>
              <a:off x="2651725" y="4047575"/>
              <a:ext cx="135375" cy="116250"/>
            </a:xfrm>
            <a:custGeom>
              <a:avLst/>
              <a:gdLst/>
              <a:ahLst/>
              <a:cxnLst/>
              <a:rect l="l" t="t" r="r" b="b"/>
              <a:pathLst>
                <a:path w="5415" h="4650" extrusionOk="0">
                  <a:moveTo>
                    <a:pt x="2739" y="1"/>
                  </a:moveTo>
                  <a:lnTo>
                    <a:pt x="1" y="4650"/>
                  </a:lnTo>
                  <a:lnTo>
                    <a:pt x="5414" y="4650"/>
                  </a:lnTo>
                  <a:lnTo>
                    <a:pt x="27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40"/>
            <p:cNvSpPr/>
            <p:nvPr/>
          </p:nvSpPr>
          <p:spPr>
            <a:xfrm>
              <a:off x="2481375" y="1923725"/>
              <a:ext cx="164025" cy="135350"/>
            </a:xfrm>
            <a:custGeom>
              <a:avLst/>
              <a:gdLst/>
              <a:ahLst/>
              <a:cxnLst/>
              <a:rect l="l" t="t" r="r" b="b"/>
              <a:pathLst>
                <a:path w="6561" h="5414" extrusionOk="0">
                  <a:moveTo>
                    <a:pt x="1848" y="0"/>
                  </a:moveTo>
                  <a:lnTo>
                    <a:pt x="1848" y="1911"/>
                  </a:lnTo>
                  <a:lnTo>
                    <a:pt x="1083" y="1911"/>
                  </a:lnTo>
                  <a:cubicBezTo>
                    <a:pt x="1" y="1911"/>
                    <a:pt x="1" y="3503"/>
                    <a:pt x="1083" y="3503"/>
                  </a:cubicBezTo>
                  <a:lnTo>
                    <a:pt x="1848" y="3503"/>
                  </a:lnTo>
                  <a:lnTo>
                    <a:pt x="1848" y="5414"/>
                  </a:lnTo>
                  <a:lnTo>
                    <a:pt x="6560" y="2675"/>
                  </a:lnTo>
                  <a:lnTo>
                    <a:pt x="18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40"/>
            <p:cNvSpPr/>
            <p:nvPr/>
          </p:nvSpPr>
          <p:spPr>
            <a:xfrm>
              <a:off x="1459250" y="2527125"/>
              <a:ext cx="243625" cy="208425"/>
            </a:xfrm>
            <a:custGeom>
              <a:avLst/>
              <a:gdLst/>
              <a:ahLst/>
              <a:cxnLst/>
              <a:rect l="l" t="t" r="r" b="b"/>
              <a:pathLst>
                <a:path w="9745" h="8337" extrusionOk="0">
                  <a:moveTo>
                    <a:pt x="5559" y="1576"/>
                  </a:moveTo>
                  <a:cubicBezTo>
                    <a:pt x="6878" y="1576"/>
                    <a:pt x="8152" y="2615"/>
                    <a:pt x="8152" y="4204"/>
                  </a:cubicBezTo>
                  <a:cubicBezTo>
                    <a:pt x="8152" y="5605"/>
                    <a:pt x="7006" y="6751"/>
                    <a:pt x="5541" y="6751"/>
                  </a:cubicBezTo>
                  <a:cubicBezTo>
                    <a:pt x="3248" y="6751"/>
                    <a:pt x="2102" y="3949"/>
                    <a:pt x="3758" y="2357"/>
                  </a:cubicBezTo>
                  <a:cubicBezTo>
                    <a:pt x="4276" y="1818"/>
                    <a:pt x="4923" y="1576"/>
                    <a:pt x="5559" y="1576"/>
                  </a:cubicBezTo>
                  <a:close/>
                  <a:moveTo>
                    <a:pt x="5541" y="1"/>
                  </a:moveTo>
                  <a:cubicBezTo>
                    <a:pt x="1847" y="1"/>
                    <a:pt x="1" y="4458"/>
                    <a:pt x="2612" y="7070"/>
                  </a:cubicBezTo>
                  <a:cubicBezTo>
                    <a:pt x="3467" y="7945"/>
                    <a:pt x="4527" y="8336"/>
                    <a:pt x="5566" y="8336"/>
                  </a:cubicBezTo>
                  <a:cubicBezTo>
                    <a:pt x="7699" y="8336"/>
                    <a:pt x="9744" y="6688"/>
                    <a:pt x="9744" y="4204"/>
                  </a:cubicBezTo>
                  <a:cubicBezTo>
                    <a:pt x="9744" y="1847"/>
                    <a:pt x="7897" y="1"/>
                    <a:pt x="55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40"/>
            <p:cNvSpPr/>
            <p:nvPr/>
          </p:nvSpPr>
          <p:spPr>
            <a:xfrm>
              <a:off x="4718275" y="1636825"/>
              <a:ext cx="243625" cy="208900"/>
            </a:xfrm>
            <a:custGeom>
              <a:avLst/>
              <a:gdLst/>
              <a:ahLst/>
              <a:cxnLst/>
              <a:rect l="l" t="t" r="r" b="b"/>
              <a:pathLst>
                <a:path w="9745" h="8356" extrusionOk="0">
                  <a:moveTo>
                    <a:pt x="4034" y="1603"/>
                  </a:moveTo>
                  <a:cubicBezTo>
                    <a:pt x="4070" y="1603"/>
                    <a:pt x="4105" y="1604"/>
                    <a:pt x="4140" y="1605"/>
                  </a:cubicBezTo>
                  <a:cubicBezTo>
                    <a:pt x="6433" y="1605"/>
                    <a:pt x="7579" y="4344"/>
                    <a:pt x="5987" y="6000"/>
                  </a:cubicBezTo>
                  <a:cubicBezTo>
                    <a:pt x="5456" y="6531"/>
                    <a:pt x="4813" y="6767"/>
                    <a:pt x="4185" y="6767"/>
                  </a:cubicBezTo>
                  <a:cubicBezTo>
                    <a:pt x="2856" y="6767"/>
                    <a:pt x="1593" y="5710"/>
                    <a:pt x="1593" y="4153"/>
                  </a:cubicBezTo>
                  <a:cubicBezTo>
                    <a:pt x="1593" y="2787"/>
                    <a:pt x="2682" y="1603"/>
                    <a:pt x="4034" y="1603"/>
                  </a:cubicBezTo>
                  <a:close/>
                  <a:moveTo>
                    <a:pt x="4189" y="0"/>
                  </a:moveTo>
                  <a:cubicBezTo>
                    <a:pt x="2041" y="0"/>
                    <a:pt x="1" y="1654"/>
                    <a:pt x="1" y="4153"/>
                  </a:cubicBezTo>
                  <a:cubicBezTo>
                    <a:pt x="1" y="6509"/>
                    <a:pt x="1848" y="8356"/>
                    <a:pt x="4140" y="8356"/>
                  </a:cubicBezTo>
                  <a:cubicBezTo>
                    <a:pt x="7898" y="8356"/>
                    <a:pt x="9744" y="3834"/>
                    <a:pt x="7133" y="1223"/>
                  </a:cubicBezTo>
                  <a:cubicBezTo>
                    <a:pt x="6268" y="379"/>
                    <a:pt x="5216" y="0"/>
                    <a:pt x="41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40"/>
            <p:cNvSpPr/>
            <p:nvPr/>
          </p:nvSpPr>
          <p:spPr>
            <a:xfrm>
              <a:off x="4971425" y="1636825"/>
              <a:ext cx="243625" cy="208900"/>
            </a:xfrm>
            <a:custGeom>
              <a:avLst/>
              <a:gdLst/>
              <a:ahLst/>
              <a:cxnLst/>
              <a:rect l="l" t="t" r="r" b="b"/>
              <a:pathLst>
                <a:path w="9745" h="8356" extrusionOk="0">
                  <a:moveTo>
                    <a:pt x="4217" y="0"/>
                  </a:moveTo>
                  <a:cubicBezTo>
                    <a:pt x="2070" y="0"/>
                    <a:pt x="0" y="1654"/>
                    <a:pt x="0" y="4153"/>
                  </a:cubicBezTo>
                  <a:cubicBezTo>
                    <a:pt x="0" y="6509"/>
                    <a:pt x="1911" y="8356"/>
                    <a:pt x="4204" y="8356"/>
                  </a:cubicBezTo>
                  <a:cubicBezTo>
                    <a:pt x="7897" y="8356"/>
                    <a:pt x="9744" y="3834"/>
                    <a:pt x="7133" y="1223"/>
                  </a:cubicBezTo>
                  <a:cubicBezTo>
                    <a:pt x="6288" y="379"/>
                    <a:pt x="5244" y="0"/>
                    <a:pt x="42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40"/>
            <p:cNvSpPr/>
            <p:nvPr/>
          </p:nvSpPr>
          <p:spPr>
            <a:xfrm>
              <a:off x="6803925" y="2260975"/>
              <a:ext cx="243625" cy="208850"/>
            </a:xfrm>
            <a:custGeom>
              <a:avLst/>
              <a:gdLst/>
              <a:ahLst/>
              <a:cxnLst/>
              <a:rect l="l" t="t" r="r" b="b"/>
              <a:pathLst>
                <a:path w="9745" h="8354" extrusionOk="0">
                  <a:moveTo>
                    <a:pt x="5547" y="1"/>
                  </a:moveTo>
                  <a:cubicBezTo>
                    <a:pt x="4523" y="1"/>
                    <a:pt x="3475" y="379"/>
                    <a:pt x="2612" y="1221"/>
                  </a:cubicBezTo>
                  <a:cubicBezTo>
                    <a:pt x="1" y="3896"/>
                    <a:pt x="1848" y="8354"/>
                    <a:pt x="5605" y="8354"/>
                  </a:cubicBezTo>
                  <a:cubicBezTo>
                    <a:pt x="7898" y="8354"/>
                    <a:pt x="9744" y="6507"/>
                    <a:pt x="9744" y="4215"/>
                  </a:cubicBezTo>
                  <a:cubicBezTo>
                    <a:pt x="9744" y="1669"/>
                    <a:pt x="7699" y="1"/>
                    <a:pt x="55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40"/>
            <p:cNvSpPr/>
            <p:nvPr/>
          </p:nvSpPr>
          <p:spPr>
            <a:xfrm>
              <a:off x="5711750" y="2736450"/>
              <a:ext cx="197450" cy="168025"/>
            </a:xfrm>
            <a:custGeom>
              <a:avLst/>
              <a:gdLst/>
              <a:ahLst/>
              <a:cxnLst/>
              <a:rect l="l" t="t" r="r" b="b"/>
              <a:pathLst>
                <a:path w="7898" h="6721" extrusionOk="0">
                  <a:moveTo>
                    <a:pt x="4472" y="0"/>
                  </a:moveTo>
                  <a:cubicBezTo>
                    <a:pt x="3635" y="0"/>
                    <a:pt x="2785" y="307"/>
                    <a:pt x="2102" y="989"/>
                  </a:cubicBezTo>
                  <a:cubicBezTo>
                    <a:pt x="1" y="3091"/>
                    <a:pt x="1465" y="6721"/>
                    <a:pt x="4522" y="6721"/>
                  </a:cubicBezTo>
                  <a:cubicBezTo>
                    <a:pt x="6369" y="6721"/>
                    <a:pt x="7897" y="5256"/>
                    <a:pt x="7897" y="3345"/>
                  </a:cubicBezTo>
                  <a:cubicBezTo>
                    <a:pt x="7897" y="1324"/>
                    <a:pt x="6213" y="0"/>
                    <a:pt x="44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40"/>
            <p:cNvSpPr/>
            <p:nvPr/>
          </p:nvSpPr>
          <p:spPr>
            <a:xfrm>
              <a:off x="5789775" y="945725"/>
              <a:ext cx="197425" cy="169225"/>
            </a:xfrm>
            <a:custGeom>
              <a:avLst/>
              <a:gdLst/>
              <a:ahLst/>
              <a:cxnLst/>
              <a:rect l="l" t="t" r="r" b="b"/>
              <a:pathLst>
                <a:path w="7897" h="6769" extrusionOk="0">
                  <a:moveTo>
                    <a:pt x="4463" y="0"/>
                  </a:moveTo>
                  <a:cubicBezTo>
                    <a:pt x="3637" y="0"/>
                    <a:pt x="2795" y="301"/>
                    <a:pt x="2102" y="974"/>
                  </a:cubicBezTo>
                  <a:cubicBezTo>
                    <a:pt x="0" y="3139"/>
                    <a:pt x="1528" y="6769"/>
                    <a:pt x="4522" y="6769"/>
                  </a:cubicBezTo>
                  <a:cubicBezTo>
                    <a:pt x="6368" y="6769"/>
                    <a:pt x="7897" y="5241"/>
                    <a:pt x="7897" y="3394"/>
                  </a:cubicBezTo>
                  <a:cubicBezTo>
                    <a:pt x="7897" y="1358"/>
                    <a:pt x="6218" y="0"/>
                    <a:pt x="44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40"/>
            <p:cNvSpPr/>
            <p:nvPr/>
          </p:nvSpPr>
          <p:spPr>
            <a:xfrm>
              <a:off x="6049275" y="945725"/>
              <a:ext cx="197450" cy="169225"/>
            </a:xfrm>
            <a:custGeom>
              <a:avLst/>
              <a:gdLst/>
              <a:ahLst/>
              <a:cxnLst/>
              <a:rect l="l" t="t" r="r" b="b"/>
              <a:pathLst>
                <a:path w="7898" h="6769" extrusionOk="0">
                  <a:moveTo>
                    <a:pt x="4464" y="0"/>
                  </a:moveTo>
                  <a:cubicBezTo>
                    <a:pt x="3638" y="0"/>
                    <a:pt x="2795" y="301"/>
                    <a:pt x="2102" y="974"/>
                  </a:cubicBezTo>
                  <a:cubicBezTo>
                    <a:pt x="1" y="3139"/>
                    <a:pt x="1529" y="6769"/>
                    <a:pt x="4522" y="6769"/>
                  </a:cubicBezTo>
                  <a:cubicBezTo>
                    <a:pt x="6369" y="6769"/>
                    <a:pt x="7897" y="5241"/>
                    <a:pt x="7897" y="3394"/>
                  </a:cubicBezTo>
                  <a:cubicBezTo>
                    <a:pt x="7897" y="1358"/>
                    <a:pt x="6219" y="0"/>
                    <a:pt x="44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40"/>
            <p:cNvSpPr/>
            <p:nvPr/>
          </p:nvSpPr>
          <p:spPr>
            <a:xfrm>
              <a:off x="3006775" y="4857175"/>
              <a:ext cx="197450" cy="169575"/>
            </a:xfrm>
            <a:custGeom>
              <a:avLst/>
              <a:gdLst/>
              <a:ahLst/>
              <a:cxnLst/>
              <a:rect l="l" t="t" r="r" b="b"/>
              <a:pathLst>
                <a:path w="7898" h="6783" extrusionOk="0">
                  <a:moveTo>
                    <a:pt x="4464" y="0"/>
                  </a:moveTo>
                  <a:cubicBezTo>
                    <a:pt x="3629" y="0"/>
                    <a:pt x="2782" y="307"/>
                    <a:pt x="2102" y="987"/>
                  </a:cubicBezTo>
                  <a:cubicBezTo>
                    <a:pt x="0" y="3089"/>
                    <a:pt x="1465" y="6782"/>
                    <a:pt x="4522" y="6782"/>
                  </a:cubicBezTo>
                  <a:cubicBezTo>
                    <a:pt x="6369" y="6782"/>
                    <a:pt x="7897" y="5254"/>
                    <a:pt x="7897" y="3407"/>
                  </a:cubicBezTo>
                  <a:cubicBezTo>
                    <a:pt x="7897" y="1340"/>
                    <a:pt x="6207" y="0"/>
                    <a:pt x="44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40"/>
            <p:cNvSpPr/>
            <p:nvPr/>
          </p:nvSpPr>
          <p:spPr>
            <a:xfrm>
              <a:off x="3264700" y="4857175"/>
              <a:ext cx="197450" cy="169575"/>
            </a:xfrm>
            <a:custGeom>
              <a:avLst/>
              <a:gdLst/>
              <a:ahLst/>
              <a:cxnLst/>
              <a:rect l="l" t="t" r="r" b="b"/>
              <a:pathLst>
                <a:path w="7898" h="6783" extrusionOk="0">
                  <a:moveTo>
                    <a:pt x="4511" y="0"/>
                  </a:moveTo>
                  <a:cubicBezTo>
                    <a:pt x="3686" y="0"/>
                    <a:pt x="2846" y="307"/>
                    <a:pt x="2166" y="987"/>
                  </a:cubicBezTo>
                  <a:cubicBezTo>
                    <a:pt x="0" y="3089"/>
                    <a:pt x="1529" y="6782"/>
                    <a:pt x="4522" y="6782"/>
                  </a:cubicBezTo>
                  <a:cubicBezTo>
                    <a:pt x="6369" y="6782"/>
                    <a:pt x="7897" y="5254"/>
                    <a:pt x="7897" y="3407"/>
                  </a:cubicBezTo>
                  <a:cubicBezTo>
                    <a:pt x="7897" y="1340"/>
                    <a:pt x="6236" y="0"/>
                    <a:pt x="451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40"/>
            <p:cNvSpPr/>
            <p:nvPr/>
          </p:nvSpPr>
          <p:spPr>
            <a:xfrm>
              <a:off x="6307200" y="945725"/>
              <a:ext cx="195850" cy="169225"/>
            </a:xfrm>
            <a:custGeom>
              <a:avLst/>
              <a:gdLst/>
              <a:ahLst/>
              <a:cxnLst/>
              <a:rect l="l" t="t" r="r" b="b"/>
              <a:pathLst>
                <a:path w="7834" h="6769" extrusionOk="0">
                  <a:moveTo>
                    <a:pt x="4420" y="0"/>
                  </a:moveTo>
                  <a:cubicBezTo>
                    <a:pt x="3604" y="0"/>
                    <a:pt x="2774" y="301"/>
                    <a:pt x="2102" y="974"/>
                  </a:cubicBezTo>
                  <a:cubicBezTo>
                    <a:pt x="0" y="3139"/>
                    <a:pt x="1465" y="6769"/>
                    <a:pt x="4458" y="6769"/>
                  </a:cubicBezTo>
                  <a:cubicBezTo>
                    <a:pt x="6369" y="6769"/>
                    <a:pt x="7833" y="5241"/>
                    <a:pt x="7833" y="3394"/>
                  </a:cubicBezTo>
                  <a:cubicBezTo>
                    <a:pt x="7833" y="1358"/>
                    <a:pt x="6155" y="0"/>
                    <a:pt x="44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40"/>
            <p:cNvSpPr/>
            <p:nvPr/>
          </p:nvSpPr>
          <p:spPr>
            <a:xfrm>
              <a:off x="3767800" y="836325"/>
              <a:ext cx="197450" cy="168025"/>
            </a:xfrm>
            <a:custGeom>
              <a:avLst/>
              <a:gdLst/>
              <a:ahLst/>
              <a:cxnLst/>
              <a:rect l="l" t="t" r="r" b="b"/>
              <a:pathLst>
                <a:path w="7898" h="6721" extrusionOk="0">
                  <a:moveTo>
                    <a:pt x="3376" y="0"/>
                  </a:moveTo>
                  <a:cubicBezTo>
                    <a:pt x="1529" y="0"/>
                    <a:pt x="0" y="1465"/>
                    <a:pt x="0" y="3375"/>
                  </a:cubicBezTo>
                  <a:cubicBezTo>
                    <a:pt x="0" y="5397"/>
                    <a:pt x="1655" y="6721"/>
                    <a:pt x="3397" y="6721"/>
                  </a:cubicBezTo>
                  <a:cubicBezTo>
                    <a:pt x="4235" y="6721"/>
                    <a:pt x="5092" y="6414"/>
                    <a:pt x="5796" y="5732"/>
                  </a:cubicBezTo>
                  <a:cubicBezTo>
                    <a:pt x="7897" y="3630"/>
                    <a:pt x="6369" y="0"/>
                    <a:pt x="33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40"/>
            <p:cNvSpPr/>
            <p:nvPr/>
          </p:nvSpPr>
          <p:spPr>
            <a:xfrm>
              <a:off x="3505100" y="4547475"/>
              <a:ext cx="287750" cy="207875"/>
            </a:xfrm>
            <a:custGeom>
              <a:avLst/>
              <a:gdLst/>
              <a:ahLst/>
              <a:cxnLst/>
              <a:rect l="l" t="t" r="r" b="b"/>
              <a:pathLst>
                <a:path w="11510" h="8315" extrusionOk="0">
                  <a:moveTo>
                    <a:pt x="6004" y="1555"/>
                  </a:moveTo>
                  <a:cubicBezTo>
                    <a:pt x="7334" y="1555"/>
                    <a:pt x="8598" y="2583"/>
                    <a:pt x="8598" y="4141"/>
                  </a:cubicBezTo>
                  <a:cubicBezTo>
                    <a:pt x="8598" y="5542"/>
                    <a:pt x="7452" y="6688"/>
                    <a:pt x="6051" y="6752"/>
                  </a:cubicBezTo>
                  <a:cubicBezTo>
                    <a:pt x="3758" y="6752"/>
                    <a:pt x="2612" y="3950"/>
                    <a:pt x="4204" y="2294"/>
                  </a:cubicBezTo>
                  <a:cubicBezTo>
                    <a:pt x="4734" y="1784"/>
                    <a:pt x="5377" y="1555"/>
                    <a:pt x="6004" y="1555"/>
                  </a:cubicBezTo>
                  <a:close/>
                  <a:moveTo>
                    <a:pt x="6130" y="1"/>
                  </a:moveTo>
                  <a:cubicBezTo>
                    <a:pt x="6104" y="1"/>
                    <a:pt x="6077" y="1"/>
                    <a:pt x="6051" y="2"/>
                  </a:cubicBezTo>
                  <a:cubicBezTo>
                    <a:pt x="4013" y="2"/>
                    <a:pt x="2293" y="1403"/>
                    <a:pt x="1975" y="3377"/>
                  </a:cubicBezTo>
                  <a:lnTo>
                    <a:pt x="1083" y="3377"/>
                  </a:lnTo>
                  <a:cubicBezTo>
                    <a:pt x="1" y="3377"/>
                    <a:pt x="1" y="4969"/>
                    <a:pt x="1083" y="4969"/>
                  </a:cubicBezTo>
                  <a:lnTo>
                    <a:pt x="1975" y="4969"/>
                  </a:lnTo>
                  <a:cubicBezTo>
                    <a:pt x="2367" y="7090"/>
                    <a:pt x="4189" y="8314"/>
                    <a:pt x="6051" y="8314"/>
                  </a:cubicBezTo>
                  <a:cubicBezTo>
                    <a:pt x="7208" y="8314"/>
                    <a:pt x="8380" y="7841"/>
                    <a:pt x="9235" y="6816"/>
                  </a:cubicBezTo>
                  <a:cubicBezTo>
                    <a:pt x="11510" y="4098"/>
                    <a:pt x="9583" y="1"/>
                    <a:pt x="61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40"/>
            <p:cNvSpPr/>
            <p:nvPr/>
          </p:nvSpPr>
          <p:spPr>
            <a:xfrm>
              <a:off x="1495875" y="2773900"/>
              <a:ext cx="203800" cy="1459975"/>
            </a:xfrm>
            <a:custGeom>
              <a:avLst/>
              <a:gdLst/>
              <a:ahLst/>
              <a:cxnLst/>
              <a:rect l="l" t="t" r="r" b="b"/>
              <a:pathLst>
                <a:path w="8152" h="58399" extrusionOk="0">
                  <a:moveTo>
                    <a:pt x="5859" y="13438"/>
                  </a:moveTo>
                  <a:lnTo>
                    <a:pt x="6369" y="20634"/>
                  </a:lnTo>
                  <a:lnTo>
                    <a:pt x="1783" y="20634"/>
                  </a:lnTo>
                  <a:lnTo>
                    <a:pt x="2293" y="13438"/>
                  </a:lnTo>
                  <a:close/>
                  <a:moveTo>
                    <a:pt x="4076" y="1"/>
                  </a:moveTo>
                  <a:lnTo>
                    <a:pt x="3376" y="1593"/>
                  </a:lnTo>
                  <a:cubicBezTo>
                    <a:pt x="2611" y="3312"/>
                    <a:pt x="0" y="8980"/>
                    <a:pt x="0" y="10254"/>
                  </a:cubicBezTo>
                  <a:cubicBezTo>
                    <a:pt x="64" y="11082"/>
                    <a:pt x="319" y="11909"/>
                    <a:pt x="765" y="12610"/>
                  </a:cubicBezTo>
                  <a:lnTo>
                    <a:pt x="191" y="20634"/>
                  </a:lnTo>
                  <a:lnTo>
                    <a:pt x="128" y="20634"/>
                  </a:lnTo>
                  <a:lnTo>
                    <a:pt x="128" y="21462"/>
                  </a:lnTo>
                  <a:lnTo>
                    <a:pt x="64" y="22226"/>
                  </a:lnTo>
                  <a:lnTo>
                    <a:pt x="128" y="22226"/>
                  </a:lnTo>
                  <a:lnTo>
                    <a:pt x="765" y="58399"/>
                  </a:lnTo>
                  <a:lnTo>
                    <a:pt x="7388" y="58399"/>
                  </a:lnTo>
                  <a:lnTo>
                    <a:pt x="8025" y="22163"/>
                  </a:lnTo>
                  <a:lnTo>
                    <a:pt x="8088" y="22163"/>
                  </a:lnTo>
                  <a:lnTo>
                    <a:pt x="8025" y="21398"/>
                  </a:lnTo>
                  <a:lnTo>
                    <a:pt x="8025" y="20571"/>
                  </a:lnTo>
                  <a:lnTo>
                    <a:pt x="7961" y="20571"/>
                  </a:lnTo>
                  <a:lnTo>
                    <a:pt x="7388" y="12546"/>
                  </a:lnTo>
                  <a:cubicBezTo>
                    <a:pt x="7833" y="11846"/>
                    <a:pt x="8088" y="11018"/>
                    <a:pt x="8152" y="10254"/>
                  </a:cubicBezTo>
                  <a:cubicBezTo>
                    <a:pt x="8152" y="8980"/>
                    <a:pt x="5605" y="3312"/>
                    <a:pt x="4840" y="1593"/>
                  </a:cubicBezTo>
                  <a:lnTo>
                    <a:pt x="407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40"/>
            <p:cNvSpPr/>
            <p:nvPr/>
          </p:nvSpPr>
          <p:spPr>
            <a:xfrm>
              <a:off x="4119650" y="868550"/>
              <a:ext cx="133750" cy="157250"/>
            </a:xfrm>
            <a:custGeom>
              <a:avLst/>
              <a:gdLst/>
              <a:ahLst/>
              <a:cxnLst/>
              <a:rect l="l" t="t" r="r" b="b"/>
              <a:pathLst>
                <a:path w="5350" h="6290" extrusionOk="0">
                  <a:moveTo>
                    <a:pt x="2643" y="1"/>
                  </a:moveTo>
                  <a:cubicBezTo>
                    <a:pt x="2245" y="1"/>
                    <a:pt x="1847" y="271"/>
                    <a:pt x="1847" y="813"/>
                  </a:cubicBezTo>
                  <a:lnTo>
                    <a:pt x="1847" y="1577"/>
                  </a:lnTo>
                  <a:lnTo>
                    <a:pt x="1" y="1577"/>
                  </a:lnTo>
                  <a:lnTo>
                    <a:pt x="2675" y="6290"/>
                  </a:lnTo>
                  <a:lnTo>
                    <a:pt x="5350" y="1577"/>
                  </a:lnTo>
                  <a:lnTo>
                    <a:pt x="3439" y="1577"/>
                  </a:lnTo>
                  <a:lnTo>
                    <a:pt x="3439" y="813"/>
                  </a:lnTo>
                  <a:cubicBezTo>
                    <a:pt x="3439" y="271"/>
                    <a:pt x="3041" y="1"/>
                    <a:pt x="26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40"/>
            <p:cNvSpPr/>
            <p:nvPr/>
          </p:nvSpPr>
          <p:spPr>
            <a:xfrm>
              <a:off x="5961700" y="1944425"/>
              <a:ext cx="812000" cy="746725"/>
            </a:xfrm>
            <a:custGeom>
              <a:avLst/>
              <a:gdLst/>
              <a:ahLst/>
              <a:cxnLst/>
              <a:rect l="l" t="t" r="r" b="b"/>
              <a:pathLst>
                <a:path w="32480" h="29869" extrusionOk="0">
                  <a:moveTo>
                    <a:pt x="27258" y="1592"/>
                  </a:moveTo>
                  <a:cubicBezTo>
                    <a:pt x="29232" y="1592"/>
                    <a:pt x="30888" y="3248"/>
                    <a:pt x="30888" y="5222"/>
                  </a:cubicBezTo>
                  <a:lnTo>
                    <a:pt x="30888" y="16112"/>
                  </a:lnTo>
                  <a:cubicBezTo>
                    <a:pt x="30888" y="18086"/>
                    <a:pt x="29232" y="19679"/>
                    <a:pt x="27258" y="19679"/>
                  </a:cubicBezTo>
                  <a:lnTo>
                    <a:pt x="24328" y="19679"/>
                  </a:lnTo>
                  <a:lnTo>
                    <a:pt x="18151" y="25856"/>
                  </a:lnTo>
                  <a:lnTo>
                    <a:pt x="18406" y="19679"/>
                  </a:lnTo>
                  <a:lnTo>
                    <a:pt x="5223" y="19679"/>
                  </a:lnTo>
                  <a:cubicBezTo>
                    <a:pt x="3249" y="19679"/>
                    <a:pt x="1593" y="18086"/>
                    <a:pt x="1593" y="16112"/>
                  </a:cubicBezTo>
                  <a:lnTo>
                    <a:pt x="1593" y="5222"/>
                  </a:lnTo>
                  <a:cubicBezTo>
                    <a:pt x="1593" y="3248"/>
                    <a:pt x="3249" y="1592"/>
                    <a:pt x="5223" y="1592"/>
                  </a:cubicBezTo>
                  <a:close/>
                  <a:moveTo>
                    <a:pt x="5223" y="0"/>
                  </a:moveTo>
                  <a:cubicBezTo>
                    <a:pt x="2357" y="0"/>
                    <a:pt x="1" y="2357"/>
                    <a:pt x="1" y="5222"/>
                  </a:cubicBezTo>
                  <a:lnTo>
                    <a:pt x="1" y="16112"/>
                  </a:lnTo>
                  <a:cubicBezTo>
                    <a:pt x="1" y="18978"/>
                    <a:pt x="2357" y="21271"/>
                    <a:pt x="5223" y="21271"/>
                  </a:cubicBezTo>
                  <a:lnTo>
                    <a:pt x="16750" y="21271"/>
                  </a:lnTo>
                  <a:lnTo>
                    <a:pt x="16431" y="29868"/>
                  </a:lnTo>
                  <a:lnTo>
                    <a:pt x="25029" y="21271"/>
                  </a:lnTo>
                  <a:lnTo>
                    <a:pt x="27258" y="21271"/>
                  </a:lnTo>
                  <a:cubicBezTo>
                    <a:pt x="30187" y="21271"/>
                    <a:pt x="32480" y="18978"/>
                    <a:pt x="32480" y="16112"/>
                  </a:cubicBezTo>
                  <a:lnTo>
                    <a:pt x="32480" y="5222"/>
                  </a:lnTo>
                  <a:cubicBezTo>
                    <a:pt x="32480" y="2357"/>
                    <a:pt x="30123" y="0"/>
                    <a:pt x="272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40"/>
            <p:cNvSpPr/>
            <p:nvPr/>
          </p:nvSpPr>
          <p:spPr>
            <a:xfrm flipH="1">
              <a:off x="755540" y="1025104"/>
              <a:ext cx="1047660" cy="746725"/>
            </a:xfrm>
            <a:custGeom>
              <a:avLst/>
              <a:gdLst/>
              <a:ahLst/>
              <a:cxnLst/>
              <a:rect l="l" t="t" r="r" b="b"/>
              <a:pathLst>
                <a:path w="38849" h="29869" extrusionOk="0">
                  <a:moveTo>
                    <a:pt x="33626" y="1593"/>
                  </a:moveTo>
                  <a:cubicBezTo>
                    <a:pt x="35600" y="1593"/>
                    <a:pt x="37256" y="3248"/>
                    <a:pt x="37256" y="5223"/>
                  </a:cubicBezTo>
                  <a:lnTo>
                    <a:pt x="37256" y="16113"/>
                  </a:lnTo>
                  <a:cubicBezTo>
                    <a:pt x="37256" y="18087"/>
                    <a:pt x="35600" y="19679"/>
                    <a:pt x="33626" y="19743"/>
                  </a:cubicBezTo>
                  <a:lnTo>
                    <a:pt x="30697" y="19743"/>
                  </a:lnTo>
                  <a:lnTo>
                    <a:pt x="24519" y="25856"/>
                  </a:lnTo>
                  <a:lnTo>
                    <a:pt x="24774" y="19679"/>
                  </a:lnTo>
                  <a:lnTo>
                    <a:pt x="5223" y="19679"/>
                  </a:lnTo>
                  <a:cubicBezTo>
                    <a:pt x="3249" y="19679"/>
                    <a:pt x="1593" y="18087"/>
                    <a:pt x="1593" y="16113"/>
                  </a:cubicBezTo>
                  <a:lnTo>
                    <a:pt x="1593" y="5223"/>
                  </a:lnTo>
                  <a:cubicBezTo>
                    <a:pt x="1593" y="3248"/>
                    <a:pt x="3249" y="1593"/>
                    <a:pt x="5223" y="1593"/>
                  </a:cubicBezTo>
                  <a:close/>
                  <a:moveTo>
                    <a:pt x="5223" y="1"/>
                  </a:moveTo>
                  <a:cubicBezTo>
                    <a:pt x="2357" y="1"/>
                    <a:pt x="1" y="2357"/>
                    <a:pt x="1" y="5223"/>
                  </a:cubicBezTo>
                  <a:lnTo>
                    <a:pt x="1" y="16113"/>
                  </a:lnTo>
                  <a:cubicBezTo>
                    <a:pt x="1" y="18978"/>
                    <a:pt x="2357" y="21335"/>
                    <a:pt x="5223" y="21335"/>
                  </a:cubicBezTo>
                  <a:lnTo>
                    <a:pt x="23118" y="21335"/>
                  </a:lnTo>
                  <a:lnTo>
                    <a:pt x="22800" y="29868"/>
                  </a:lnTo>
                  <a:lnTo>
                    <a:pt x="31397" y="21335"/>
                  </a:lnTo>
                  <a:lnTo>
                    <a:pt x="33626" y="21335"/>
                  </a:lnTo>
                  <a:cubicBezTo>
                    <a:pt x="36556" y="21271"/>
                    <a:pt x="38848" y="18978"/>
                    <a:pt x="38848" y="16113"/>
                  </a:cubicBezTo>
                  <a:lnTo>
                    <a:pt x="38848" y="5223"/>
                  </a:lnTo>
                  <a:cubicBezTo>
                    <a:pt x="38848" y="2357"/>
                    <a:pt x="36556" y="1"/>
                    <a:pt x="336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40"/>
            <p:cNvSpPr/>
            <p:nvPr/>
          </p:nvSpPr>
          <p:spPr>
            <a:xfrm>
              <a:off x="5700600" y="3254725"/>
              <a:ext cx="246800" cy="1534800"/>
            </a:xfrm>
            <a:custGeom>
              <a:avLst/>
              <a:gdLst/>
              <a:ahLst/>
              <a:cxnLst/>
              <a:rect l="l" t="t" r="r" b="b"/>
              <a:pathLst>
                <a:path w="9872" h="61392" extrusionOk="0">
                  <a:moveTo>
                    <a:pt x="6751" y="16431"/>
                  </a:moveTo>
                  <a:lnTo>
                    <a:pt x="7261" y="23563"/>
                  </a:lnTo>
                  <a:lnTo>
                    <a:pt x="2675" y="23563"/>
                  </a:lnTo>
                  <a:lnTo>
                    <a:pt x="3121" y="16431"/>
                  </a:lnTo>
                  <a:close/>
                  <a:moveTo>
                    <a:pt x="4522" y="0"/>
                  </a:moveTo>
                  <a:cubicBezTo>
                    <a:pt x="3312" y="2229"/>
                    <a:pt x="1" y="8661"/>
                    <a:pt x="1" y="10890"/>
                  </a:cubicBezTo>
                  <a:cubicBezTo>
                    <a:pt x="1" y="12482"/>
                    <a:pt x="765" y="13947"/>
                    <a:pt x="1975" y="14902"/>
                  </a:cubicBezTo>
                  <a:lnTo>
                    <a:pt x="1657" y="14902"/>
                  </a:lnTo>
                  <a:lnTo>
                    <a:pt x="1020" y="23627"/>
                  </a:lnTo>
                  <a:lnTo>
                    <a:pt x="956" y="23627"/>
                  </a:lnTo>
                  <a:lnTo>
                    <a:pt x="956" y="24455"/>
                  </a:lnTo>
                  <a:lnTo>
                    <a:pt x="956" y="25219"/>
                  </a:lnTo>
                  <a:lnTo>
                    <a:pt x="1020" y="25219"/>
                  </a:lnTo>
                  <a:lnTo>
                    <a:pt x="1593" y="61391"/>
                  </a:lnTo>
                  <a:lnTo>
                    <a:pt x="8216" y="61391"/>
                  </a:lnTo>
                  <a:lnTo>
                    <a:pt x="8853" y="25219"/>
                  </a:lnTo>
                  <a:lnTo>
                    <a:pt x="8916" y="25219"/>
                  </a:lnTo>
                  <a:lnTo>
                    <a:pt x="8853" y="24455"/>
                  </a:lnTo>
                  <a:lnTo>
                    <a:pt x="8853" y="23627"/>
                  </a:lnTo>
                  <a:lnTo>
                    <a:pt x="8789" y="23627"/>
                  </a:lnTo>
                  <a:lnTo>
                    <a:pt x="8216" y="14902"/>
                  </a:lnTo>
                  <a:lnTo>
                    <a:pt x="7834" y="14902"/>
                  </a:lnTo>
                  <a:cubicBezTo>
                    <a:pt x="9108" y="13947"/>
                    <a:pt x="9872" y="12482"/>
                    <a:pt x="9872" y="10890"/>
                  </a:cubicBezTo>
                  <a:cubicBezTo>
                    <a:pt x="9872" y="8661"/>
                    <a:pt x="6560" y="2229"/>
                    <a:pt x="5350" y="0"/>
                  </a:cubicBezTo>
                  <a:lnTo>
                    <a:pt x="5350" y="9553"/>
                  </a:lnTo>
                  <a:cubicBezTo>
                    <a:pt x="7261" y="10062"/>
                    <a:pt x="6879" y="12801"/>
                    <a:pt x="4904" y="12801"/>
                  </a:cubicBezTo>
                  <a:cubicBezTo>
                    <a:pt x="2994" y="12801"/>
                    <a:pt x="2612" y="10062"/>
                    <a:pt x="4522" y="9553"/>
                  </a:cubicBezTo>
                  <a:lnTo>
                    <a:pt x="452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40"/>
            <p:cNvSpPr/>
            <p:nvPr/>
          </p:nvSpPr>
          <p:spPr>
            <a:xfrm>
              <a:off x="6150075" y="3201275"/>
              <a:ext cx="131675" cy="74175"/>
            </a:xfrm>
            <a:custGeom>
              <a:avLst/>
              <a:gdLst/>
              <a:ahLst/>
              <a:cxnLst/>
              <a:rect l="l" t="t" r="r" b="b"/>
              <a:pathLst>
                <a:path w="5267" h="2967" extrusionOk="0">
                  <a:moveTo>
                    <a:pt x="1179" y="1"/>
                  </a:moveTo>
                  <a:cubicBezTo>
                    <a:pt x="396" y="1"/>
                    <a:pt x="0" y="1235"/>
                    <a:pt x="936" y="1565"/>
                  </a:cubicBezTo>
                  <a:cubicBezTo>
                    <a:pt x="1891" y="1947"/>
                    <a:pt x="2846" y="2329"/>
                    <a:pt x="3802" y="2839"/>
                  </a:cubicBezTo>
                  <a:cubicBezTo>
                    <a:pt x="3865" y="2902"/>
                    <a:pt x="3993" y="2966"/>
                    <a:pt x="4120" y="2966"/>
                  </a:cubicBezTo>
                  <a:cubicBezTo>
                    <a:pt x="4948" y="2966"/>
                    <a:pt x="5266" y="1820"/>
                    <a:pt x="4502" y="1438"/>
                  </a:cubicBezTo>
                  <a:cubicBezTo>
                    <a:pt x="3547" y="928"/>
                    <a:pt x="2528" y="482"/>
                    <a:pt x="1573" y="100"/>
                  </a:cubicBezTo>
                  <a:cubicBezTo>
                    <a:pt x="1434" y="31"/>
                    <a:pt x="1302" y="1"/>
                    <a:pt x="117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40"/>
            <p:cNvSpPr/>
            <p:nvPr/>
          </p:nvSpPr>
          <p:spPr>
            <a:xfrm>
              <a:off x="6616075" y="3944100"/>
              <a:ext cx="157625" cy="176750"/>
            </a:xfrm>
            <a:custGeom>
              <a:avLst/>
              <a:gdLst/>
              <a:ahLst/>
              <a:cxnLst/>
              <a:rect l="l" t="t" r="r" b="b"/>
              <a:pathLst>
                <a:path w="6305" h="7070" extrusionOk="0">
                  <a:moveTo>
                    <a:pt x="3121" y="0"/>
                  </a:moveTo>
                  <a:cubicBezTo>
                    <a:pt x="2675" y="0"/>
                    <a:pt x="2293" y="319"/>
                    <a:pt x="2293" y="765"/>
                  </a:cubicBezTo>
                  <a:lnTo>
                    <a:pt x="0" y="765"/>
                  </a:lnTo>
                  <a:lnTo>
                    <a:pt x="0" y="7069"/>
                  </a:lnTo>
                  <a:lnTo>
                    <a:pt x="6305" y="7069"/>
                  </a:lnTo>
                  <a:lnTo>
                    <a:pt x="6305" y="828"/>
                  </a:lnTo>
                  <a:lnTo>
                    <a:pt x="3885" y="828"/>
                  </a:lnTo>
                  <a:lnTo>
                    <a:pt x="3885" y="765"/>
                  </a:lnTo>
                  <a:cubicBezTo>
                    <a:pt x="3885" y="319"/>
                    <a:pt x="3566" y="0"/>
                    <a:pt x="31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40"/>
            <p:cNvSpPr/>
            <p:nvPr/>
          </p:nvSpPr>
          <p:spPr>
            <a:xfrm>
              <a:off x="6299225" y="3275275"/>
              <a:ext cx="313675" cy="328125"/>
            </a:xfrm>
            <a:custGeom>
              <a:avLst/>
              <a:gdLst/>
              <a:ahLst/>
              <a:cxnLst/>
              <a:rect l="l" t="t" r="r" b="b"/>
              <a:pathLst>
                <a:path w="12547" h="13125" extrusionOk="0">
                  <a:moveTo>
                    <a:pt x="920" y="1"/>
                  </a:moveTo>
                  <a:cubicBezTo>
                    <a:pt x="664" y="1"/>
                    <a:pt x="420" y="141"/>
                    <a:pt x="256" y="388"/>
                  </a:cubicBezTo>
                  <a:cubicBezTo>
                    <a:pt x="1" y="707"/>
                    <a:pt x="128" y="1216"/>
                    <a:pt x="510" y="1471"/>
                  </a:cubicBezTo>
                  <a:cubicBezTo>
                    <a:pt x="1338" y="2044"/>
                    <a:pt x="2166" y="2617"/>
                    <a:pt x="2994" y="3318"/>
                  </a:cubicBezTo>
                  <a:cubicBezTo>
                    <a:pt x="3121" y="3381"/>
                    <a:pt x="3312" y="3445"/>
                    <a:pt x="3504" y="3445"/>
                  </a:cubicBezTo>
                  <a:lnTo>
                    <a:pt x="3567" y="3445"/>
                  </a:lnTo>
                  <a:lnTo>
                    <a:pt x="3567" y="9049"/>
                  </a:lnTo>
                  <a:lnTo>
                    <a:pt x="9490" y="9049"/>
                  </a:lnTo>
                  <a:cubicBezTo>
                    <a:pt x="9171" y="9304"/>
                    <a:pt x="9108" y="9750"/>
                    <a:pt x="9299" y="10068"/>
                  </a:cubicBezTo>
                  <a:cubicBezTo>
                    <a:pt x="9936" y="10960"/>
                    <a:pt x="10445" y="11851"/>
                    <a:pt x="10955" y="12743"/>
                  </a:cubicBezTo>
                  <a:cubicBezTo>
                    <a:pt x="11082" y="12998"/>
                    <a:pt x="11337" y="13125"/>
                    <a:pt x="11655" y="13125"/>
                  </a:cubicBezTo>
                  <a:cubicBezTo>
                    <a:pt x="11782" y="13125"/>
                    <a:pt x="11910" y="13125"/>
                    <a:pt x="12037" y="12998"/>
                  </a:cubicBezTo>
                  <a:cubicBezTo>
                    <a:pt x="12419" y="12807"/>
                    <a:pt x="12547" y="12361"/>
                    <a:pt x="12356" y="11915"/>
                  </a:cubicBezTo>
                  <a:cubicBezTo>
                    <a:pt x="11846" y="11023"/>
                    <a:pt x="11273" y="10068"/>
                    <a:pt x="10636" y="9177"/>
                  </a:cubicBezTo>
                  <a:cubicBezTo>
                    <a:pt x="10445" y="8922"/>
                    <a:pt x="10190" y="8858"/>
                    <a:pt x="9872" y="8858"/>
                  </a:cubicBezTo>
                  <a:lnTo>
                    <a:pt x="9872" y="2744"/>
                  </a:lnTo>
                  <a:lnTo>
                    <a:pt x="4268" y="2744"/>
                  </a:lnTo>
                  <a:cubicBezTo>
                    <a:pt x="4268" y="2490"/>
                    <a:pt x="4204" y="2235"/>
                    <a:pt x="4013" y="2044"/>
                  </a:cubicBezTo>
                  <a:cubicBezTo>
                    <a:pt x="3121" y="1407"/>
                    <a:pt x="2230" y="707"/>
                    <a:pt x="1338" y="133"/>
                  </a:cubicBezTo>
                  <a:cubicBezTo>
                    <a:pt x="1203" y="43"/>
                    <a:pt x="1060" y="1"/>
                    <a:pt x="9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40"/>
            <p:cNvSpPr/>
            <p:nvPr/>
          </p:nvSpPr>
          <p:spPr>
            <a:xfrm>
              <a:off x="5732450" y="3078000"/>
              <a:ext cx="244700" cy="157625"/>
            </a:xfrm>
            <a:custGeom>
              <a:avLst/>
              <a:gdLst/>
              <a:ahLst/>
              <a:cxnLst/>
              <a:rect l="l" t="t" r="r" b="b"/>
              <a:pathLst>
                <a:path w="9788" h="6305" extrusionOk="0">
                  <a:moveTo>
                    <a:pt x="0" y="0"/>
                  </a:moveTo>
                  <a:lnTo>
                    <a:pt x="0" y="6305"/>
                  </a:lnTo>
                  <a:lnTo>
                    <a:pt x="6305" y="6305"/>
                  </a:lnTo>
                  <a:lnTo>
                    <a:pt x="6305" y="4140"/>
                  </a:lnTo>
                  <a:cubicBezTo>
                    <a:pt x="7133" y="4140"/>
                    <a:pt x="7834" y="4203"/>
                    <a:pt x="8598" y="4267"/>
                  </a:cubicBezTo>
                  <a:lnTo>
                    <a:pt x="8725" y="4267"/>
                  </a:lnTo>
                  <a:cubicBezTo>
                    <a:pt x="8745" y="4268"/>
                    <a:pt x="8765" y="4269"/>
                    <a:pt x="8784" y="4269"/>
                  </a:cubicBezTo>
                  <a:cubicBezTo>
                    <a:pt x="9746" y="4269"/>
                    <a:pt x="9788" y="2737"/>
                    <a:pt x="8789" y="2675"/>
                  </a:cubicBezTo>
                  <a:cubicBezTo>
                    <a:pt x="7961" y="2611"/>
                    <a:pt x="7133" y="2548"/>
                    <a:pt x="6305" y="2548"/>
                  </a:cubicBezTo>
                  <a:lnTo>
                    <a:pt x="63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40"/>
            <p:cNvSpPr/>
            <p:nvPr/>
          </p:nvSpPr>
          <p:spPr>
            <a:xfrm>
              <a:off x="6651200" y="3786250"/>
              <a:ext cx="58825" cy="118075"/>
            </a:xfrm>
            <a:custGeom>
              <a:avLst/>
              <a:gdLst/>
              <a:ahLst/>
              <a:cxnLst/>
              <a:rect l="l" t="t" r="r" b="b"/>
              <a:pathLst>
                <a:path w="2353" h="4723" extrusionOk="0">
                  <a:moveTo>
                    <a:pt x="968" y="1"/>
                  </a:moveTo>
                  <a:cubicBezTo>
                    <a:pt x="491" y="1"/>
                    <a:pt x="1" y="395"/>
                    <a:pt x="187" y="1029"/>
                  </a:cubicBezTo>
                  <a:cubicBezTo>
                    <a:pt x="378" y="1984"/>
                    <a:pt x="569" y="3003"/>
                    <a:pt x="697" y="4022"/>
                  </a:cubicBezTo>
                  <a:cubicBezTo>
                    <a:pt x="760" y="4404"/>
                    <a:pt x="1079" y="4722"/>
                    <a:pt x="1524" y="4722"/>
                  </a:cubicBezTo>
                  <a:lnTo>
                    <a:pt x="1588" y="4722"/>
                  </a:lnTo>
                  <a:cubicBezTo>
                    <a:pt x="2034" y="4659"/>
                    <a:pt x="2352" y="4276"/>
                    <a:pt x="2289" y="3831"/>
                  </a:cubicBezTo>
                  <a:cubicBezTo>
                    <a:pt x="2161" y="2748"/>
                    <a:pt x="1970" y="1729"/>
                    <a:pt x="1716" y="646"/>
                  </a:cubicBezTo>
                  <a:cubicBezTo>
                    <a:pt x="1636" y="198"/>
                    <a:pt x="1306" y="1"/>
                    <a:pt x="9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40"/>
            <p:cNvSpPr/>
            <p:nvPr/>
          </p:nvSpPr>
          <p:spPr>
            <a:xfrm>
              <a:off x="6007875" y="3155300"/>
              <a:ext cx="121025" cy="59650"/>
            </a:xfrm>
            <a:custGeom>
              <a:avLst/>
              <a:gdLst/>
              <a:ahLst/>
              <a:cxnLst/>
              <a:rect l="l" t="t" r="r" b="b"/>
              <a:pathLst>
                <a:path w="4841" h="2386" extrusionOk="0">
                  <a:moveTo>
                    <a:pt x="759" y="0"/>
                  </a:moveTo>
                  <a:cubicBezTo>
                    <a:pt x="402" y="0"/>
                    <a:pt x="118" y="287"/>
                    <a:pt x="64" y="666"/>
                  </a:cubicBezTo>
                  <a:cubicBezTo>
                    <a:pt x="1" y="1111"/>
                    <a:pt x="255" y="1557"/>
                    <a:pt x="701" y="1621"/>
                  </a:cubicBezTo>
                  <a:cubicBezTo>
                    <a:pt x="1720" y="1812"/>
                    <a:pt x="2739" y="2067"/>
                    <a:pt x="3694" y="2385"/>
                  </a:cubicBezTo>
                  <a:lnTo>
                    <a:pt x="3949" y="2385"/>
                  </a:lnTo>
                  <a:cubicBezTo>
                    <a:pt x="4268" y="2321"/>
                    <a:pt x="4586" y="2130"/>
                    <a:pt x="4713" y="1812"/>
                  </a:cubicBezTo>
                  <a:cubicBezTo>
                    <a:pt x="4841" y="1366"/>
                    <a:pt x="4586" y="920"/>
                    <a:pt x="4140" y="793"/>
                  </a:cubicBezTo>
                  <a:cubicBezTo>
                    <a:pt x="3121" y="475"/>
                    <a:pt x="2102" y="220"/>
                    <a:pt x="956" y="29"/>
                  </a:cubicBezTo>
                  <a:cubicBezTo>
                    <a:pt x="889" y="10"/>
                    <a:pt x="823" y="0"/>
                    <a:pt x="75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40"/>
            <p:cNvSpPr/>
            <p:nvPr/>
          </p:nvSpPr>
          <p:spPr>
            <a:xfrm>
              <a:off x="6599900" y="3634350"/>
              <a:ext cx="76675" cy="115525"/>
            </a:xfrm>
            <a:custGeom>
              <a:avLst/>
              <a:gdLst/>
              <a:ahLst/>
              <a:cxnLst/>
              <a:rect l="l" t="t" r="r" b="b"/>
              <a:pathLst>
                <a:path w="3067" h="4621" extrusionOk="0">
                  <a:moveTo>
                    <a:pt x="1048" y="1"/>
                  </a:moveTo>
                  <a:cubicBezTo>
                    <a:pt x="518" y="1"/>
                    <a:pt x="0" y="525"/>
                    <a:pt x="329" y="1182"/>
                  </a:cubicBezTo>
                  <a:cubicBezTo>
                    <a:pt x="711" y="2074"/>
                    <a:pt x="1093" y="3092"/>
                    <a:pt x="1411" y="4048"/>
                  </a:cubicBezTo>
                  <a:cubicBezTo>
                    <a:pt x="1539" y="4366"/>
                    <a:pt x="1857" y="4621"/>
                    <a:pt x="2175" y="4621"/>
                  </a:cubicBezTo>
                  <a:cubicBezTo>
                    <a:pt x="2239" y="4621"/>
                    <a:pt x="2366" y="4621"/>
                    <a:pt x="2430" y="4557"/>
                  </a:cubicBezTo>
                  <a:cubicBezTo>
                    <a:pt x="2812" y="4430"/>
                    <a:pt x="3067" y="3984"/>
                    <a:pt x="2940" y="3538"/>
                  </a:cubicBezTo>
                  <a:cubicBezTo>
                    <a:pt x="2621" y="2519"/>
                    <a:pt x="2239" y="1500"/>
                    <a:pt x="1793" y="545"/>
                  </a:cubicBezTo>
                  <a:cubicBezTo>
                    <a:pt x="1635" y="160"/>
                    <a:pt x="1340" y="1"/>
                    <a:pt x="10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40"/>
            <p:cNvSpPr/>
            <p:nvPr/>
          </p:nvSpPr>
          <p:spPr>
            <a:xfrm>
              <a:off x="238125" y="2229325"/>
              <a:ext cx="224500" cy="433150"/>
            </a:xfrm>
            <a:custGeom>
              <a:avLst/>
              <a:gdLst/>
              <a:ahLst/>
              <a:cxnLst/>
              <a:rect l="l" t="t" r="r" b="b"/>
              <a:pathLst>
                <a:path w="8980" h="17326" extrusionOk="0">
                  <a:moveTo>
                    <a:pt x="5509" y="0"/>
                  </a:moveTo>
                  <a:cubicBezTo>
                    <a:pt x="5187" y="0"/>
                    <a:pt x="4877" y="174"/>
                    <a:pt x="4776" y="577"/>
                  </a:cubicBezTo>
                  <a:cubicBezTo>
                    <a:pt x="4458" y="1659"/>
                    <a:pt x="4267" y="2742"/>
                    <a:pt x="4076" y="3761"/>
                  </a:cubicBezTo>
                  <a:cubicBezTo>
                    <a:pt x="4012" y="4079"/>
                    <a:pt x="4076" y="4334"/>
                    <a:pt x="4331" y="4525"/>
                  </a:cubicBezTo>
                  <a:lnTo>
                    <a:pt x="0" y="8856"/>
                  </a:lnTo>
                  <a:lnTo>
                    <a:pt x="4012" y="12868"/>
                  </a:lnTo>
                  <a:cubicBezTo>
                    <a:pt x="3757" y="12995"/>
                    <a:pt x="3694" y="13250"/>
                    <a:pt x="3694" y="13505"/>
                  </a:cubicBezTo>
                  <a:cubicBezTo>
                    <a:pt x="3821" y="14587"/>
                    <a:pt x="4012" y="15670"/>
                    <a:pt x="4203" y="16689"/>
                  </a:cubicBezTo>
                  <a:cubicBezTo>
                    <a:pt x="4267" y="17071"/>
                    <a:pt x="4585" y="17326"/>
                    <a:pt x="4967" y="17326"/>
                  </a:cubicBezTo>
                  <a:lnTo>
                    <a:pt x="5158" y="17326"/>
                  </a:lnTo>
                  <a:cubicBezTo>
                    <a:pt x="5541" y="17262"/>
                    <a:pt x="5859" y="16816"/>
                    <a:pt x="5732" y="16434"/>
                  </a:cubicBezTo>
                  <a:cubicBezTo>
                    <a:pt x="5541" y="15415"/>
                    <a:pt x="5413" y="14396"/>
                    <a:pt x="5286" y="13377"/>
                  </a:cubicBezTo>
                  <a:cubicBezTo>
                    <a:pt x="5222" y="13123"/>
                    <a:pt x="5158" y="12932"/>
                    <a:pt x="4967" y="12804"/>
                  </a:cubicBezTo>
                  <a:lnTo>
                    <a:pt x="8979" y="8856"/>
                  </a:lnTo>
                  <a:lnTo>
                    <a:pt x="4776" y="4716"/>
                  </a:lnTo>
                  <a:lnTo>
                    <a:pt x="4840" y="4716"/>
                  </a:lnTo>
                  <a:cubicBezTo>
                    <a:pt x="5222" y="4716"/>
                    <a:pt x="5541" y="4462"/>
                    <a:pt x="5668" y="4079"/>
                  </a:cubicBezTo>
                  <a:cubicBezTo>
                    <a:pt x="5859" y="3061"/>
                    <a:pt x="6050" y="2042"/>
                    <a:pt x="6368" y="1023"/>
                  </a:cubicBezTo>
                  <a:cubicBezTo>
                    <a:pt x="6522" y="407"/>
                    <a:pt x="6001" y="0"/>
                    <a:pt x="55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40"/>
            <p:cNvSpPr/>
            <p:nvPr/>
          </p:nvSpPr>
          <p:spPr>
            <a:xfrm>
              <a:off x="417375" y="2847300"/>
              <a:ext cx="91425" cy="108125"/>
            </a:xfrm>
            <a:custGeom>
              <a:avLst/>
              <a:gdLst/>
              <a:ahLst/>
              <a:cxnLst/>
              <a:rect l="l" t="t" r="r" b="b"/>
              <a:pathLst>
                <a:path w="3657" h="4325" extrusionOk="0">
                  <a:moveTo>
                    <a:pt x="1064" y="1"/>
                  </a:moveTo>
                  <a:cubicBezTo>
                    <a:pt x="528" y="1"/>
                    <a:pt x="1" y="559"/>
                    <a:pt x="345" y="1204"/>
                  </a:cubicBezTo>
                  <a:cubicBezTo>
                    <a:pt x="918" y="2159"/>
                    <a:pt x="1427" y="3051"/>
                    <a:pt x="2064" y="3942"/>
                  </a:cubicBezTo>
                  <a:cubicBezTo>
                    <a:pt x="2192" y="4197"/>
                    <a:pt x="2446" y="4325"/>
                    <a:pt x="2701" y="4325"/>
                  </a:cubicBezTo>
                  <a:cubicBezTo>
                    <a:pt x="2892" y="4325"/>
                    <a:pt x="3019" y="4261"/>
                    <a:pt x="3147" y="4197"/>
                  </a:cubicBezTo>
                  <a:cubicBezTo>
                    <a:pt x="3529" y="3942"/>
                    <a:pt x="3656" y="3433"/>
                    <a:pt x="3402" y="3051"/>
                  </a:cubicBezTo>
                  <a:cubicBezTo>
                    <a:pt x="2828" y="2223"/>
                    <a:pt x="2255" y="1331"/>
                    <a:pt x="1746" y="440"/>
                  </a:cubicBezTo>
                  <a:cubicBezTo>
                    <a:pt x="1580" y="130"/>
                    <a:pt x="1321" y="1"/>
                    <a:pt x="10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40"/>
            <p:cNvSpPr/>
            <p:nvPr/>
          </p:nvSpPr>
          <p:spPr>
            <a:xfrm>
              <a:off x="360700" y="2701425"/>
              <a:ext cx="71675" cy="113900"/>
            </a:xfrm>
            <a:custGeom>
              <a:avLst/>
              <a:gdLst/>
              <a:ahLst/>
              <a:cxnLst/>
              <a:rect l="l" t="t" r="r" b="b"/>
              <a:pathLst>
                <a:path w="2867" h="4556" extrusionOk="0">
                  <a:moveTo>
                    <a:pt x="908" y="1"/>
                  </a:moveTo>
                  <a:cubicBezTo>
                    <a:pt x="839" y="1"/>
                    <a:pt x="769" y="11"/>
                    <a:pt x="701" y="34"/>
                  </a:cubicBezTo>
                  <a:cubicBezTo>
                    <a:pt x="255" y="161"/>
                    <a:pt x="1" y="607"/>
                    <a:pt x="128" y="989"/>
                  </a:cubicBezTo>
                  <a:cubicBezTo>
                    <a:pt x="446" y="2072"/>
                    <a:pt x="829" y="3091"/>
                    <a:pt x="1274" y="4046"/>
                  </a:cubicBezTo>
                  <a:cubicBezTo>
                    <a:pt x="1402" y="4364"/>
                    <a:pt x="1656" y="4555"/>
                    <a:pt x="1975" y="4555"/>
                  </a:cubicBezTo>
                  <a:cubicBezTo>
                    <a:pt x="2102" y="4555"/>
                    <a:pt x="2230" y="4555"/>
                    <a:pt x="2293" y="4492"/>
                  </a:cubicBezTo>
                  <a:cubicBezTo>
                    <a:pt x="2675" y="4301"/>
                    <a:pt x="2866" y="3855"/>
                    <a:pt x="2675" y="3473"/>
                  </a:cubicBezTo>
                  <a:cubicBezTo>
                    <a:pt x="2293" y="2517"/>
                    <a:pt x="1911" y="1499"/>
                    <a:pt x="1656" y="543"/>
                  </a:cubicBezTo>
                  <a:cubicBezTo>
                    <a:pt x="1552" y="229"/>
                    <a:pt x="1231" y="1"/>
                    <a:pt x="9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40"/>
            <p:cNvSpPr/>
            <p:nvPr/>
          </p:nvSpPr>
          <p:spPr>
            <a:xfrm>
              <a:off x="379800" y="2081500"/>
              <a:ext cx="80800" cy="112900"/>
            </a:xfrm>
            <a:custGeom>
              <a:avLst/>
              <a:gdLst/>
              <a:ahLst/>
              <a:cxnLst/>
              <a:rect l="l" t="t" r="r" b="b"/>
              <a:pathLst>
                <a:path w="3232" h="4516" extrusionOk="0">
                  <a:moveTo>
                    <a:pt x="2170" y="1"/>
                  </a:moveTo>
                  <a:cubicBezTo>
                    <a:pt x="1919" y="1"/>
                    <a:pt x="1674" y="130"/>
                    <a:pt x="1529" y="440"/>
                  </a:cubicBezTo>
                  <a:cubicBezTo>
                    <a:pt x="1020" y="1395"/>
                    <a:pt x="574" y="2414"/>
                    <a:pt x="192" y="3433"/>
                  </a:cubicBezTo>
                  <a:cubicBezTo>
                    <a:pt x="1" y="3815"/>
                    <a:pt x="192" y="4325"/>
                    <a:pt x="638" y="4516"/>
                  </a:cubicBezTo>
                  <a:lnTo>
                    <a:pt x="892" y="4516"/>
                  </a:lnTo>
                  <a:cubicBezTo>
                    <a:pt x="1211" y="4516"/>
                    <a:pt x="1529" y="4325"/>
                    <a:pt x="1657" y="4006"/>
                  </a:cubicBezTo>
                  <a:cubicBezTo>
                    <a:pt x="2039" y="3051"/>
                    <a:pt x="2421" y="2096"/>
                    <a:pt x="2930" y="1204"/>
                  </a:cubicBezTo>
                  <a:cubicBezTo>
                    <a:pt x="3231" y="559"/>
                    <a:pt x="2690" y="1"/>
                    <a:pt x="21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40"/>
            <p:cNvSpPr/>
            <p:nvPr/>
          </p:nvSpPr>
          <p:spPr>
            <a:xfrm>
              <a:off x="516725" y="1740625"/>
              <a:ext cx="222925" cy="222925"/>
            </a:xfrm>
            <a:custGeom>
              <a:avLst/>
              <a:gdLst/>
              <a:ahLst/>
              <a:cxnLst/>
              <a:rect l="l" t="t" r="r" b="b"/>
              <a:pathLst>
                <a:path w="8917" h="8917" extrusionOk="0">
                  <a:moveTo>
                    <a:pt x="4459" y="1"/>
                  </a:moveTo>
                  <a:lnTo>
                    <a:pt x="1" y="4459"/>
                  </a:lnTo>
                  <a:lnTo>
                    <a:pt x="1656" y="6114"/>
                  </a:lnTo>
                  <a:lnTo>
                    <a:pt x="1656" y="6178"/>
                  </a:lnTo>
                  <a:cubicBezTo>
                    <a:pt x="1338" y="6496"/>
                    <a:pt x="1338" y="7006"/>
                    <a:pt x="1656" y="7324"/>
                  </a:cubicBezTo>
                  <a:cubicBezTo>
                    <a:pt x="1784" y="7452"/>
                    <a:pt x="1975" y="7515"/>
                    <a:pt x="2230" y="7515"/>
                  </a:cubicBezTo>
                  <a:cubicBezTo>
                    <a:pt x="2421" y="7515"/>
                    <a:pt x="2612" y="7452"/>
                    <a:pt x="2803" y="7261"/>
                  </a:cubicBezTo>
                  <a:lnTo>
                    <a:pt x="4459" y="8916"/>
                  </a:lnTo>
                  <a:lnTo>
                    <a:pt x="8916" y="4459"/>
                  </a:lnTo>
                  <a:lnTo>
                    <a:pt x="445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40"/>
            <p:cNvSpPr/>
            <p:nvPr/>
          </p:nvSpPr>
          <p:spPr>
            <a:xfrm>
              <a:off x="451450" y="1948450"/>
              <a:ext cx="90775" cy="104250"/>
            </a:xfrm>
            <a:custGeom>
              <a:avLst/>
              <a:gdLst/>
              <a:ahLst/>
              <a:cxnLst/>
              <a:rect l="l" t="t" r="r" b="b"/>
              <a:pathLst>
                <a:path w="3631" h="4170" extrusionOk="0">
                  <a:moveTo>
                    <a:pt x="2782" y="0"/>
                  </a:moveTo>
                  <a:cubicBezTo>
                    <a:pt x="2549" y="0"/>
                    <a:pt x="2314" y="100"/>
                    <a:pt x="2166" y="285"/>
                  </a:cubicBezTo>
                  <a:cubicBezTo>
                    <a:pt x="1465" y="1113"/>
                    <a:pt x="829" y="2005"/>
                    <a:pt x="255" y="2960"/>
                  </a:cubicBezTo>
                  <a:cubicBezTo>
                    <a:pt x="1" y="3342"/>
                    <a:pt x="128" y="3788"/>
                    <a:pt x="510" y="4042"/>
                  </a:cubicBezTo>
                  <a:cubicBezTo>
                    <a:pt x="637" y="4106"/>
                    <a:pt x="765" y="4170"/>
                    <a:pt x="892" y="4170"/>
                  </a:cubicBezTo>
                  <a:cubicBezTo>
                    <a:pt x="1211" y="4170"/>
                    <a:pt x="1465" y="4042"/>
                    <a:pt x="1593" y="3788"/>
                  </a:cubicBezTo>
                  <a:cubicBezTo>
                    <a:pt x="2166" y="2960"/>
                    <a:pt x="2739" y="2068"/>
                    <a:pt x="3376" y="1304"/>
                  </a:cubicBezTo>
                  <a:cubicBezTo>
                    <a:pt x="3631" y="922"/>
                    <a:pt x="3567" y="412"/>
                    <a:pt x="3249" y="158"/>
                  </a:cubicBezTo>
                  <a:cubicBezTo>
                    <a:pt x="3116" y="51"/>
                    <a:pt x="2949" y="0"/>
                    <a:pt x="27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40"/>
            <p:cNvSpPr/>
            <p:nvPr/>
          </p:nvSpPr>
          <p:spPr>
            <a:xfrm>
              <a:off x="504525" y="2977900"/>
              <a:ext cx="231950" cy="235450"/>
            </a:xfrm>
            <a:custGeom>
              <a:avLst/>
              <a:gdLst/>
              <a:ahLst/>
              <a:cxnLst/>
              <a:rect l="l" t="t" r="r" b="b"/>
              <a:pathLst>
                <a:path w="9278" h="9418" extrusionOk="0">
                  <a:moveTo>
                    <a:pt x="1102" y="1"/>
                  </a:moveTo>
                  <a:cubicBezTo>
                    <a:pt x="511" y="1"/>
                    <a:pt x="0" y="732"/>
                    <a:pt x="552" y="1330"/>
                  </a:cubicBezTo>
                  <a:cubicBezTo>
                    <a:pt x="1062" y="1966"/>
                    <a:pt x="1635" y="2603"/>
                    <a:pt x="2144" y="3176"/>
                  </a:cubicBezTo>
                  <a:lnTo>
                    <a:pt x="361" y="4959"/>
                  </a:lnTo>
                  <a:lnTo>
                    <a:pt x="4819" y="9417"/>
                  </a:lnTo>
                  <a:lnTo>
                    <a:pt x="9277" y="4959"/>
                  </a:lnTo>
                  <a:lnTo>
                    <a:pt x="4819" y="502"/>
                  </a:lnTo>
                  <a:lnTo>
                    <a:pt x="3291" y="2094"/>
                  </a:lnTo>
                  <a:cubicBezTo>
                    <a:pt x="2781" y="1521"/>
                    <a:pt x="2272" y="947"/>
                    <a:pt x="1762" y="374"/>
                  </a:cubicBezTo>
                  <a:cubicBezTo>
                    <a:pt x="1568" y="109"/>
                    <a:pt x="1329" y="1"/>
                    <a:pt x="11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40"/>
            <p:cNvSpPr/>
            <p:nvPr/>
          </p:nvSpPr>
          <p:spPr>
            <a:xfrm>
              <a:off x="7060250" y="2937275"/>
              <a:ext cx="87600" cy="107625"/>
            </a:xfrm>
            <a:custGeom>
              <a:avLst/>
              <a:gdLst/>
              <a:ahLst/>
              <a:cxnLst/>
              <a:rect l="l" t="t" r="r" b="b"/>
              <a:pathLst>
                <a:path w="3504" h="4305" extrusionOk="0">
                  <a:moveTo>
                    <a:pt x="2565" y="1"/>
                  </a:moveTo>
                  <a:cubicBezTo>
                    <a:pt x="2291" y="1"/>
                    <a:pt x="2024" y="143"/>
                    <a:pt x="1848" y="407"/>
                  </a:cubicBezTo>
                  <a:cubicBezTo>
                    <a:pt x="1402" y="1362"/>
                    <a:pt x="829" y="2254"/>
                    <a:pt x="256" y="3082"/>
                  </a:cubicBezTo>
                  <a:cubicBezTo>
                    <a:pt x="1" y="3464"/>
                    <a:pt x="128" y="3973"/>
                    <a:pt x="510" y="4165"/>
                  </a:cubicBezTo>
                  <a:cubicBezTo>
                    <a:pt x="638" y="4292"/>
                    <a:pt x="765" y="4292"/>
                    <a:pt x="956" y="4292"/>
                  </a:cubicBezTo>
                  <a:cubicBezTo>
                    <a:pt x="990" y="4300"/>
                    <a:pt x="1024" y="4304"/>
                    <a:pt x="1058" y="4304"/>
                  </a:cubicBezTo>
                  <a:cubicBezTo>
                    <a:pt x="1277" y="4304"/>
                    <a:pt x="1483" y="4139"/>
                    <a:pt x="1593" y="3973"/>
                  </a:cubicBezTo>
                  <a:cubicBezTo>
                    <a:pt x="2166" y="3082"/>
                    <a:pt x="2803" y="2127"/>
                    <a:pt x="3312" y="1171"/>
                  </a:cubicBezTo>
                  <a:cubicBezTo>
                    <a:pt x="3503" y="789"/>
                    <a:pt x="3312" y="280"/>
                    <a:pt x="2930" y="89"/>
                  </a:cubicBezTo>
                  <a:cubicBezTo>
                    <a:pt x="2812" y="30"/>
                    <a:pt x="2688" y="1"/>
                    <a:pt x="25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40"/>
            <p:cNvSpPr/>
            <p:nvPr/>
          </p:nvSpPr>
          <p:spPr>
            <a:xfrm>
              <a:off x="7136675" y="2790600"/>
              <a:ext cx="71675" cy="115475"/>
            </a:xfrm>
            <a:custGeom>
              <a:avLst/>
              <a:gdLst/>
              <a:ahLst/>
              <a:cxnLst/>
              <a:rect l="l" t="t" r="r" b="b"/>
              <a:pathLst>
                <a:path w="2867" h="4619" extrusionOk="0">
                  <a:moveTo>
                    <a:pt x="1998" y="0"/>
                  </a:moveTo>
                  <a:cubicBezTo>
                    <a:pt x="1638" y="0"/>
                    <a:pt x="1316" y="238"/>
                    <a:pt x="1211" y="606"/>
                  </a:cubicBezTo>
                  <a:cubicBezTo>
                    <a:pt x="892" y="1562"/>
                    <a:pt x="574" y="2517"/>
                    <a:pt x="128" y="3472"/>
                  </a:cubicBezTo>
                  <a:cubicBezTo>
                    <a:pt x="1" y="3918"/>
                    <a:pt x="192" y="4364"/>
                    <a:pt x="574" y="4555"/>
                  </a:cubicBezTo>
                  <a:cubicBezTo>
                    <a:pt x="701" y="4555"/>
                    <a:pt x="765" y="4618"/>
                    <a:pt x="892" y="4618"/>
                  </a:cubicBezTo>
                  <a:cubicBezTo>
                    <a:pt x="1211" y="4618"/>
                    <a:pt x="1529" y="4427"/>
                    <a:pt x="1656" y="4109"/>
                  </a:cubicBezTo>
                  <a:cubicBezTo>
                    <a:pt x="2039" y="3090"/>
                    <a:pt x="2421" y="2071"/>
                    <a:pt x="2739" y="1052"/>
                  </a:cubicBezTo>
                  <a:cubicBezTo>
                    <a:pt x="2866" y="606"/>
                    <a:pt x="2612" y="160"/>
                    <a:pt x="2230" y="33"/>
                  </a:cubicBezTo>
                  <a:cubicBezTo>
                    <a:pt x="2152" y="11"/>
                    <a:pt x="2074" y="0"/>
                    <a:pt x="19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40"/>
            <p:cNvSpPr/>
            <p:nvPr/>
          </p:nvSpPr>
          <p:spPr>
            <a:xfrm>
              <a:off x="6832600" y="3069275"/>
              <a:ext cx="226100" cy="234825"/>
            </a:xfrm>
            <a:custGeom>
              <a:avLst/>
              <a:gdLst/>
              <a:ahLst/>
              <a:cxnLst/>
              <a:rect l="l" t="t" r="r" b="b"/>
              <a:pathLst>
                <a:path w="9044" h="9393" extrusionOk="0">
                  <a:moveTo>
                    <a:pt x="8144" y="1"/>
                  </a:moveTo>
                  <a:cubicBezTo>
                    <a:pt x="7898" y="1"/>
                    <a:pt x="7663" y="100"/>
                    <a:pt x="7515" y="286"/>
                  </a:cubicBezTo>
                  <a:cubicBezTo>
                    <a:pt x="7005" y="859"/>
                    <a:pt x="6496" y="1432"/>
                    <a:pt x="5986" y="2005"/>
                  </a:cubicBezTo>
                  <a:lnTo>
                    <a:pt x="4458" y="477"/>
                  </a:lnTo>
                  <a:lnTo>
                    <a:pt x="0" y="4934"/>
                  </a:lnTo>
                  <a:lnTo>
                    <a:pt x="4458" y="9392"/>
                  </a:lnTo>
                  <a:lnTo>
                    <a:pt x="8916" y="4934"/>
                  </a:lnTo>
                  <a:lnTo>
                    <a:pt x="7069" y="3151"/>
                  </a:lnTo>
                  <a:cubicBezTo>
                    <a:pt x="7642" y="2514"/>
                    <a:pt x="8215" y="1941"/>
                    <a:pt x="8725" y="1304"/>
                  </a:cubicBezTo>
                  <a:cubicBezTo>
                    <a:pt x="9043" y="986"/>
                    <a:pt x="8979" y="477"/>
                    <a:pt x="8661" y="158"/>
                  </a:cubicBezTo>
                  <a:cubicBezTo>
                    <a:pt x="8502" y="52"/>
                    <a:pt x="8320" y="1"/>
                    <a:pt x="81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40"/>
            <p:cNvSpPr/>
            <p:nvPr/>
          </p:nvSpPr>
          <p:spPr>
            <a:xfrm>
              <a:off x="7108025" y="2320075"/>
              <a:ext cx="222925" cy="434750"/>
            </a:xfrm>
            <a:custGeom>
              <a:avLst/>
              <a:gdLst/>
              <a:ahLst/>
              <a:cxnLst/>
              <a:rect l="l" t="t" r="r" b="b"/>
              <a:pathLst>
                <a:path w="8917" h="17390" extrusionOk="0">
                  <a:moveTo>
                    <a:pt x="3384" y="0"/>
                  </a:moveTo>
                  <a:cubicBezTo>
                    <a:pt x="2901" y="0"/>
                    <a:pt x="2419" y="407"/>
                    <a:pt x="2611" y="1023"/>
                  </a:cubicBezTo>
                  <a:cubicBezTo>
                    <a:pt x="2866" y="1978"/>
                    <a:pt x="3121" y="2997"/>
                    <a:pt x="3312" y="4016"/>
                  </a:cubicBezTo>
                  <a:cubicBezTo>
                    <a:pt x="3376" y="4398"/>
                    <a:pt x="3694" y="4653"/>
                    <a:pt x="4076" y="4653"/>
                  </a:cubicBezTo>
                  <a:lnTo>
                    <a:pt x="4140" y="4653"/>
                  </a:lnTo>
                  <a:lnTo>
                    <a:pt x="0" y="8856"/>
                  </a:lnTo>
                  <a:lnTo>
                    <a:pt x="3949" y="12804"/>
                  </a:lnTo>
                  <a:cubicBezTo>
                    <a:pt x="3821" y="12932"/>
                    <a:pt x="3694" y="13123"/>
                    <a:pt x="3694" y="13377"/>
                  </a:cubicBezTo>
                  <a:cubicBezTo>
                    <a:pt x="3567" y="14396"/>
                    <a:pt x="3376" y="15415"/>
                    <a:pt x="3185" y="16434"/>
                  </a:cubicBezTo>
                  <a:cubicBezTo>
                    <a:pt x="3121" y="16880"/>
                    <a:pt x="3376" y="17262"/>
                    <a:pt x="3821" y="17389"/>
                  </a:cubicBezTo>
                  <a:lnTo>
                    <a:pt x="3949" y="17389"/>
                  </a:lnTo>
                  <a:cubicBezTo>
                    <a:pt x="4331" y="17389"/>
                    <a:pt x="4713" y="17135"/>
                    <a:pt x="4777" y="16753"/>
                  </a:cubicBezTo>
                  <a:cubicBezTo>
                    <a:pt x="4968" y="15670"/>
                    <a:pt x="5159" y="14587"/>
                    <a:pt x="5286" y="13568"/>
                  </a:cubicBezTo>
                  <a:cubicBezTo>
                    <a:pt x="5286" y="13250"/>
                    <a:pt x="5159" y="12995"/>
                    <a:pt x="4904" y="12804"/>
                  </a:cubicBezTo>
                  <a:lnTo>
                    <a:pt x="8916" y="8856"/>
                  </a:lnTo>
                  <a:lnTo>
                    <a:pt x="4586" y="4525"/>
                  </a:lnTo>
                  <a:cubicBezTo>
                    <a:pt x="4777" y="4334"/>
                    <a:pt x="4904" y="4016"/>
                    <a:pt x="4840" y="3761"/>
                  </a:cubicBezTo>
                  <a:cubicBezTo>
                    <a:pt x="4649" y="2678"/>
                    <a:pt x="4395" y="1596"/>
                    <a:pt x="4140" y="577"/>
                  </a:cubicBezTo>
                  <a:cubicBezTo>
                    <a:pt x="4014" y="174"/>
                    <a:pt x="3699" y="0"/>
                    <a:pt x="33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40"/>
            <p:cNvSpPr/>
            <p:nvPr/>
          </p:nvSpPr>
          <p:spPr>
            <a:xfrm>
              <a:off x="7025225" y="2038025"/>
              <a:ext cx="92375" cy="105425"/>
            </a:xfrm>
            <a:custGeom>
              <a:avLst/>
              <a:gdLst/>
              <a:ahLst/>
              <a:cxnLst/>
              <a:rect l="l" t="t" r="r" b="b"/>
              <a:pathLst>
                <a:path w="3695" h="4217" extrusionOk="0">
                  <a:moveTo>
                    <a:pt x="931" y="1"/>
                  </a:moveTo>
                  <a:cubicBezTo>
                    <a:pt x="758" y="1"/>
                    <a:pt x="584" y="67"/>
                    <a:pt x="447" y="205"/>
                  </a:cubicBezTo>
                  <a:cubicBezTo>
                    <a:pt x="64" y="459"/>
                    <a:pt x="1" y="969"/>
                    <a:pt x="319" y="1287"/>
                  </a:cubicBezTo>
                  <a:cubicBezTo>
                    <a:pt x="956" y="2115"/>
                    <a:pt x="1529" y="2943"/>
                    <a:pt x="2102" y="3835"/>
                  </a:cubicBezTo>
                  <a:cubicBezTo>
                    <a:pt x="2230" y="4026"/>
                    <a:pt x="2484" y="4217"/>
                    <a:pt x="2739" y="4217"/>
                  </a:cubicBezTo>
                  <a:cubicBezTo>
                    <a:pt x="2930" y="4217"/>
                    <a:pt x="3058" y="4153"/>
                    <a:pt x="3185" y="4089"/>
                  </a:cubicBezTo>
                  <a:cubicBezTo>
                    <a:pt x="3567" y="3835"/>
                    <a:pt x="3694" y="3325"/>
                    <a:pt x="3440" y="2943"/>
                  </a:cubicBezTo>
                  <a:cubicBezTo>
                    <a:pt x="2867" y="2051"/>
                    <a:pt x="2230" y="1160"/>
                    <a:pt x="1529" y="332"/>
                  </a:cubicBezTo>
                  <a:cubicBezTo>
                    <a:pt x="1385" y="115"/>
                    <a:pt x="1158" y="1"/>
                    <a:pt x="9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40"/>
            <p:cNvSpPr/>
            <p:nvPr/>
          </p:nvSpPr>
          <p:spPr>
            <a:xfrm>
              <a:off x="7111200" y="2171525"/>
              <a:ext cx="78050" cy="113625"/>
            </a:xfrm>
            <a:custGeom>
              <a:avLst/>
              <a:gdLst/>
              <a:ahLst/>
              <a:cxnLst/>
              <a:rect l="l" t="t" r="r" b="b"/>
              <a:pathLst>
                <a:path w="3122" h="4545" extrusionOk="0">
                  <a:moveTo>
                    <a:pt x="876" y="1"/>
                  </a:moveTo>
                  <a:cubicBezTo>
                    <a:pt x="751" y="1"/>
                    <a:pt x="625" y="29"/>
                    <a:pt x="510" y="87"/>
                  </a:cubicBezTo>
                  <a:cubicBezTo>
                    <a:pt x="128" y="278"/>
                    <a:pt x="1" y="787"/>
                    <a:pt x="192" y="1169"/>
                  </a:cubicBezTo>
                  <a:cubicBezTo>
                    <a:pt x="701" y="2125"/>
                    <a:pt x="1083" y="3080"/>
                    <a:pt x="1465" y="4035"/>
                  </a:cubicBezTo>
                  <a:cubicBezTo>
                    <a:pt x="1593" y="4290"/>
                    <a:pt x="1911" y="4545"/>
                    <a:pt x="2230" y="4545"/>
                  </a:cubicBezTo>
                  <a:cubicBezTo>
                    <a:pt x="2293" y="4545"/>
                    <a:pt x="2421" y="4481"/>
                    <a:pt x="2484" y="4481"/>
                  </a:cubicBezTo>
                  <a:cubicBezTo>
                    <a:pt x="2930" y="4290"/>
                    <a:pt x="3121" y="3844"/>
                    <a:pt x="2930" y="3462"/>
                  </a:cubicBezTo>
                  <a:cubicBezTo>
                    <a:pt x="2548" y="2443"/>
                    <a:pt x="2102" y="1424"/>
                    <a:pt x="1593" y="469"/>
                  </a:cubicBezTo>
                  <a:cubicBezTo>
                    <a:pt x="1459" y="157"/>
                    <a:pt x="1169" y="1"/>
                    <a:pt x="8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40"/>
            <p:cNvSpPr/>
            <p:nvPr/>
          </p:nvSpPr>
          <p:spPr>
            <a:xfrm>
              <a:off x="6829400" y="1831375"/>
              <a:ext cx="222925" cy="222925"/>
            </a:xfrm>
            <a:custGeom>
              <a:avLst/>
              <a:gdLst/>
              <a:ahLst/>
              <a:cxnLst/>
              <a:rect l="l" t="t" r="r" b="b"/>
              <a:pathLst>
                <a:path w="8917" h="8917" extrusionOk="0">
                  <a:moveTo>
                    <a:pt x="4459" y="1"/>
                  </a:moveTo>
                  <a:lnTo>
                    <a:pt x="1" y="4459"/>
                  </a:lnTo>
                  <a:lnTo>
                    <a:pt x="4459" y="8916"/>
                  </a:lnTo>
                  <a:lnTo>
                    <a:pt x="6114" y="7197"/>
                  </a:lnTo>
                  <a:cubicBezTo>
                    <a:pt x="6242" y="7388"/>
                    <a:pt x="6433" y="7452"/>
                    <a:pt x="6687" y="7452"/>
                  </a:cubicBezTo>
                  <a:cubicBezTo>
                    <a:pt x="7388" y="7452"/>
                    <a:pt x="7706" y="6624"/>
                    <a:pt x="7261" y="6114"/>
                  </a:cubicBezTo>
                  <a:lnTo>
                    <a:pt x="8916" y="4459"/>
                  </a:lnTo>
                  <a:lnTo>
                    <a:pt x="445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40"/>
            <p:cNvSpPr/>
            <p:nvPr/>
          </p:nvSpPr>
          <p:spPr>
            <a:xfrm>
              <a:off x="1369300" y="4886275"/>
              <a:ext cx="322425" cy="328350"/>
            </a:xfrm>
            <a:custGeom>
              <a:avLst/>
              <a:gdLst/>
              <a:ahLst/>
              <a:cxnLst/>
              <a:rect l="l" t="t" r="r" b="b"/>
              <a:pathLst>
                <a:path w="12897" h="13134" extrusionOk="0">
                  <a:moveTo>
                    <a:pt x="1070" y="1"/>
                  </a:moveTo>
                  <a:cubicBezTo>
                    <a:pt x="523" y="1"/>
                    <a:pt x="0" y="567"/>
                    <a:pt x="351" y="1224"/>
                  </a:cubicBezTo>
                  <a:cubicBezTo>
                    <a:pt x="860" y="2179"/>
                    <a:pt x="1433" y="3071"/>
                    <a:pt x="2070" y="3963"/>
                  </a:cubicBezTo>
                  <a:cubicBezTo>
                    <a:pt x="2198" y="4154"/>
                    <a:pt x="2452" y="4281"/>
                    <a:pt x="2707" y="4345"/>
                  </a:cubicBezTo>
                  <a:lnTo>
                    <a:pt x="2834" y="4345"/>
                  </a:lnTo>
                  <a:lnTo>
                    <a:pt x="2834" y="10458"/>
                  </a:lnTo>
                  <a:lnTo>
                    <a:pt x="8439" y="10458"/>
                  </a:lnTo>
                  <a:cubicBezTo>
                    <a:pt x="8439" y="10713"/>
                    <a:pt x="8502" y="10968"/>
                    <a:pt x="8693" y="11095"/>
                  </a:cubicBezTo>
                  <a:cubicBezTo>
                    <a:pt x="9585" y="11796"/>
                    <a:pt x="10476" y="12433"/>
                    <a:pt x="11368" y="13006"/>
                  </a:cubicBezTo>
                  <a:cubicBezTo>
                    <a:pt x="11495" y="13133"/>
                    <a:pt x="11623" y="13133"/>
                    <a:pt x="11814" y="13133"/>
                  </a:cubicBezTo>
                  <a:cubicBezTo>
                    <a:pt x="12578" y="13133"/>
                    <a:pt x="12896" y="12114"/>
                    <a:pt x="12196" y="11732"/>
                  </a:cubicBezTo>
                  <a:lnTo>
                    <a:pt x="12196" y="11668"/>
                  </a:lnTo>
                  <a:cubicBezTo>
                    <a:pt x="11368" y="11095"/>
                    <a:pt x="10540" y="10458"/>
                    <a:pt x="9712" y="9822"/>
                  </a:cubicBezTo>
                  <a:cubicBezTo>
                    <a:pt x="9572" y="9728"/>
                    <a:pt x="9433" y="9669"/>
                    <a:pt x="9268" y="9669"/>
                  </a:cubicBezTo>
                  <a:cubicBezTo>
                    <a:pt x="9207" y="9669"/>
                    <a:pt x="9144" y="9677"/>
                    <a:pt x="9075" y="9694"/>
                  </a:cubicBezTo>
                  <a:lnTo>
                    <a:pt x="9075" y="4090"/>
                  </a:lnTo>
                  <a:lnTo>
                    <a:pt x="3217" y="4090"/>
                  </a:lnTo>
                  <a:cubicBezTo>
                    <a:pt x="3535" y="3835"/>
                    <a:pt x="3599" y="3389"/>
                    <a:pt x="3408" y="3071"/>
                  </a:cubicBezTo>
                  <a:cubicBezTo>
                    <a:pt x="2771" y="2179"/>
                    <a:pt x="2261" y="1288"/>
                    <a:pt x="1752" y="396"/>
                  </a:cubicBezTo>
                  <a:cubicBezTo>
                    <a:pt x="1573" y="118"/>
                    <a:pt x="1319" y="1"/>
                    <a:pt x="10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40"/>
            <p:cNvSpPr/>
            <p:nvPr/>
          </p:nvSpPr>
          <p:spPr>
            <a:xfrm>
              <a:off x="1849075" y="5273675"/>
              <a:ext cx="130825" cy="60350"/>
            </a:xfrm>
            <a:custGeom>
              <a:avLst/>
              <a:gdLst/>
              <a:ahLst/>
              <a:cxnLst/>
              <a:rect l="l" t="t" r="r" b="b"/>
              <a:pathLst>
                <a:path w="5233" h="2414" extrusionOk="0">
                  <a:moveTo>
                    <a:pt x="1161" y="0"/>
                  </a:moveTo>
                  <a:cubicBezTo>
                    <a:pt x="305" y="0"/>
                    <a:pt x="0" y="1357"/>
                    <a:pt x="1029" y="1586"/>
                  </a:cubicBezTo>
                  <a:cubicBezTo>
                    <a:pt x="2048" y="1904"/>
                    <a:pt x="3131" y="2159"/>
                    <a:pt x="4213" y="2413"/>
                  </a:cubicBezTo>
                  <a:lnTo>
                    <a:pt x="4341" y="2413"/>
                  </a:lnTo>
                  <a:cubicBezTo>
                    <a:pt x="4723" y="2413"/>
                    <a:pt x="5041" y="2095"/>
                    <a:pt x="5105" y="1713"/>
                  </a:cubicBezTo>
                  <a:cubicBezTo>
                    <a:pt x="5232" y="1331"/>
                    <a:pt x="4914" y="885"/>
                    <a:pt x="4468" y="821"/>
                  </a:cubicBezTo>
                  <a:cubicBezTo>
                    <a:pt x="3449" y="630"/>
                    <a:pt x="2430" y="376"/>
                    <a:pt x="1475" y="57"/>
                  </a:cubicBezTo>
                  <a:cubicBezTo>
                    <a:pt x="1364" y="18"/>
                    <a:pt x="1259" y="0"/>
                    <a:pt x="11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40"/>
            <p:cNvSpPr/>
            <p:nvPr/>
          </p:nvSpPr>
          <p:spPr>
            <a:xfrm>
              <a:off x="1276025" y="4585150"/>
              <a:ext cx="55875" cy="116800"/>
            </a:xfrm>
            <a:custGeom>
              <a:avLst/>
              <a:gdLst/>
              <a:ahLst/>
              <a:cxnLst/>
              <a:rect l="l" t="t" r="r" b="b"/>
              <a:pathLst>
                <a:path w="2235" h="4672" extrusionOk="0">
                  <a:moveTo>
                    <a:pt x="875" y="1"/>
                  </a:moveTo>
                  <a:cubicBezTo>
                    <a:pt x="440" y="1"/>
                    <a:pt x="0" y="326"/>
                    <a:pt x="70" y="915"/>
                  </a:cubicBezTo>
                  <a:cubicBezTo>
                    <a:pt x="197" y="1933"/>
                    <a:pt x="388" y="3016"/>
                    <a:pt x="643" y="4099"/>
                  </a:cubicBezTo>
                  <a:cubicBezTo>
                    <a:pt x="706" y="4417"/>
                    <a:pt x="1025" y="4672"/>
                    <a:pt x="1407" y="4672"/>
                  </a:cubicBezTo>
                  <a:lnTo>
                    <a:pt x="1598" y="4672"/>
                  </a:lnTo>
                  <a:cubicBezTo>
                    <a:pt x="1980" y="4608"/>
                    <a:pt x="2235" y="4162"/>
                    <a:pt x="2171" y="3780"/>
                  </a:cubicBezTo>
                  <a:cubicBezTo>
                    <a:pt x="1916" y="2761"/>
                    <a:pt x="1789" y="1742"/>
                    <a:pt x="1662" y="723"/>
                  </a:cubicBezTo>
                  <a:cubicBezTo>
                    <a:pt x="1604" y="230"/>
                    <a:pt x="1241" y="1"/>
                    <a:pt x="8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40"/>
            <p:cNvSpPr/>
            <p:nvPr/>
          </p:nvSpPr>
          <p:spPr>
            <a:xfrm>
              <a:off x="1307975" y="4740050"/>
              <a:ext cx="74875" cy="114750"/>
            </a:xfrm>
            <a:custGeom>
              <a:avLst/>
              <a:gdLst/>
              <a:ahLst/>
              <a:cxnLst/>
              <a:rect l="l" t="t" r="r" b="b"/>
              <a:pathLst>
                <a:path w="2995" h="4590" extrusionOk="0">
                  <a:moveTo>
                    <a:pt x="965" y="1"/>
                  </a:moveTo>
                  <a:cubicBezTo>
                    <a:pt x="483" y="1"/>
                    <a:pt x="0" y="407"/>
                    <a:pt x="193" y="1023"/>
                  </a:cubicBezTo>
                  <a:cubicBezTo>
                    <a:pt x="511" y="2106"/>
                    <a:pt x="893" y="3125"/>
                    <a:pt x="1339" y="4080"/>
                  </a:cubicBezTo>
                  <a:cubicBezTo>
                    <a:pt x="1466" y="4398"/>
                    <a:pt x="1785" y="4590"/>
                    <a:pt x="2103" y="4590"/>
                  </a:cubicBezTo>
                  <a:cubicBezTo>
                    <a:pt x="2167" y="4590"/>
                    <a:pt x="2294" y="4526"/>
                    <a:pt x="2422" y="4526"/>
                  </a:cubicBezTo>
                  <a:cubicBezTo>
                    <a:pt x="2804" y="4335"/>
                    <a:pt x="2995" y="3889"/>
                    <a:pt x="2804" y="3443"/>
                  </a:cubicBezTo>
                  <a:cubicBezTo>
                    <a:pt x="2422" y="2488"/>
                    <a:pt x="2040" y="1533"/>
                    <a:pt x="1721" y="577"/>
                  </a:cubicBezTo>
                  <a:cubicBezTo>
                    <a:pt x="1595" y="175"/>
                    <a:pt x="1280" y="1"/>
                    <a:pt x="9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40"/>
            <p:cNvSpPr/>
            <p:nvPr/>
          </p:nvSpPr>
          <p:spPr>
            <a:xfrm>
              <a:off x="1214075" y="4367600"/>
              <a:ext cx="157625" cy="178325"/>
            </a:xfrm>
            <a:custGeom>
              <a:avLst/>
              <a:gdLst/>
              <a:ahLst/>
              <a:cxnLst/>
              <a:rect l="l" t="t" r="r" b="b"/>
              <a:pathLst>
                <a:path w="6305" h="7133" extrusionOk="0">
                  <a:moveTo>
                    <a:pt x="0" y="0"/>
                  </a:moveTo>
                  <a:lnTo>
                    <a:pt x="0" y="6305"/>
                  </a:lnTo>
                  <a:lnTo>
                    <a:pt x="2357" y="6305"/>
                  </a:lnTo>
                  <a:cubicBezTo>
                    <a:pt x="2357" y="6751"/>
                    <a:pt x="2739" y="7133"/>
                    <a:pt x="3184" y="7133"/>
                  </a:cubicBezTo>
                  <a:cubicBezTo>
                    <a:pt x="3567" y="7133"/>
                    <a:pt x="3949" y="6751"/>
                    <a:pt x="3949" y="6305"/>
                  </a:cubicBezTo>
                  <a:lnTo>
                    <a:pt x="6305" y="6305"/>
                  </a:lnTo>
                  <a:lnTo>
                    <a:pt x="63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40"/>
            <p:cNvSpPr/>
            <p:nvPr/>
          </p:nvSpPr>
          <p:spPr>
            <a:xfrm>
              <a:off x="1702125" y="5214500"/>
              <a:ext cx="131300" cy="73350"/>
            </a:xfrm>
            <a:custGeom>
              <a:avLst/>
              <a:gdLst/>
              <a:ahLst/>
              <a:cxnLst/>
              <a:rect l="l" t="t" r="r" b="b"/>
              <a:pathLst>
                <a:path w="5252" h="2934" extrusionOk="0">
                  <a:moveTo>
                    <a:pt x="1122" y="1"/>
                  </a:moveTo>
                  <a:cubicBezTo>
                    <a:pt x="404" y="1"/>
                    <a:pt x="0" y="1104"/>
                    <a:pt x="857" y="1533"/>
                  </a:cubicBezTo>
                  <a:cubicBezTo>
                    <a:pt x="1812" y="2042"/>
                    <a:pt x="2768" y="2488"/>
                    <a:pt x="3787" y="2870"/>
                  </a:cubicBezTo>
                  <a:cubicBezTo>
                    <a:pt x="3914" y="2934"/>
                    <a:pt x="3978" y="2934"/>
                    <a:pt x="4105" y="2934"/>
                  </a:cubicBezTo>
                  <a:cubicBezTo>
                    <a:pt x="4997" y="2934"/>
                    <a:pt x="5251" y="1724"/>
                    <a:pt x="4423" y="1405"/>
                  </a:cubicBezTo>
                  <a:cubicBezTo>
                    <a:pt x="3468" y="1023"/>
                    <a:pt x="2513" y="641"/>
                    <a:pt x="1558" y="131"/>
                  </a:cubicBezTo>
                  <a:cubicBezTo>
                    <a:pt x="1406" y="40"/>
                    <a:pt x="1258" y="1"/>
                    <a:pt x="11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40"/>
            <p:cNvSpPr/>
            <p:nvPr/>
          </p:nvSpPr>
          <p:spPr>
            <a:xfrm>
              <a:off x="2014900" y="5254400"/>
              <a:ext cx="237250" cy="157625"/>
            </a:xfrm>
            <a:custGeom>
              <a:avLst/>
              <a:gdLst/>
              <a:ahLst/>
              <a:cxnLst/>
              <a:rect l="l" t="t" r="r" b="b"/>
              <a:pathLst>
                <a:path w="9490" h="6305" extrusionOk="0">
                  <a:moveTo>
                    <a:pt x="3185" y="0"/>
                  </a:moveTo>
                  <a:lnTo>
                    <a:pt x="3185" y="2165"/>
                  </a:lnTo>
                  <a:cubicBezTo>
                    <a:pt x="2420" y="2165"/>
                    <a:pt x="1656" y="2102"/>
                    <a:pt x="892" y="2038"/>
                  </a:cubicBezTo>
                  <a:cubicBezTo>
                    <a:pt x="854" y="2033"/>
                    <a:pt x="816" y="2030"/>
                    <a:pt x="779" y="2030"/>
                  </a:cubicBezTo>
                  <a:cubicBezTo>
                    <a:pt x="383" y="2030"/>
                    <a:pt x="64" y="2331"/>
                    <a:pt x="64" y="2739"/>
                  </a:cubicBezTo>
                  <a:cubicBezTo>
                    <a:pt x="0" y="3184"/>
                    <a:pt x="319" y="3566"/>
                    <a:pt x="765" y="3630"/>
                  </a:cubicBezTo>
                  <a:cubicBezTo>
                    <a:pt x="1529" y="3694"/>
                    <a:pt x="2357" y="3758"/>
                    <a:pt x="3185" y="3758"/>
                  </a:cubicBezTo>
                  <a:lnTo>
                    <a:pt x="3185" y="6305"/>
                  </a:lnTo>
                  <a:lnTo>
                    <a:pt x="9489" y="6305"/>
                  </a:lnTo>
                  <a:lnTo>
                    <a:pt x="948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40"/>
            <p:cNvSpPr/>
            <p:nvPr/>
          </p:nvSpPr>
          <p:spPr>
            <a:xfrm>
              <a:off x="3619725" y="1871175"/>
              <a:ext cx="240450" cy="240450"/>
            </a:xfrm>
            <a:custGeom>
              <a:avLst/>
              <a:gdLst/>
              <a:ahLst/>
              <a:cxnLst/>
              <a:rect l="l" t="t" r="r" b="b"/>
              <a:pathLst>
                <a:path w="9618" h="9618" extrusionOk="0">
                  <a:moveTo>
                    <a:pt x="1" y="1"/>
                  </a:moveTo>
                  <a:lnTo>
                    <a:pt x="1"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40"/>
            <p:cNvSpPr/>
            <p:nvPr/>
          </p:nvSpPr>
          <p:spPr>
            <a:xfrm>
              <a:off x="4411000" y="772625"/>
              <a:ext cx="240425" cy="240450"/>
            </a:xfrm>
            <a:custGeom>
              <a:avLst/>
              <a:gdLst/>
              <a:ahLst/>
              <a:cxnLst/>
              <a:rect l="l" t="t" r="r" b="b"/>
              <a:pathLst>
                <a:path w="9617" h="9618" extrusionOk="0">
                  <a:moveTo>
                    <a:pt x="1" y="1"/>
                  </a:moveTo>
                  <a:lnTo>
                    <a:pt x="1"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40"/>
            <p:cNvSpPr/>
            <p:nvPr/>
          </p:nvSpPr>
          <p:spPr>
            <a:xfrm>
              <a:off x="4718275" y="772625"/>
              <a:ext cx="240425" cy="240450"/>
            </a:xfrm>
            <a:custGeom>
              <a:avLst/>
              <a:gdLst/>
              <a:ahLst/>
              <a:cxnLst/>
              <a:rect l="l" t="t" r="r" b="b"/>
              <a:pathLst>
                <a:path w="9617" h="9618" extrusionOk="0">
                  <a:moveTo>
                    <a:pt x="1" y="1"/>
                  </a:moveTo>
                  <a:lnTo>
                    <a:pt x="1"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40"/>
            <p:cNvSpPr/>
            <p:nvPr/>
          </p:nvSpPr>
          <p:spPr>
            <a:xfrm>
              <a:off x="5320100" y="772625"/>
              <a:ext cx="240425" cy="240450"/>
            </a:xfrm>
            <a:custGeom>
              <a:avLst/>
              <a:gdLst/>
              <a:ahLst/>
              <a:cxnLst/>
              <a:rect l="l" t="t" r="r" b="b"/>
              <a:pathLst>
                <a:path w="9617" h="9618" extrusionOk="0">
                  <a:moveTo>
                    <a:pt x="0" y="1"/>
                  </a:moveTo>
                  <a:lnTo>
                    <a:pt x="0"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40"/>
            <p:cNvSpPr/>
            <p:nvPr/>
          </p:nvSpPr>
          <p:spPr>
            <a:xfrm>
              <a:off x="1718775" y="4396250"/>
              <a:ext cx="472875" cy="608200"/>
            </a:xfrm>
            <a:custGeom>
              <a:avLst/>
              <a:gdLst/>
              <a:ahLst/>
              <a:cxnLst/>
              <a:rect l="l" t="t" r="r" b="b"/>
              <a:pathLst>
                <a:path w="18915" h="24328" extrusionOk="0">
                  <a:moveTo>
                    <a:pt x="16494" y="16749"/>
                  </a:moveTo>
                  <a:lnTo>
                    <a:pt x="12992" y="21207"/>
                  </a:lnTo>
                  <a:lnTo>
                    <a:pt x="12992" y="16749"/>
                  </a:lnTo>
                  <a:close/>
                  <a:moveTo>
                    <a:pt x="17322" y="1593"/>
                  </a:moveTo>
                  <a:lnTo>
                    <a:pt x="17322" y="15157"/>
                  </a:lnTo>
                  <a:lnTo>
                    <a:pt x="12164" y="15157"/>
                  </a:lnTo>
                  <a:cubicBezTo>
                    <a:pt x="11718" y="15157"/>
                    <a:pt x="11400" y="15476"/>
                    <a:pt x="11400" y="15922"/>
                  </a:cubicBezTo>
                  <a:lnTo>
                    <a:pt x="11400" y="22672"/>
                  </a:lnTo>
                  <a:lnTo>
                    <a:pt x="1592" y="22672"/>
                  </a:lnTo>
                  <a:lnTo>
                    <a:pt x="1592" y="1593"/>
                  </a:lnTo>
                  <a:close/>
                  <a:moveTo>
                    <a:pt x="764" y="1"/>
                  </a:moveTo>
                  <a:cubicBezTo>
                    <a:pt x="319" y="1"/>
                    <a:pt x="0" y="383"/>
                    <a:pt x="0" y="828"/>
                  </a:cubicBezTo>
                  <a:lnTo>
                    <a:pt x="0" y="23500"/>
                  </a:lnTo>
                  <a:cubicBezTo>
                    <a:pt x="0" y="23946"/>
                    <a:pt x="319" y="24328"/>
                    <a:pt x="764" y="24328"/>
                  </a:cubicBezTo>
                  <a:lnTo>
                    <a:pt x="12164" y="24328"/>
                  </a:lnTo>
                  <a:cubicBezTo>
                    <a:pt x="12291" y="24328"/>
                    <a:pt x="12418" y="24264"/>
                    <a:pt x="12482" y="24200"/>
                  </a:cubicBezTo>
                  <a:cubicBezTo>
                    <a:pt x="12610" y="24137"/>
                    <a:pt x="12737" y="24073"/>
                    <a:pt x="12801" y="24009"/>
                  </a:cubicBezTo>
                  <a:lnTo>
                    <a:pt x="18787" y="16431"/>
                  </a:lnTo>
                  <a:cubicBezTo>
                    <a:pt x="18787" y="16367"/>
                    <a:pt x="18851" y="16304"/>
                    <a:pt x="18851" y="16240"/>
                  </a:cubicBezTo>
                  <a:lnTo>
                    <a:pt x="18851" y="16176"/>
                  </a:lnTo>
                  <a:cubicBezTo>
                    <a:pt x="18914" y="16113"/>
                    <a:pt x="18914" y="16049"/>
                    <a:pt x="18851" y="15985"/>
                  </a:cubicBezTo>
                  <a:lnTo>
                    <a:pt x="18914" y="828"/>
                  </a:lnTo>
                  <a:cubicBezTo>
                    <a:pt x="18914" y="383"/>
                    <a:pt x="18596" y="1"/>
                    <a:pt x="181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40"/>
            <p:cNvSpPr/>
            <p:nvPr/>
          </p:nvSpPr>
          <p:spPr>
            <a:xfrm>
              <a:off x="1817475" y="4498150"/>
              <a:ext cx="280225" cy="39825"/>
            </a:xfrm>
            <a:custGeom>
              <a:avLst/>
              <a:gdLst/>
              <a:ahLst/>
              <a:cxnLst/>
              <a:rect l="l" t="t" r="r" b="b"/>
              <a:pathLst>
                <a:path w="11209" h="1593" extrusionOk="0">
                  <a:moveTo>
                    <a:pt x="1" y="0"/>
                  </a:moveTo>
                  <a:lnTo>
                    <a:pt x="1" y="1592"/>
                  </a:lnTo>
                  <a:lnTo>
                    <a:pt x="11209" y="1592"/>
                  </a:lnTo>
                  <a:lnTo>
                    <a:pt x="1120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40"/>
            <p:cNvSpPr/>
            <p:nvPr/>
          </p:nvSpPr>
          <p:spPr>
            <a:xfrm>
              <a:off x="1817475" y="4574575"/>
              <a:ext cx="280225" cy="39825"/>
            </a:xfrm>
            <a:custGeom>
              <a:avLst/>
              <a:gdLst/>
              <a:ahLst/>
              <a:cxnLst/>
              <a:rect l="l" t="t" r="r" b="b"/>
              <a:pathLst>
                <a:path w="11209" h="1593" extrusionOk="0">
                  <a:moveTo>
                    <a:pt x="1" y="0"/>
                  </a:moveTo>
                  <a:lnTo>
                    <a:pt x="1" y="1592"/>
                  </a:lnTo>
                  <a:lnTo>
                    <a:pt x="11209" y="1592"/>
                  </a:lnTo>
                  <a:lnTo>
                    <a:pt x="1120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40"/>
            <p:cNvSpPr/>
            <p:nvPr/>
          </p:nvSpPr>
          <p:spPr>
            <a:xfrm>
              <a:off x="1817475" y="4650975"/>
              <a:ext cx="221325" cy="39850"/>
            </a:xfrm>
            <a:custGeom>
              <a:avLst/>
              <a:gdLst/>
              <a:ahLst/>
              <a:cxnLst/>
              <a:rect l="l" t="t" r="r" b="b"/>
              <a:pathLst>
                <a:path w="8853" h="1594" extrusionOk="0">
                  <a:moveTo>
                    <a:pt x="1" y="1"/>
                  </a:moveTo>
                  <a:lnTo>
                    <a:pt x="1" y="1593"/>
                  </a:lnTo>
                  <a:lnTo>
                    <a:pt x="8853" y="1593"/>
                  </a:lnTo>
                  <a:lnTo>
                    <a:pt x="885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40"/>
            <p:cNvSpPr/>
            <p:nvPr/>
          </p:nvSpPr>
          <p:spPr>
            <a:xfrm>
              <a:off x="6358150" y="2643350"/>
              <a:ext cx="401225" cy="445825"/>
            </a:xfrm>
            <a:custGeom>
              <a:avLst/>
              <a:gdLst/>
              <a:ahLst/>
              <a:cxnLst/>
              <a:rect l="l" t="t" r="r" b="b"/>
              <a:pathLst>
                <a:path w="16049" h="17833" extrusionOk="0">
                  <a:moveTo>
                    <a:pt x="8024" y="2166"/>
                  </a:moveTo>
                  <a:lnTo>
                    <a:pt x="14456" y="8216"/>
                  </a:lnTo>
                  <a:lnTo>
                    <a:pt x="14456" y="16240"/>
                  </a:lnTo>
                  <a:lnTo>
                    <a:pt x="11081" y="16240"/>
                  </a:lnTo>
                  <a:lnTo>
                    <a:pt x="11081" y="9872"/>
                  </a:lnTo>
                  <a:lnTo>
                    <a:pt x="4968" y="9872"/>
                  </a:lnTo>
                  <a:lnTo>
                    <a:pt x="4968" y="16240"/>
                  </a:lnTo>
                  <a:lnTo>
                    <a:pt x="1592" y="16240"/>
                  </a:lnTo>
                  <a:lnTo>
                    <a:pt x="1592" y="8216"/>
                  </a:lnTo>
                  <a:lnTo>
                    <a:pt x="8024" y="2166"/>
                  </a:lnTo>
                  <a:close/>
                  <a:moveTo>
                    <a:pt x="8024" y="1"/>
                  </a:moveTo>
                  <a:lnTo>
                    <a:pt x="0" y="7515"/>
                  </a:lnTo>
                  <a:lnTo>
                    <a:pt x="0" y="17832"/>
                  </a:lnTo>
                  <a:lnTo>
                    <a:pt x="6560" y="17832"/>
                  </a:lnTo>
                  <a:lnTo>
                    <a:pt x="6560" y="11464"/>
                  </a:lnTo>
                  <a:lnTo>
                    <a:pt x="9489" y="11464"/>
                  </a:lnTo>
                  <a:lnTo>
                    <a:pt x="9489" y="17832"/>
                  </a:lnTo>
                  <a:lnTo>
                    <a:pt x="16049" y="17832"/>
                  </a:lnTo>
                  <a:lnTo>
                    <a:pt x="16049" y="7515"/>
                  </a:lnTo>
                  <a:lnTo>
                    <a:pt x="80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40"/>
            <p:cNvSpPr/>
            <p:nvPr/>
          </p:nvSpPr>
          <p:spPr>
            <a:xfrm>
              <a:off x="3627700" y="319425"/>
              <a:ext cx="525400" cy="450050"/>
            </a:xfrm>
            <a:custGeom>
              <a:avLst/>
              <a:gdLst/>
              <a:ahLst/>
              <a:cxnLst/>
              <a:rect l="l" t="t" r="r" b="b"/>
              <a:pathLst>
                <a:path w="21016" h="18002" extrusionOk="0">
                  <a:moveTo>
                    <a:pt x="8980" y="1635"/>
                  </a:moveTo>
                  <a:cubicBezTo>
                    <a:pt x="15603" y="1635"/>
                    <a:pt x="18851" y="9595"/>
                    <a:pt x="14202" y="14244"/>
                  </a:cubicBezTo>
                  <a:cubicBezTo>
                    <a:pt x="12701" y="15745"/>
                    <a:pt x="10855" y="16416"/>
                    <a:pt x="9043" y="16416"/>
                  </a:cubicBezTo>
                  <a:cubicBezTo>
                    <a:pt x="5242" y="16416"/>
                    <a:pt x="1592" y="13464"/>
                    <a:pt x="1592" y="9022"/>
                  </a:cubicBezTo>
                  <a:cubicBezTo>
                    <a:pt x="1592" y="4883"/>
                    <a:pt x="4904" y="1635"/>
                    <a:pt x="8980" y="1635"/>
                  </a:cubicBezTo>
                  <a:close/>
                  <a:moveTo>
                    <a:pt x="9054" y="0"/>
                  </a:moveTo>
                  <a:cubicBezTo>
                    <a:pt x="4432" y="0"/>
                    <a:pt x="0" y="3593"/>
                    <a:pt x="0" y="9022"/>
                  </a:cubicBezTo>
                  <a:cubicBezTo>
                    <a:pt x="0" y="13926"/>
                    <a:pt x="4012" y="18001"/>
                    <a:pt x="8980" y="18001"/>
                  </a:cubicBezTo>
                  <a:cubicBezTo>
                    <a:pt x="17004" y="18001"/>
                    <a:pt x="21016" y="8322"/>
                    <a:pt x="15348" y="2654"/>
                  </a:cubicBezTo>
                  <a:cubicBezTo>
                    <a:pt x="13515" y="821"/>
                    <a:pt x="11263" y="0"/>
                    <a:pt x="90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40"/>
            <p:cNvSpPr/>
            <p:nvPr/>
          </p:nvSpPr>
          <p:spPr>
            <a:xfrm>
              <a:off x="3778950" y="401675"/>
              <a:ext cx="101900" cy="235650"/>
            </a:xfrm>
            <a:custGeom>
              <a:avLst/>
              <a:gdLst/>
              <a:ahLst/>
              <a:cxnLst/>
              <a:rect l="l" t="t" r="r" b="b"/>
              <a:pathLst>
                <a:path w="4076" h="9426" extrusionOk="0">
                  <a:moveTo>
                    <a:pt x="2484" y="1"/>
                  </a:moveTo>
                  <a:lnTo>
                    <a:pt x="2484" y="5668"/>
                  </a:lnTo>
                  <a:lnTo>
                    <a:pt x="0" y="8279"/>
                  </a:lnTo>
                  <a:lnTo>
                    <a:pt x="1146" y="9426"/>
                  </a:lnTo>
                  <a:lnTo>
                    <a:pt x="4076" y="6305"/>
                  </a:lnTo>
                  <a:lnTo>
                    <a:pt x="407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40"/>
            <p:cNvSpPr/>
            <p:nvPr/>
          </p:nvSpPr>
          <p:spPr>
            <a:xfrm>
              <a:off x="2650150" y="1654650"/>
              <a:ext cx="173550" cy="173575"/>
            </a:xfrm>
            <a:custGeom>
              <a:avLst/>
              <a:gdLst/>
              <a:ahLst/>
              <a:cxnLst/>
              <a:rect l="l" t="t" r="r" b="b"/>
              <a:pathLst>
                <a:path w="6942" h="6943" extrusionOk="0">
                  <a:moveTo>
                    <a:pt x="2675" y="1"/>
                  </a:moveTo>
                  <a:lnTo>
                    <a:pt x="2675" y="2676"/>
                  </a:lnTo>
                  <a:lnTo>
                    <a:pt x="0" y="2676"/>
                  </a:lnTo>
                  <a:lnTo>
                    <a:pt x="0" y="4268"/>
                  </a:lnTo>
                  <a:lnTo>
                    <a:pt x="2675" y="4268"/>
                  </a:lnTo>
                  <a:lnTo>
                    <a:pt x="2675" y="6942"/>
                  </a:lnTo>
                  <a:lnTo>
                    <a:pt x="4267" y="6942"/>
                  </a:lnTo>
                  <a:lnTo>
                    <a:pt x="4267" y="4268"/>
                  </a:lnTo>
                  <a:lnTo>
                    <a:pt x="6942" y="4268"/>
                  </a:lnTo>
                  <a:lnTo>
                    <a:pt x="6942" y="2676"/>
                  </a:lnTo>
                  <a:lnTo>
                    <a:pt x="4267" y="2676"/>
                  </a:lnTo>
                  <a:lnTo>
                    <a:pt x="42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40"/>
            <p:cNvSpPr/>
            <p:nvPr/>
          </p:nvSpPr>
          <p:spPr>
            <a:xfrm>
              <a:off x="1094650" y="2691125"/>
              <a:ext cx="171975" cy="173550"/>
            </a:xfrm>
            <a:custGeom>
              <a:avLst/>
              <a:gdLst/>
              <a:ahLst/>
              <a:cxnLst/>
              <a:rect l="l" t="t" r="r" b="b"/>
              <a:pathLst>
                <a:path w="6879" h="6942" extrusionOk="0">
                  <a:moveTo>
                    <a:pt x="2612" y="0"/>
                  </a:moveTo>
                  <a:lnTo>
                    <a:pt x="2612" y="2675"/>
                  </a:lnTo>
                  <a:lnTo>
                    <a:pt x="1" y="2675"/>
                  </a:lnTo>
                  <a:lnTo>
                    <a:pt x="1" y="4267"/>
                  </a:lnTo>
                  <a:lnTo>
                    <a:pt x="2612" y="4267"/>
                  </a:lnTo>
                  <a:lnTo>
                    <a:pt x="2612" y="6942"/>
                  </a:lnTo>
                  <a:lnTo>
                    <a:pt x="4204" y="6942"/>
                  </a:lnTo>
                  <a:lnTo>
                    <a:pt x="4204" y="4267"/>
                  </a:lnTo>
                  <a:lnTo>
                    <a:pt x="6879" y="4267"/>
                  </a:lnTo>
                  <a:lnTo>
                    <a:pt x="6879" y="2675"/>
                  </a:lnTo>
                  <a:lnTo>
                    <a:pt x="4204" y="2675"/>
                  </a:lnTo>
                  <a:lnTo>
                    <a:pt x="420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40"/>
            <p:cNvSpPr/>
            <p:nvPr/>
          </p:nvSpPr>
          <p:spPr>
            <a:xfrm>
              <a:off x="1723550" y="1665800"/>
              <a:ext cx="151275" cy="151275"/>
            </a:xfrm>
            <a:custGeom>
              <a:avLst/>
              <a:gdLst/>
              <a:ahLst/>
              <a:cxnLst/>
              <a:rect l="l" t="t" r="r" b="b"/>
              <a:pathLst>
                <a:path w="6051" h="6051" extrusionOk="0">
                  <a:moveTo>
                    <a:pt x="1146" y="1"/>
                  </a:moveTo>
                  <a:lnTo>
                    <a:pt x="0" y="1147"/>
                  </a:lnTo>
                  <a:lnTo>
                    <a:pt x="1911" y="3057"/>
                  </a:lnTo>
                  <a:lnTo>
                    <a:pt x="0" y="4904"/>
                  </a:lnTo>
                  <a:lnTo>
                    <a:pt x="1146" y="6051"/>
                  </a:lnTo>
                  <a:lnTo>
                    <a:pt x="3057" y="4140"/>
                  </a:lnTo>
                  <a:lnTo>
                    <a:pt x="4904" y="6051"/>
                  </a:lnTo>
                  <a:lnTo>
                    <a:pt x="6050" y="4904"/>
                  </a:lnTo>
                  <a:lnTo>
                    <a:pt x="4140" y="3057"/>
                  </a:lnTo>
                  <a:lnTo>
                    <a:pt x="6050" y="1147"/>
                  </a:lnTo>
                  <a:lnTo>
                    <a:pt x="4904" y="1"/>
                  </a:lnTo>
                  <a:lnTo>
                    <a:pt x="3057" y="1911"/>
                  </a:lnTo>
                  <a:lnTo>
                    <a:pt x="114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40"/>
            <p:cNvSpPr/>
            <p:nvPr/>
          </p:nvSpPr>
          <p:spPr>
            <a:xfrm>
              <a:off x="6334250" y="436700"/>
              <a:ext cx="149700" cy="151275"/>
            </a:xfrm>
            <a:custGeom>
              <a:avLst/>
              <a:gdLst/>
              <a:ahLst/>
              <a:cxnLst/>
              <a:rect l="l" t="t" r="r" b="b"/>
              <a:pathLst>
                <a:path w="5988" h="6051" extrusionOk="0">
                  <a:moveTo>
                    <a:pt x="1084" y="1"/>
                  </a:moveTo>
                  <a:lnTo>
                    <a:pt x="1" y="1147"/>
                  </a:lnTo>
                  <a:lnTo>
                    <a:pt x="1848" y="3057"/>
                  </a:lnTo>
                  <a:lnTo>
                    <a:pt x="1" y="4904"/>
                  </a:lnTo>
                  <a:lnTo>
                    <a:pt x="1084" y="6051"/>
                  </a:lnTo>
                  <a:lnTo>
                    <a:pt x="2994" y="4140"/>
                  </a:lnTo>
                  <a:lnTo>
                    <a:pt x="4905" y="6051"/>
                  </a:lnTo>
                  <a:lnTo>
                    <a:pt x="5987" y="4904"/>
                  </a:lnTo>
                  <a:lnTo>
                    <a:pt x="4140" y="3057"/>
                  </a:lnTo>
                  <a:lnTo>
                    <a:pt x="5987" y="1147"/>
                  </a:lnTo>
                  <a:lnTo>
                    <a:pt x="4905" y="1"/>
                  </a:lnTo>
                  <a:lnTo>
                    <a:pt x="2994" y="1911"/>
                  </a:lnTo>
                  <a:lnTo>
                    <a:pt x="108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40"/>
            <p:cNvSpPr/>
            <p:nvPr/>
          </p:nvSpPr>
          <p:spPr>
            <a:xfrm>
              <a:off x="6866025" y="2581250"/>
              <a:ext cx="149675" cy="151275"/>
            </a:xfrm>
            <a:custGeom>
              <a:avLst/>
              <a:gdLst/>
              <a:ahLst/>
              <a:cxnLst/>
              <a:rect l="l" t="t" r="r" b="b"/>
              <a:pathLst>
                <a:path w="5987" h="6051" extrusionOk="0">
                  <a:moveTo>
                    <a:pt x="1083" y="1"/>
                  </a:moveTo>
                  <a:lnTo>
                    <a:pt x="0" y="1147"/>
                  </a:lnTo>
                  <a:lnTo>
                    <a:pt x="1847" y="3058"/>
                  </a:lnTo>
                  <a:lnTo>
                    <a:pt x="0" y="4905"/>
                  </a:lnTo>
                  <a:lnTo>
                    <a:pt x="1083" y="6051"/>
                  </a:lnTo>
                  <a:lnTo>
                    <a:pt x="2994" y="4140"/>
                  </a:lnTo>
                  <a:lnTo>
                    <a:pt x="4840" y="6051"/>
                  </a:lnTo>
                  <a:lnTo>
                    <a:pt x="5987" y="4905"/>
                  </a:lnTo>
                  <a:lnTo>
                    <a:pt x="4076" y="3058"/>
                  </a:lnTo>
                  <a:lnTo>
                    <a:pt x="5987" y="1147"/>
                  </a:lnTo>
                  <a:lnTo>
                    <a:pt x="4840" y="1"/>
                  </a:lnTo>
                  <a:lnTo>
                    <a:pt x="2994" y="1911"/>
                  </a:lnTo>
                  <a:lnTo>
                    <a:pt x="108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40"/>
            <p:cNvSpPr/>
            <p:nvPr/>
          </p:nvSpPr>
          <p:spPr>
            <a:xfrm>
              <a:off x="1094650" y="2971325"/>
              <a:ext cx="171975" cy="173550"/>
            </a:xfrm>
            <a:custGeom>
              <a:avLst/>
              <a:gdLst/>
              <a:ahLst/>
              <a:cxnLst/>
              <a:rect l="l" t="t" r="r" b="b"/>
              <a:pathLst>
                <a:path w="6879" h="6942" extrusionOk="0">
                  <a:moveTo>
                    <a:pt x="2612" y="0"/>
                  </a:moveTo>
                  <a:lnTo>
                    <a:pt x="2612" y="2675"/>
                  </a:lnTo>
                  <a:lnTo>
                    <a:pt x="1" y="2675"/>
                  </a:lnTo>
                  <a:lnTo>
                    <a:pt x="1" y="4267"/>
                  </a:lnTo>
                  <a:lnTo>
                    <a:pt x="2612" y="4267"/>
                  </a:lnTo>
                  <a:lnTo>
                    <a:pt x="2612" y="6942"/>
                  </a:lnTo>
                  <a:lnTo>
                    <a:pt x="4204" y="6942"/>
                  </a:lnTo>
                  <a:lnTo>
                    <a:pt x="4204" y="4267"/>
                  </a:lnTo>
                  <a:lnTo>
                    <a:pt x="6879" y="4267"/>
                  </a:lnTo>
                  <a:lnTo>
                    <a:pt x="6879" y="2675"/>
                  </a:lnTo>
                  <a:lnTo>
                    <a:pt x="4204" y="2675"/>
                  </a:lnTo>
                  <a:lnTo>
                    <a:pt x="420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40"/>
            <p:cNvSpPr/>
            <p:nvPr/>
          </p:nvSpPr>
          <p:spPr>
            <a:xfrm>
              <a:off x="2409725" y="1654650"/>
              <a:ext cx="171975" cy="173575"/>
            </a:xfrm>
            <a:custGeom>
              <a:avLst/>
              <a:gdLst/>
              <a:ahLst/>
              <a:cxnLst/>
              <a:rect l="l" t="t" r="r" b="b"/>
              <a:pathLst>
                <a:path w="6879" h="6943" extrusionOk="0">
                  <a:moveTo>
                    <a:pt x="2612" y="1"/>
                  </a:moveTo>
                  <a:lnTo>
                    <a:pt x="2612" y="2676"/>
                  </a:lnTo>
                  <a:lnTo>
                    <a:pt x="1" y="2676"/>
                  </a:lnTo>
                  <a:lnTo>
                    <a:pt x="1" y="4268"/>
                  </a:lnTo>
                  <a:lnTo>
                    <a:pt x="2612" y="4268"/>
                  </a:lnTo>
                  <a:lnTo>
                    <a:pt x="2612" y="6942"/>
                  </a:lnTo>
                  <a:lnTo>
                    <a:pt x="4204" y="6942"/>
                  </a:lnTo>
                  <a:lnTo>
                    <a:pt x="4204" y="4268"/>
                  </a:lnTo>
                  <a:lnTo>
                    <a:pt x="6879" y="4268"/>
                  </a:lnTo>
                  <a:lnTo>
                    <a:pt x="6879" y="2676"/>
                  </a:lnTo>
                  <a:lnTo>
                    <a:pt x="4204" y="2676"/>
                  </a:lnTo>
                  <a:lnTo>
                    <a:pt x="420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40"/>
            <p:cNvSpPr/>
            <p:nvPr/>
          </p:nvSpPr>
          <p:spPr>
            <a:xfrm>
              <a:off x="4450800" y="4440825"/>
              <a:ext cx="1246650" cy="250000"/>
            </a:xfrm>
            <a:custGeom>
              <a:avLst/>
              <a:gdLst/>
              <a:ahLst/>
              <a:cxnLst/>
              <a:rect l="l" t="t" r="r" b="b"/>
              <a:pathLst>
                <a:path w="49866" h="10000" extrusionOk="0">
                  <a:moveTo>
                    <a:pt x="38975" y="1529"/>
                  </a:moveTo>
                  <a:lnTo>
                    <a:pt x="38975" y="4140"/>
                  </a:lnTo>
                  <a:lnTo>
                    <a:pt x="13438" y="4140"/>
                  </a:lnTo>
                  <a:lnTo>
                    <a:pt x="13438" y="1529"/>
                  </a:lnTo>
                  <a:close/>
                  <a:moveTo>
                    <a:pt x="40568" y="2039"/>
                  </a:moveTo>
                  <a:lnTo>
                    <a:pt x="43943" y="3758"/>
                  </a:lnTo>
                  <a:lnTo>
                    <a:pt x="43943" y="6114"/>
                  </a:lnTo>
                  <a:lnTo>
                    <a:pt x="40568" y="7834"/>
                  </a:lnTo>
                  <a:lnTo>
                    <a:pt x="40568" y="2039"/>
                  </a:lnTo>
                  <a:close/>
                  <a:moveTo>
                    <a:pt x="38975" y="5732"/>
                  </a:moveTo>
                  <a:lnTo>
                    <a:pt x="38975" y="8343"/>
                  </a:lnTo>
                  <a:lnTo>
                    <a:pt x="13438" y="8343"/>
                  </a:lnTo>
                  <a:lnTo>
                    <a:pt x="13438" y="5732"/>
                  </a:lnTo>
                  <a:close/>
                  <a:moveTo>
                    <a:pt x="3694" y="1"/>
                  </a:moveTo>
                  <a:cubicBezTo>
                    <a:pt x="1657" y="1"/>
                    <a:pt x="1" y="1593"/>
                    <a:pt x="1" y="3631"/>
                  </a:cubicBezTo>
                  <a:lnTo>
                    <a:pt x="1" y="6305"/>
                  </a:lnTo>
                  <a:cubicBezTo>
                    <a:pt x="1" y="8343"/>
                    <a:pt x="1657" y="9999"/>
                    <a:pt x="3694" y="9999"/>
                  </a:cubicBezTo>
                  <a:lnTo>
                    <a:pt x="39803" y="9999"/>
                  </a:lnTo>
                  <a:cubicBezTo>
                    <a:pt x="39931" y="9999"/>
                    <a:pt x="40058" y="9935"/>
                    <a:pt x="40122" y="9872"/>
                  </a:cubicBezTo>
                  <a:lnTo>
                    <a:pt x="49865" y="4968"/>
                  </a:lnTo>
                  <a:lnTo>
                    <a:pt x="40122" y="64"/>
                  </a:lnTo>
                  <a:cubicBezTo>
                    <a:pt x="40058" y="1"/>
                    <a:pt x="39931" y="1"/>
                    <a:pt x="398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40"/>
            <p:cNvSpPr/>
            <p:nvPr/>
          </p:nvSpPr>
          <p:spPr>
            <a:xfrm>
              <a:off x="3118225" y="1673750"/>
              <a:ext cx="1514100" cy="135375"/>
            </a:xfrm>
            <a:custGeom>
              <a:avLst/>
              <a:gdLst/>
              <a:ahLst/>
              <a:cxnLst/>
              <a:rect l="l" t="t" r="r" b="b"/>
              <a:pathLst>
                <a:path w="60564" h="5415" extrusionOk="0">
                  <a:moveTo>
                    <a:pt x="55851" y="1"/>
                  </a:moveTo>
                  <a:lnTo>
                    <a:pt x="55851" y="1912"/>
                  </a:lnTo>
                  <a:lnTo>
                    <a:pt x="1083" y="1912"/>
                  </a:lnTo>
                  <a:cubicBezTo>
                    <a:pt x="0" y="1912"/>
                    <a:pt x="0" y="3504"/>
                    <a:pt x="1083" y="3504"/>
                  </a:cubicBezTo>
                  <a:lnTo>
                    <a:pt x="55851" y="3504"/>
                  </a:lnTo>
                  <a:lnTo>
                    <a:pt x="55851" y="5414"/>
                  </a:lnTo>
                  <a:lnTo>
                    <a:pt x="60564" y="2676"/>
                  </a:lnTo>
                  <a:lnTo>
                    <a:pt x="5585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40"/>
            <p:cNvSpPr/>
            <p:nvPr/>
          </p:nvSpPr>
          <p:spPr>
            <a:xfrm>
              <a:off x="1349400" y="323650"/>
              <a:ext cx="2101600" cy="616175"/>
            </a:xfrm>
            <a:custGeom>
              <a:avLst/>
              <a:gdLst/>
              <a:ahLst/>
              <a:cxnLst/>
              <a:rect l="l" t="t" r="r" b="b"/>
              <a:pathLst>
                <a:path w="84064" h="24647" extrusionOk="0">
                  <a:moveTo>
                    <a:pt x="23563" y="1"/>
                  </a:moveTo>
                  <a:lnTo>
                    <a:pt x="23563" y="2357"/>
                  </a:lnTo>
                  <a:lnTo>
                    <a:pt x="7897" y="2357"/>
                  </a:lnTo>
                  <a:cubicBezTo>
                    <a:pt x="3503" y="2357"/>
                    <a:pt x="0" y="5860"/>
                    <a:pt x="0" y="10254"/>
                  </a:cubicBezTo>
                  <a:lnTo>
                    <a:pt x="0" y="23882"/>
                  </a:lnTo>
                  <a:cubicBezTo>
                    <a:pt x="0" y="24265"/>
                    <a:pt x="383" y="24647"/>
                    <a:pt x="828" y="24647"/>
                  </a:cubicBezTo>
                  <a:cubicBezTo>
                    <a:pt x="1274" y="24647"/>
                    <a:pt x="1593" y="24265"/>
                    <a:pt x="1593" y="23882"/>
                  </a:cubicBezTo>
                  <a:lnTo>
                    <a:pt x="1593" y="10190"/>
                  </a:lnTo>
                  <a:cubicBezTo>
                    <a:pt x="1593" y="6751"/>
                    <a:pt x="4395" y="3949"/>
                    <a:pt x="7897" y="3949"/>
                  </a:cubicBezTo>
                  <a:lnTo>
                    <a:pt x="23563" y="3949"/>
                  </a:lnTo>
                  <a:lnTo>
                    <a:pt x="23563" y="6369"/>
                  </a:lnTo>
                  <a:lnTo>
                    <a:pt x="29868" y="6369"/>
                  </a:lnTo>
                  <a:lnTo>
                    <a:pt x="29868" y="3949"/>
                  </a:lnTo>
                  <a:lnTo>
                    <a:pt x="79414" y="3949"/>
                  </a:lnTo>
                  <a:lnTo>
                    <a:pt x="79414" y="5860"/>
                  </a:lnTo>
                  <a:lnTo>
                    <a:pt x="84063" y="3185"/>
                  </a:lnTo>
                  <a:lnTo>
                    <a:pt x="79414" y="447"/>
                  </a:lnTo>
                  <a:lnTo>
                    <a:pt x="79414" y="2357"/>
                  </a:lnTo>
                  <a:lnTo>
                    <a:pt x="29868" y="2357"/>
                  </a:lnTo>
                  <a:lnTo>
                    <a:pt x="2986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40"/>
            <p:cNvSpPr/>
            <p:nvPr/>
          </p:nvSpPr>
          <p:spPr>
            <a:xfrm>
              <a:off x="5823200" y="713725"/>
              <a:ext cx="843825" cy="1111300"/>
            </a:xfrm>
            <a:custGeom>
              <a:avLst/>
              <a:gdLst/>
              <a:ahLst/>
              <a:cxnLst/>
              <a:rect l="l" t="t" r="r" b="b"/>
              <a:pathLst>
                <a:path w="33753" h="44452" extrusionOk="0">
                  <a:moveTo>
                    <a:pt x="0" y="1"/>
                  </a:moveTo>
                  <a:lnTo>
                    <a:pt x="0" y="6305"/>
                  </a:lnTo>
                  <a:lnTo>
                    <a:pt x="6305" y="6305"/>
                  </a:lnTo>
                  <a:lnTo>
                    <a:pt x="6305" y="3885"/>
                  </a:lnTo>
                  <a:lnTo>
                    <a:pt x="24264" y="3885"/>
                  </a:lnTo>
                  <a:cubicBezTo>
                    <a:pt x="27576" y="3885"/>
                    <a:pt x="30250" y="6560"/>
                    <a:pt x="30314" y="9935"/>
                  </a:cubicBezTo>
                  <a:lnTo>
                    <a:pt x="30314" y="39803"/>
                  </a:lnTo>
                  <a:lnTo>
                    <a:pt x="28403" y="39803"/>
                  </a:lnTo>
                  <a:lnTo>
                    <a:pt x="31078" y="44452"/>
                  </a:lnTo>
                  <a:lnTo>
                    <a:pt x="33753" y="39803"/>
                  </a:lnTo>
                  <a:lnTo>
                    <a:pt x="31906" y="39803"/>
                  </a:lnTo>
                  <a:lnTo>
                    <a:pt x="31906" y="9935"/>
                  </a:lnTo>
                  <a:cubicBezTo>
                    <a:pt x="31842" y="5796"/>
                    <a:pt x="28467" y="2357"/>
                    <a:pt x="24264" y="2357"/>
                  </a:cubicBezTo>
                  <a:lnTo>
                    <a:pt x="6305" y="2357"/>
                  </a:lnTo>
                  <a:lnTo>
                    <a:pt x="630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40"/>
            <p:cNvSpPr/>
            <p:nvPr/>
          </p:nvSpPr>
          <p:spPr>
            <a:xfrm>
              <a:off x="924300" y="661175"/>
              <a:ext cx="135350" cy="314875"/>
            </a:xfrm>
            <a:custGeom>
              <a:avLst/>
              <a:gdLst/>
              <a:ahLst/>
              <a:cxnLst/>
              <a:rect l="l" t="t" r="r" b="b"/>
              <a:pathLst>
                <a:path w="5414" h="12595" extrusionOk="0">
                  <a:moveTo>
                    <a:pt x="2676" y="1"/>
                  </a:moveTo>
                  <a:lnTo>
                    <a:pt x="1" y="4714"/>
                  </a:lnTo>
                  <a:lnTo>
                    <a:pt x="1911" y="4714"/>
                  </a:lnTo>
                  <a:lnTo>
                    <a:pt x="1911" y="11783"/>
                  </a:lnTo>
                  <a:cubicBezTo>
                    <a:pt x="1911" y="12324"/>
                    <a:pt x="2309" y="12594"/>
                    <a:pt x="2707" y="12594"/>
                  </a:cubicBezTo>
                  <a:cubicBezTo>
                    <a:pt x="3105" y="12594"/>
                    <a:pt x="3503" y="12324"/>
                    <a:pt x="3503" y="11783"/>
                  </a:cubicBezTo>
                  <a:lnTo>
                    <a:pt x="3503" y="4714"/>
                  </a:lnTo>
                  <a:lnTo>
                    <a:pt x="5414" y="4714"/>
                  </a:lnTo>
                  <a:lnTo>
                    <a:pt x="267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40"/>
            <p:cNvSpPr/>
            <p:nvPr/>
          </p:nvSpPr>
          <p:spPr>
            <a:xfrm>
              <a:off x="1782450" y="3907475"/>
              <a:ext cx="135350" cy="315250"/>
            </a:xfrm>
            <a:custGeom>
              <a:avLst/>
              <a:gdLst/>
              <a:ahLst/>
              <a:cxnLst/>
              <a:rect l="l" t="t" r="r" b="b"/>
              <a:pathLst>
                <a:path w="5414" h="12610" extrusionOk="0">
                  <a:moveTo>
                    <a:pt x="2739" y="1"/>
                  </a:moveTo>
                  <a:cubicBezTo>
                    <a:pt x="2293" y="1"/>
                    <a:pt x="1911" y="383"/>
                    <a:pt x="1911" y="828"/>
                  </a:cubicBezTo>
                  <a:lnTo>
                    <a:pt x="1911" y="7897"/>
                  </a:lnTo>
                  <a:lnTo>
                    <a:pt x="0" y="7897"/>
                  </a:lnTo>
                  <a:lnTo>
                    <a:pt x="2739" y="12610"/>
                  </a:lnTo>
                  <a:lnTo>
                    <a:pt x="5414" y="7897"/>
                  </a:lnTo>
                  <a:lnTo>
                    <a:pt x="3503" y="7897"/>
                  </a:lnTo>
                  <a:lnTo>
                    <a:pt x="3503" y="828"/>
                  </a:lnTo>
                  <a:cubicBezTo>
                    <a:pt x="3503" y="383"/>
                    <a:pt x="3121" y="1"/>
                    <a:pt x="273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40"/>
            <p:cNvSpPr/>
            <p:nvPr/>
          </p:nvSpPr>
          <p:spPr>
            <a:xfrm>
              <a:off x="1113775" y="661175"/>
              <a:ext cx="133750" cy="314875"/>
            </a:xfrm>
            <a:custGeom>
              <a:avLst/>
              <a:gdLst/>
              <a:ahLst/>
              <a:cxnLst/>
              <a:rect l="l" t="t" r="r" b="b"/>
              <a:pathLst>
                <a:path w="5350" h="12595" extrusionOk="0">
                  <a:moveTo>
                    <a:pt x="2675" y="1"/>
                  </a:moveTo>
                  <a:lnTo>
                    <a:pt x="0" y="4714"/>
                  </a:lnTo>
                  <a:lnTo>
                    <a:pt x="1911" y="4714"/>
                  </a:lnTo>
                  <a:lnTo>
                    <a:pt x="1847" y="11783"/>
                  </a:lnTo>
                  <a:cubicBezTo>
                    <a:pt x="1847" y="12324"/>
                    <a:pt x="2245" y="12594"/>
                    <a:pt x="2643" y="12594"/>
                  </a:cubicBezTo>
                  <a:cubicBezTo>
                    <a:pt x="3041" y="12594"/>
                    <a:pt x="3439" y="12324"/>
                    <a:pt x="3439" y="11783"/>
                  </a:cubicBezTo>
                  <a:lnTo>
                    <a:pt x="3439" y="4714"/>
                  </a:lnTo>
                  <a:lnTo>
                    <a:pt x="5350" y="4714"/>
                  </a:lnTo>
                  <a:lnTo>
                    <a:pt x="267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40"/>
            <p:cNvSpPr/>
            <p:nvPr/>
          </p:nvSpPr>
          <p:spPr>
            <a:xfrm>
              <a:off x="1782450" y="2181650"/>
              <a:ext cx="135350" cy="1668525"/>
            </a:xfrm>
            <a:custGeom>
              <a:avLst/>
              <a:gdLst/>
              <a:ahLst/>
              <a:cxnLst/>
              <a:rect l="l" t="t" r="r" b="b"/>
              <a:pathLst>
                <a:path w="5414" h="66741" extrusionOk="0">
                  <a:moveTo>
                    <a:pt x="2739" y="0"/>
                  </a:moveTo>
                  <a:lnTo>
                    <a:pt x="0" y="4649"/>
                  </a:lnTo>
                  <a:lnTo>
                    <a:pt x="1911" y="4649"/>
                  </a:lnTo>
                  <a:lnTo>
                    <a:pt x="1911" y="65977"/>
                  </a:lnTo>
                  <a:cubicBezTo>
                    <a:pt x="1911" y="66486"/>
                    <a:pt x="2309" y="66741"/>
                    <a:pt x="2707" y="66741"/>
                  </a:cubicBezTo>
                  <a:cubicBezTo>
                    <a:pt x="3105" y="66741"/>
                    <a:pt x="3503" y="66486"/>
                    <a:pt x="3503" y="65977"/>
                  </a:cubicBezTo>
                  <a:lnTo>
                    <a:pt x="3503" y="4649"/>
                  </a:lnTo>
                  <a:lnTo>
                    <a:pt x="5414" y="4649"/>
                  </a:lnTo>
                  <a:lnTo>
                    <a:pt x="273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40"/>
            <p:cNvSpPr/>
            <p:nvPr/>
          </p:nvSpPr>
          <p:spPr>
            <a:xfrm>
              <a:off x="5576425" y="4885025"/>
              <a:ext cx="1047625" cy="159225"/>
            </a:xfrm>
            <a:custGeom>
              <a:avLst/>
              <a:gdLst/>
              <a:ahLst/>
              <a:cxnLst/>
              <a:rect l="l" t="t" r="r" b="b"/>
              <a:pathLst>
                <a:path w="41905" h="6369" extrusionOk="0">
                  <a:moveTo>
                    <a:pt x="25092" y="1"/>
                  </a:moveTo>
                  <a:lnTo>
                    <a:pt x="25092" y="2357"/>
                  </a:lnTo>
                  <a:lnTo>
                    <a:pt x="1019" y="2357"/>
                  </a:lnTo>
                  <a:cubicBezTo>
                    <a:pt x="0" y="2357"/>
                    <a:pt x="0" y="3949"/>
                    <a:pt x="1019" y="3949"/>
                  </a:cubicBezTo>
                  <a:lnTo>
                    <a:pt x="25092" y="3949"/>
                  </a:lnTo>
                  <a:lnTo>
                    <a:pt x="25092" y="6369"/>
                  </a:lnTo>
                  <a:lnTo>
                    <a:pt x="31397" y="6369"/>
                  </a:lnTo>
                  <a:lnTo>
                    <a:pt x="31397" y="3949"/>
                  </a:lnTo>
                  <a:lnTo>
                    <a:pt x="37256" y="3949"/>
                  </a:lnTo>
                  <a:lnTo>
                    <a:pt x="37256" y="5859"/>
                  </a:lnTo>
                  <a:lnTo>
                    <a:pt x="41904" y="3185"/>
                  </a:lnTo>
                  <a:lnTo>
                    <a:pt x="37256" y="446"/>
                  </a:lnTo>
                  <a:lnTo>
                    <a:pt x="37256" y="2357"/>
                  </a:lnTo>
                  <a:lnTo>
                    <a:pt x="31397" y="2357"/>
                  </a:lnTo>
                  <a:lnTo>
                    <a:pt x="313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40"/>
            <p:cNvSpPr/>
            <p:nvPr/>
          </p:nvSpPr>
          <p:spPr>
            <a:xfrm>
              <a:off x="5523875" y="5074475"/>
              <a:ext cx="1100175" cy="157650"/>
            </a:xfrm>
            <a:custGeom>
              <a:avLst/>
              <a:gdLst/>
              <a:ahLst/>
              <a:cxnLst/>
              <a:rect l="l" t="t" r="r" b="b"/>
              <a:pathLst>
                <a:path w="44007" h="6306" extrusionOk="0">
                  <a:moveTo>
                    <a:pt x="1" y="1"/>
                  </a:moveTo>
                  <a:lnTo>
                    <a:pt x="1" y="6306"/>
                  </a:lnTo>
                  <a:lnTo>
                    <a:pt x="6306" y="6306"/>
                  </a:lnTo>
                  <a:lnTo>
                    <a:pt x="6306" y="3949"/>
                  </a:lnTo>
                  <a:lnTo>
                    <a:pt x="39358" y="3949"/>
                  </a:lnTo>
                  <a:lnTo>
                    <a:pt x="39358" y="5860"/>
                  </a:lnTo>
                  <a:lnTo>
                    <a:pt x="44006" y="3121"/>
                  </a:lnTo>
                  <a:lnTo>
                    <a:pt x="39358" y="447"/>
                  </a:lnTo>
                  <a:lnTo>
                    <a:pt x="39358" y="2357"/>
                  </a:lnTo>
                  <a:lnTo>
                    <a:pt x="6306" y="2357"/>
                  </a:lnTo>
                  <a:lnTo>
                    <a:pt x="630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40"/>
            <p:cNvSpPr/>
            <p:nvPr/>
          </p:nvSpPr>
          <p:spPr>
            <a:xfrm>
              <a:off x="2408625" y="5020350"/>
              <a:ext cx="1230225" cy="393850"/>
            </a:xfrm>
            <a:custGeom>
              <a:avLst/>
              <a:gdLst/>
              <a:ahLst/>
              <a:cxnLst/>
              <a:rect l="l" t="t" r="r" b="b"/>
              <a:pathLst>
                <a:path w="49209" h="15754" extrusionOk="0">
                  <a:moveTo>
                    <a:pt x="46534" y="1"/>
                  </a:moveTo>
                  <a:lnTo>
                    <a:pt x="43796" y="4650"/>
                  </a:lnTo>
                  <a:lnTo>
                    <a:pt x="45706" y="4650"/>
                  </a:lnTo>
                  <a:lnTo>
                    <a:pt x="45706" y="8725"/>
                  </a:lnTo>
                  <a:cubicBezTo>
                    <a:pt x="45706" y="10381"/>
                    <a:pt x="44369" y="11719"/>
                    <a:pt x="42713" y="11719"/>
                  </a:cubicBezTo>
                  <a:lnTo>
                    <a:pt x="32651" y="11719"/>
                  </a:lnTo>
                  <a:lnTo>
                    <a:pt x="32651" y="9235"/>
                  </a:lnTo>
                  <a:lnTo>
                    <a:pt x="26346" y="9235"/>
                  </a:lnTo>
                  <a:lnTo>
                    <a:pt x="26346" y="11719"/>
                  </a:lnTo>
                  <a:lnTo>
                    <a:pt x="6859" y="11719"/>
                  </a:lnTo>
                  <a:cubicBezTo>
                    <a:pt x="6497" y="9847"/>
                    <a:pt x="5018" y="8948"/>
                    <a:pt x="3536" y="8948"/>
                  </a:cubicBezTo>
                  <a:cubicBezTo>
                    <a:pt x="1892" y="8948"/>
                    <a:pt x="243" y="10054"/>
                    <a:pt x="109" y="12164"/>
                  </a:cubicBezTo>
                  <a:cubicBezTo>
                    <a:pt x="0" y="14441"/>
                    <a:pt x="1778" y="15754"/>
                    <a:pt x="3558" y="15754"/>
                  </a:cubicBezTo>
                  <a:cubicBezTo>
                    <a:pt x="4915" y="15754"/>
                    <a:pt x="6272" y="14991"/>
                    <a:pt x="6795" y="13311"/>
                  </a:cubicBezTo>
                  <a:lnTo>
                    <a:pt x="26346" y="13311"/>
                  </a:lnTo>
                  <a:lnTo>
                    <a:pt x="26346" y="15540"/>
                  </a:lnTo>
                  <a:lnTo>
                    <a:pt x="32651" y="15540"/>
                  </a:lnTo>
                  <a:lnTo>
                    <a:pt x="32651" y="13311"/>
                  </a:lnTo>
                  <a:lnTo>
                    <a:pt x="42650" y="13311"/>
                  </a:lnTo>
                  <a:cubicBezTo>
                    <a:pt x="45261" y="13311"/>
                    <a:pt x="47298" y="11273"/>
                    <a:pt x="47298" y="8725"/>
                  </a:cubicBezTo>
                  <a:lnTo>
                    <a:pt x="47298" y="4650"/>
                  </a:lnTo>
                  <a:lnTo>
                    <a:pt x="49209" y="4650"/>
                  </a:lnTo>
                  <a:lnTo>
                    <a:pt x="4653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40"/>
            <p:cNvSpPr/>
            <p:nvPr/>
          </p:nvSpPr>
          <p:spPr>
            <a:xfrm>
              <a:off x="819225" y="2831225"/>
              <a:ext cx="197450" cy="168025"/>
            </a:xfrm>
            <a:custGeom>
              <a:avLst/>
              <a:gdLst/>
              <a:ahLst/>
              <a:cxnLst/>
              <a:rect l="l" t="t" r="r" b="b"/>
              <a:pathLst>
                <a:path w="7898" h="6721" extrusionOk="0">
                  <a:moveTo>
                    <a:pt x="4522" y="0"/>
                  </a:moveTo>
                  <a:cubicBezTo>
                    <a:pt x="1465" y="0"/>
                    <a:pt x="1" y="3630"/>
                    <a:pt x="2102" y="5732"/>
                  </a:cubicBezTo>
                  <a:cubicBezTo>
                    <a:pt x="2805" y="6414"/>
                    <a:pt x="3663" y="6721"/>
                    <a:pt x="4501" y="6721"/>
                  </a:cubicBezTo>
                  <a:cubicBezTo>
                    <a:pt x="6242" y="6721"/>
                    <a:pt x="7897" y="5396"/>
                    <a:pt x="7897" y="3375"/>
                  </a:cubicBezTo>
                  <a:cubicBezTo>
                    <a:pt x="7897" y="1465"/>
                    <a:pt x="6369" y="0"/>
                    <a:pt x="45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40"/>
            <p:cNvSpPr/>
            <p:nvPr/>
          </p:nvSpPr>
          <p:spPr>
            <a:xfrm>
              <a:off x="860625" y="1842525"/>
              <a:ext cx="619350" cy="135350"/>
            </a:xfrm>
            <a:custGeom>
              <a:avLst/>
              <a:gdLst/>
              <a:ahLst/>
              <a:cxnLst/>
              <a:rect l="l" t="t" r="r" b="b"/>
              <a:pathLst>
                <a:path w="24774" h="5414" extrusionOk="0">
                  <a:moveTo>
                    <a:pt x="4713" y="0"/>
                  </a:moveTo>
                  <a:lnTo>
                    <a:pt x="0" y="2739"/>
                  </a:lnTo>
                  <a:lnTo>
                    <a:pt x="4713" y="5414"/>
                  </a:lnTo>
                  <a:lnTo>
                    <a:pt x="4713" y="3503"/>
                  </a:lnTo>
                  <a:lnTo>
                    <a:pt x="23946" y="3503"/>
                  </a:lnTo>
                  <a:cubicBezTo>
                    <a:pt x="24391" y="3503"/>
                    <a:pt x="24774" y="3185"/>
                    <a:pt x="24774" y="2739"/>
                  </a:cubicBezTo>
                  <a:cubicBezTo>
                    <a:pt x="24774" y="2293"/>
                    <a:pt x="24391" y="1911"/>
                    <a:pt x="23946" y="1911"/>
                  </a:cubicBezTo>
                  <a:lnTo>
                    <a:pt x="4713" y="1911"/>
                  </a:lnTo>
                  <a:lnTo>
                    <a:pt x="471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40"/>
            <p:cNvSpPr/>
            <p:nvPr/>
          </p:nvSpPr>
          <p:spPr>
            <a:xfrm>
              <a:off x="6060425" y="4273650"/>
              <a:ext cx="627300" cy="495175"/>
            </a:xfrm>
            <a:custGeom>
              <a:avLst/>
              <a:gdLst/>
              <a:ahLst/>
              <a:cxnLst/>
              <a:rect l="l" t="t" r="r" b="b"/>
              <a:pathLst>
                <a:path w="25092" h="19807" extrusionOk="0">
                  <a:moveTo>
                    <a:pt x="5031" y="1"/>
                  </a:moveTo>
                  <a:cubicBezTo>
                    <a:pt x="2229" y="1"/>
                    <a:pt x="0" y="2230"/>
                    <a:pt x="0" y="5032"/>
                  </a:cubicBezTo>
                  <a:lnTo>
                    <a:pt x="0" y="14776"/>
                  </a:lnTo>
                  <a:cubicBezTo>
                    <a:pt x="0" y="17578"/>
                    <a:pt x="2229" y="19807"/>
                    <a:pt x="5031" y="19807"/>
                  </a:cubicBezTo>
                  <a:lnTo>
                    <a:pt x="20124" y="19807"/>
                  </a:lnTo>
                  <a:cubicBezTo>
                    <a:pt x="22863" y="19807"/>
                    <a:pt x="25092" y="17578"/>
                    <a:pt x="25092" y="14776"/>
                  </a:cubicBezTo>
                  <a:lnTo>
                    <a:pt x="25092" y="5032"/>
                  </a:lnTo>
                  <a:cubicBezTo>
                    <a:pt x="25092" y="2230"/>
                    <a:pt x="22863" y="1"/>
                    <a:pt x="201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40"/>
            <p:cNvSpPr/>
            <p:nvPr/>
          </p:nvSpPr>
          <p:spPr>
            <a:xfrm>
              <a:off x="6033350" y="2694300"/>
              <a:ext cx="97150" cy="98725"/>
            </a:xfrm>
            <a:custGeom>
              <a:avLst/>
              <a:gdLst/>
              <a:ahLst/>
              <a:cxnLst/>
              <a:rect l="l" t="t" r="r" b="b"/>
              <a:pathLst>
                <a:path w="3886" h="3949" extrusionOk="0">
                  <a:moveTo>
                    <a:pt x="1" y="0"/>
                  </a:moveTo>
                  <a:lnTo>
                    <a:pt x="1" y="3949"/>
                  </a:lnTo>
                  <a:lnTo>
                    <a:pt x="3885" y="3949"/>
                  </a:lnTo>
                  <a:lnTo>
                    <a:pt x="388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40"/>
            <p:cNvSpPr/>
            <p:nvPr/>
          </p:nvSpPr>
          <p:spPr>
            <a:xfrm>
              <a:off x="6162325" y="2694300"/>
              <a:ext cx="98725" cy="98725"/>
            </a:xfrm>
            <a:custGeom>
              <a:avLst/>
              <a:gdLst/>
              <a:ahLst/>
              <a:cxnLst/>
              <a:rect l="l" t="t" r="r" b="b"/>
              <a:pathLst>
                <a:path w="3949" h="3949" extrusionOk="0">
                  <a:moveTo>
                    <a:pt x="0" y="0"/>
                  </a:moveTo>
                  <a:lnTo>
                    <a:pt x="0" y="3949"/>
                  </a:lnTo>
                  <a:lnTo>
                    <a:pt x="3948" y="3949"/>
                  </a:lnTo>
                  <a:lnTo>
                    <a:pt x="39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40"/>
            <p:cNvSpPr/>
            <p:nvPr/>
          </p:nvSpPr>
          <p:spPr>
            <a:xfrm>
              <a:off x="6033350" y="2820075"/>
              <a:ext cx="97150" cy="98725"/>
            </a:xfrm>
            <a:custGeom>
              <a:avLst/>
              <a:gdLst/>
              <a:ahLst/>
              <a:cxnLst/>
              <a:rect l="l" t="t" r="r" b="b"/>
              <a:pathLst>
                <a:path w="3886" h="3949" extrusionOk="0">
                  <a:moveTo>
                    <a:pt x="1" y="0"/>
                  </a:moveTo>
                  <a:lnTo>
                    <a:pt x="1" y="3949"/>
                  </a:lnTo>
                  <a:lnTo>
                    <a:pt x="3885" y="3949"/>
                  </a:lnTo>
                  <a:lnTo>
                    <a:pt x="388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40"/>
            <p:cNvSpPr/>
            <p:nvPr/>
          </p:nvSpPr>
          <p:spPr>
            <a:xfrm>
              <a:off x="6162325" y="2820075"/>
              <a:ext cx="98725" cy="98725"/>
            </a:xfrm>
            <a:custGeom>
              <a:avLst/>
              <a:gdLst/>
              <a:ahLst/>
              <a:cxnLst/>
              <a:rect l="l" t="t" r="r" b="b"/>
              <a:pathLst>
                <a:path w="3949" h="3949" extrusionOk="0">
                  <a:moveTo>
                    <a:pt x="0" y="0"/>
                  </a:moveTo>
                  <a:lnTo>
                    <a:pt x="0" y="3949"/>
                  </a:lnTo>
                  <a:lnTo>
                    <a:pt x="3948" y="3949"/>
                  </a:lnTo>
                  <a:lnTo>
                    <a:pt x="39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40"/>
            <p:cNvSpPr/>
            <p:nvPr/>
          </p:nvSpPr>
          <p:spPr>
            <a:xfrm>
              <a:off x="6076350" y="3681400"/>
              <a:ext cx="176750" cy="455375"/>
            </a:xfrm>
            <a:custGeom>
              <a:avLst/>
              <a:gdLst/>
              <a:ahLst/>
              <a:cxnLst/>
              <a:rect l="l" t="t" r="r" b="b"/>
              <a:pathLst>
                <a:path w="7070" h="18215" extrusionOk="0">
                  <a:moveTo>
                    <a:pt x="0" y="0"/>
                  </a:moveTo>
                  <a:cubicBezTo>
                    <a:pt x="0" y="2866"/>
                    <a:pt x="1911" y="4777"/>
                    <a:pt x="3503" y="6305"/>
                  </a:cubicBezTo>
                  <a:cubicBezTo>
                    <a:pt x="4522" y="7324"/>
                    <a:pt x="5413" y="8279"/>
                    <a:pt x="5541" y="9107"/>
                  </a:cubicBezTo>
                  <a:cubicBezTo>
                    <a:pt x="5413" y="9935"/>
                    <a:pt x="4522" y="10890"/>
                    <a:pt x="3503" y="11846"/>
                  </a:cubicBezTo>
                  <a:cubicBezTo>
                    <a:pt x="1911" y="13438"/>
                    <a:pt x="0" y="15348"/>
                    <a:pt x="0" y="18214"/>
                  </a:cubicBezTo>
                  <a:lnTo>
                    <a:pt x="1592" y="18214"/>
                  </a:lnTo>
                  <a:cubicBezTo>
                    <a:pt x="1592" y="16049"/>
                    <a:pt x="3121" y="14520"/>
                    <a:pt x="4585" y="13056"/>
                  </a:cubicBezTo>
                  <a:cubicBezTo>
                    <a:pt x="5859" y="11846"/>
                    <a:pt x="7005" y="10636"/>
                    <a:pt x="7069" y="9235"/>
                  </a:cubicBezTo>
                  <a:lnTo>
                    <a:pt x="7069" y="9107"/>
                  </a:lnTo>
                  <a:lnTo>
                    <a:pt x="7069" y="9044"/>
                  </a:lnTo>
                  <a:cubicBezTo>
                    <a:pt x="7005" y="7579"/>
                    <a:pt x="5859" y="6433"/>
                    <a:pt x="4585" y="5223"/>
                  </a:cubicBezTo>
                  <a:cubicBezTo>
                    <a:pt x="3121" y="3694"/>
                    <a:pt x="1592" y="2166"/>
                    <a:pt x="15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40"/>
            <p:cNvSpPr/>
            <p:nvPr/>
          </p:nvSpPr>
          <p:spPr>
            <a:xfrm>
              <a:off x="6270575" y="3679800"/>
              <a:ext cx="178350" cy="456975"/>
            </a:xfrm>
            <a:custGeom>
              <a:avLst/>
              <a:gdLst/>
              <a:ahLst/>
              <a:cxnLst/>
              <a:rect l="l" t="t" r="r" b="b"/>
              <a:pathLst>
                <a:path w="7134" h="18279" extrusionOk="0">
                  <a:moveTo>
                    <a:pt x="5541" y="1"/>
                  </a:moveTo>
                  <a:cubicBezTo>
                    <a:pt x="5541" y="2230"/>
                    <a:pt x="4013" y="3758"/>
                    <a:pt x="2484" y="5223"/>
                  </a:cubicBezTo>
                  <a:cubicBezTo>
                    <a:pt x="1274" y="6433"/>
                    <a:pt x="128" y="7643"/>
                    <a:pt x="1" y="9044"/>
                  </a:cubicBezTo>
                  <a:lnTo>
                    <a:pt x="1" y="9171"/>
                  </a:lnTo>
                  <a:lnTo>
                    <a:pt x="1" y="9235"/>
                  </a:lnTo>
                  <a:cubicBezTo>
                    <a:pt x="128" y="10700"/>
                    <a:pt x="1274" y="11846"/>
                    <a:pt x="2484" y="13056"/>
                  </a:cubicBezTo>
                  <a:cubicBezTo>
                    <a:pt x="4013" y="14521"/>
                    <a:pt x="5541" y="16113"/>
                    <a:pt x="5541" y="18278"/>
                  </a:cubicBezTo>
                  <a:lnTo>
                    <a:pt x="7133" y="18278"/>
                  </a:lnTo>
                  <a:cubicBezTo>
                    <a:pt x="7133" y="15412"/>
                    <a:pt x="5159" y="13502"/>
                    <a:pt x="3631" y="11910"/>
                  </a:cubicBezTo>
                  <a:cubicBezTo>
                    <a:pt x="2612" y="10891"/>
                    <a:pt x="1656" y="9935"/>
                    <a:pt x="1593" y="9108"/>
                  </a:cubicBezTo>
                  <a:cubicBezTo>
                    <a:pt x="1656" y="8280"/>
                    <a:pt x="2612" y="7388"/>
                    <a:pt x="3631" y="6369"/>
                  </a:cubicBezTo>
                  <a:cubicBezTo>
                    <a:pt x="5223" y="4777"/>
                    <a:pt x="7133" y="2867"/>
                    <a:pt x="71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40"/>
            <p:cNvSpPr/>
            <p:nvPr/>
          </p:nvSpPr>
          <p:spPr>
            <a:xfrm>
              <a:off x="6170275" y="3772150"/>
              <a:ext cx="184700" cy="116250"/>
            </a:xfrm>
            <a:custGeom>
              <a:avLst/>
              <a:gdLst/>
              <a:ahLst/>
              <a:cxnLst/>
              <a:rect l="l" t="t" r="r" b="b"/>
              <a:pathLst>
                <a:path w="7388" h="4650" extrusionOk="0">
                  <a:moveTo>
                    <a:pt x="1" y="0"/>
                  </a:moveTo>
                  <a:cubicBezTo>
                    <a:pt x="574" y="637"/>
                    <a:pt x="1274" y="1338"/>
                    <a:pt x="1975" y="1975"/>
                  </a:cubicBezTo>
                  <a:cubicBezTo>
                    <a:pt x="2548" y="2548"/>
                    <a:pt x="3057" y="3248"/>
                    <a:pt x="3439" y="4013"/>
                  </a:cubicBezTo>
                  <a:cubicBezTo>
                    <a:pt x="3567" y="4204"/>
                    <a:pt x="3630" y="4458"/>
                    <a:pt x="3694" y="4649"/>
                  </a:cubicBezTo>
                  <a:cubicBezTo>
                    <a:pt x="3694" y="4586"/>
                    <a:pt x="3758" y="4458"/>
                    <a:pt x="3758" y="4395"/>
                  </a:cubicBezTo>
                  <a:cubicBezTo>
                    <a:pt x="3885" y="4013"/>
                    <a:pt x="4076" y="3694"/>
                    <a:pt x="4267" y="3376"/>
                  </a:cubicBezTo>
                  <a:cubicBezTo>
                    <a:pt x="4713" y="2803"/>
                    <a:pt x="5159" y="2229"/>
                    <a:pt x="5668" y="1720"/>
                  </a:cubicBezTo>
                  <a:cubicBezTo>
                    <a:pt x="6242" y="1147"/>
                    <a:pt x="6878" y="574"/>
                    <a:pt x="73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40"/>
            <p:cNvSpPr/>
            <p:nvPr/>
          </p:nvSpPr>
          <p:spPr>
            <a:xfrm>
              <a:off x="6132075" y="3928175"/>
              <a:ext cx="261125" cy="208600"/>
            </a:xfrm>
            <a:custGeom>
              <a:avLst/>
              <a:gdLst/>
              <a:ahLst/>
              <a:cxnLst/>
              <a:rect l="l" t="t" r="r" b="b"/>
              <a:pathLst>
                <a:path w="10445" h="8344" extrusionOk="0">
                  <a:moveTo>
                    <a:pt x="5222" y="0"/>
                  </a:moveTo>
                  <a:cubicBezTo>
                    <a:pt x="5222" y="4522"/>
                    <a:pt x="828" y="6496"/>
                    <a:pt x="191" y="6751"/>
                  </a:cubicBezTo>
                  <a:cubicBezTo>
                    <a:pt x="64" y="7260"/>
                    <a:pt x="0" y="7770"/>
                    <a:pt x="0" y="8343"/>
                  </a:cubicBezTo>
                  <a:lnTo>
                    <a:pt x="10444" y="8343"/>
                  </a:lnTo>
                  <a:cubicBezTo>
                    <a:pt x="10444" y="7770"/>
                    <a:pt x="10444" y="7260"/>
                    <a:pt x="10317" y="6751"/>
                  </a:cubicBezTo>
                  <a:cubicBezTo>
                    <a:pt x="10317" y="6751"/>
                    <a:pt x="5222" y="4840"/>
                    <a:pt x="52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40"/>
            <p:cNvSpPr/>
            <p:nvPr/>
          </p:nvSpPr>
          <p:spPr>
            <a:xfrm>
              <a:off x="6262625" y="3928175"/>
              <a:ext cx="25" cy="25"/>
            </a:xfrm>
            <a:custGeom>
              <a:avLst/>
              <a:gdLst/>
              <a:ahLst/>
              <a:cxnLst/>
              <a:rect l="l" t="t" r="r" b="b"/>
              <a:pathLst>
                <a:path w="1" h="1" extrusionOk="0">
                  <a:moveTo>
                    <a:pt x="0" y="0"/>
                  </a:move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40"/>
            <p:cNvSpPr/>
            <p:nvPr/>
          </p:nvSpPr>
          <p:spPr>
            <a:xfrm>
              <a:off x="6036550" y="3628850"/>
              <a:ext cx="447400" cy="39825"/>
            </a:xfrm>
            <a:custGeom>
              <a:avLst/>
              <a:gdLst/>
              <a:ahLst/>
              <a:cxnLst/>
              <a:rect l="l" t="t" r="r" b="b"/>
              <a:pathLst>
                <a:path w="17896" h="1593" extrusionOk="0">
                  <a:moveTo>
                    <a:pt x="0" y="1"/>
                  </a:moveTo>
                  <a:lnTo>
                    <a:pt x="0" y="1593"/>
                  </a:lnTo>
                  <a:lnTo>
                    <a:pt x="17895" y="1593"/>
                  </a:lnTo>
                  <a:lnTo>
                    <a:pt x="1789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40"/>
            <p:cNvSpPr/>
            <p:nvPr/>
          </p:nvSpPr>
          <p:spPr>
            <a:xfrm>
              <a:off x="6036550" y="4149475"/>
              <a:ext cx="447400" cy="39825"/>
            </a:xfrm>
            <a:custGeom>
              <a:avLst/>
              <a:gdLst/>
              <a:ahLst/>
              <a:cxnLst/>
              <a:rect l="l" t="t" r="r" b="b"/>
              <a:pathLst>
                <a:path w="17896" h="1593" extrusionOk="0">
                  <a:moveTo>
                    <a:pt x="0" y="1"/>
                  </a:moveTo>
                  <a:lnTo>
                    <a:pt x="0" y="1593"/>
                  </a:lnTo>
                  <a:lnTo>
                    <a:pt x="17895" y="1593"/>
                  </a:lnTo>
                  <a:lnTo>
                    <a:pt x="1789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40"/>
            <p:cNvSpPr/>
            <p:nvPr/>
          </p:nvSpPr>
          <p:spPr>
            <a:xfrm>
              <a:off x="1688525" y="661175"/>
              <a:ext cx="92350" cy="178350"/>
            </a:xfrm>
            <a:custGeom>
              <a:avLst/>
              <a:gdLst/>
              <a:ahLst/>
              <a:cxnLst/>
              <a:rect l="l" t="t" r="r" b="b"/>
              <a:pathLst>
                <a:path w="3694" h="7134" extrusionOk="0">
                  <a:moveTo>
                    <a:pt x="2102" y="1"/>
                  </a:moveTo>
                  <a:lnTo>
                    <a:pt x="2102" y="4268"/>
                  </a:lnTo>
                  <a:cubicBezTo>
                    <a:pt x="2102" y="5032"/>
                    <a:pt x="2102" y="5669"/>
                    <a:pt x="955" y="5669"/>
                  </a:cubicBezTo>
                  <a:cubicBezTo>
                    <a:pt x="573" y="5669"/>
                    <a:pt x="191" y="5478"/>
                    <a:pt x="0" y="5159"/>
                  </a:cubicBezTo>
                  <a:lnTo>
                    <a:pt x="0" y="7006"/>
                  </a:lnTo>
                  <a:cubicBezTo>
                    <a:pt x="319" y="7134"/>
                    <a:pt x="637" y="7134"/>
                    <a:pt x="955" y="7134"/>
                  </a:cubicBezTo>
                  <a:cubicBezTo>
                    <a:pt x="2675" y="7134"/>
                    <a:pt x="3694" y="6433"/>
                    <a:pt x="3694" y="4395"/>
                  </a:cubicBezTo>
                  <a:lnTo>
                    <a:pt x="369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40"/>
            <p:cNvSpPr/>
            <p:nvPr/>
          </p:nvSpPr>
          <p:spPr>
            <a:xfrm>
              <a:off x="2245750" y="4830900"/>
              <a:ext cx="162425" cy="211775"/>
            </a:xfrm>
            <a:custGeom>
              <a:avLst/>
              <a:gdLst/>
              <a:ahLst/>
              <a:cxnLst/>
              <a:rect l="l" t="t" r="r" b="b"/>
              <a:pathLst>
                <a:path w="6497" h="8471" extrusionOk="0">
                  <a:moveTo>
                    <a:pt x="6496" y="0"/>
                  </a:moveTo>
                  <a:lnTo>
                    <a:pt x="0" y="3057"/>
                  </a:lnTo>
                  <a:lnTo>
                    <a:pt x="0" y="5413"/>
                  </a:lnTo>
                  <a:lnTo>
                    <a:pt x="6496" y="8470"/>
                  </a:lnTo>
                  <a:lnTo>
                    <a:pt x="6496" y="6560"/>
                  </a:lnTo>
                  <a:lnTo>
                    <a:pt x="1402" y="4267"/>
                  </a:lnTo>
                  <a:lnTo>
                    <a:pt x="6496" y="1911"/>
                  </a:lnTo>
                  <a:lnTo>
                    <a:pt x="649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40"/>
            <p:cNvSpPr/>
            <p:nvPr/>
          </p:nvSpPr>
          <p:spPr>
            <a:xfrm>
              <a:off x="2433625" y="4727400"/>
              <a:ext cx="207000" cy="380550"/>
            </a:xfrm>
            <a:custGeom>
              <a:avLst/>
              <a:gdLst/>
              <a:ahLst/>
              <a:cxnLst/>
              <a:rect l="l" t="t" r="r" b="b"/>
              <a:pathLst>
                <a:path w="8280" h="15222" extrusionOk="0">
                  <a:moveTo>
                    <a:pt x="6114" y="1"/>
                  </a:moveTo>
                  <a:lnTo>
                    <a:pt x="0" y="15221"/>
                  </a:lnTo>
                  <a:lnTo>
                    <a:pt x="2165" y="15221"/>
                  </a:lnTo>
                  <a:lnTo>
                    <a:pt x="827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40"/>
            <p:cNvSpPr/>
            <p:nvPr/>
          </p:nvSpPr>
          <p:spPr>
            <a:xfrm>
              <a:off x="2661300" y="4830900"/>
              <a:ext cx="164000" cy="211775"/>
            </a:xfrm>
            <a:custGeom>
              <a:avLst/>
              <a:gdLst/>
              <a:ahLst/>
              <a:cxnLst/>
              <a:rect l="l" t="t" r="r" b="b"/>
              <a:pathLst>
                <a:path w="6560" h="8471" extrusionOk="0">
                  <a:moveTo>
                    <a:pt x="0" y="0"/>
                  </a:moveTo>
                  <a:lnTo>
                    <a:pt x="0" y="1911"/>
                  </a:lnTo>
                  <a:lnTo>
                    <a:pt x="5095" y="4267"/>
                  </a:lnTo>
                  <a:lnTo>
                    <a:pt x="0" y="6560"/>
                  </a:lnTo>
                  <a:lnTo>
                    <a:pt x="0" y="8470"/>
                  </a:lnTo>
                  <a:lnTo>
                    <a:pt x="6559" y="5413"/>
                  </a:lnTo>
                  <a:lnTo>
                    <a:pt x="6559" y="3057"/>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9" name="Google Shape;1269;p40"/>
          <p:cNvGrpSpPr/>
          <p:nvPr/>
        </p:nvGrpSpPr>
        <p:grpSpPr>
          <a:xfrm>
            <a:off x="4077226" y="3526070"/>
            <a:ext cx="137636" cy="137629"/>
            <a:chOff x="266768" y="1721375"/>
            <a:chExt cx="397907" cy="397887"/>
          </a:xfrm>
        </p:grpSpPr>
        <p:sp>
          <p:nvSpPr>
            <p:cNvPr id="1270" name="Google Shape;1270;p40"/>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40"/>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2" name="Google Shape;1272;p40"/>
          <p:cNvGrpSpPr/>
          <p:nvPr/>
        </p:nvGrpSpPr>
        <p:grpSpPr>
          <a:xfrm>
            <a:off x="4268945" y="3526070"/>
            <a:ext cx="137622" cy="137629"/>
            <a:chOff x="864491" y="1723250"/>
            <a:chExt cx="397866" cy="397887"/>
          </a:xfrm>
        </p:grpSpPr>
        <p:sp>
          <p:nvSpPr>
            <p:cNvPr id="1273" name="Google Shape;1273;p40"/>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40"/>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40"/>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76" name="Google Shape;1276;p40"/>
          <p:cNvSpPr/>
          <p:nvPr/>
        </p:nvSpPr>
        <p:spPr>
          <a:xfrm>
            <a:off x="4460678" y="3526139"/>
            <a:ext cx="168752" cy="13763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280"/>
        <p:cNvGrpSpPr/>
        <p:nvPr/>
      </p:nvGrpSpPr>
      <p:grpSpPr>
        <a:xfrm>
          <a:off x="0" y="0"/>
          <a:ext cx="0" cy="0"/>
          <a:chOff x="0" y="0"/>
          <a:chExt cx="0" cy="0"/>
        </a:xfrm>
      </p:grpSpPr>
      <p:sp>
        <p:nvSpPr>
          <p:cNvPr id="1281" name="Google Shape;1281;p41"/>
          <p:cNvSpPr txBox="1">
            <a:spLocks noGrp="1"/>
          </p:cNvSpPr>
          <p:nvPr>
            <p:ph type="ctrTitle"/>
          </p:nvPr>
        </p:nvSpPr>
        <p:spPr>
          <a:xfrm>
            <a:off x="892325" y="644550"/>
            <a:ext cx="79401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sz="3200" dirty="0">
                <a:latin typeface="Share Tech" panose="00000500000000000000" pitchFamily="2" charset="0"/>
              </a:rPr>
              <a:t>CREDITS</a:t>
            </a:r>
            <a:endParaRPr dirty="0">
              <a:latin typeface="Share Tech" panose="00000500000000000000" pitchFamily="2" charset="0"/>
            </a:endParaRPr>
          </a:p>
        </p:txBody>
      </p:sp>
      <p:sp>
        <p:nvSpPr>
          <p:cNvPr id="1282" name="Google Shape;1282;p41"/>
          <p:cNvSpPr txBox="1">
            <a:spLocks noGrp="1"/>
          </p:cNvSpPr>
          <p:nvPr>
            <p:ph type="body" idx="1"/>
          </p:nvPr>
        </p:nvSpPr>
        <p:spPr>
          <a:xfrm>
            <a:off x="810000" y="2169000"/>
            <a:ext cx="8520600" cy="3416400"/>
          </a:xfrm>
          <a:prstGeom prst="rect">
            <a:avLst/>
          </a:prstGeom>
        </p:spPr>
        <p:txBody>
          <a:bodyPr spcFirstLastPara="1" wrap="square" lIns="91425" tIns="91425" rIns="91425" bIns="91425" anchor="t" anchorCtr="0">
            <a:noAutofit/>
          </a:bodyPr>
          <a:lstStyle/>
          <a:p>
            <a:pPr marL="0" lvl="0" indent="0" algn="l" rtl="0">
              <a:lnSpc>
                <a:spcPct val="100000"/>
              </a:lnSpc>
              <a:spcBef>
                <a:spcPts val="300"/>
              </a:spcBef>
              <a:spcAft>
                <a:spcPts val="0"/>
              </a:spcAft>
              <a:buClr>
                <a:schemeClr val="dk1"/>
              </a:buClr>
              <a:buSzPts val="1100"/>
              <a:buFont typeface="Arial"/>
              <a:buNone/>
            </a:pPr>
            <a:r>
              <a:rPr lang="es" sz="1200" dirty="0">
                <a:solidFill>
                  <a:schemeClr val="dk1"/>
                </a:solidFill>
                <a:latin typeface="Avenir Next LT Pro" panose="020B0504020202020204" pitchFamily="34" charset="0"/>
              </a:rPr>
              <a:t>This is where you give credit to the ones who are part of this project.</a:t>
            </a:r>
            <a:endParaRPr sz="1200" dirty="0">
              <a:solidFill>
                <a:schemeClr val="dk1"/>
              </a:solidFill>
              <a:latin typeface="Avenir Next LT Pro" panose="020B0504020202020204" pitchFamily="34" charset="0"/>
            </a:endParaRPr>
          </a:p>
          <a:p>
            <a:pPr marL="241300" lvl="0" indent="0" algn="l" rtl="0">
              <a:spcBef>
                <a:spcPts val="300"/>
              </a:spcBef>
              <a:spcAft>
                <a:spcPts val="0"/>
              </a:spcAft>
              <a:buClr>
                <a:schemeClr val="dk1"/>
              </a:buClr>
              <a:buSzPts val="1100"/>
              <a:buFont typeface="Arial"/>
              <a:buNone/>
            </a:pPr>
            <a:endParaRPr sz="1200" dirty="0">
              <a:solidFill>
                <a:schemeClr val="dk1"/>
              </a:solidFill>
              <a:latin typeface="Avenir Next LT Pro" panose="020B0504020202020204" pitchFamily="34" charset="0"/>
            </a:endParaRPr>
          </a:p>
          <a:p>
            <a:pPr marL="241300" lvl="0" indent="-190500" algn="l" rtl="0">
              <a:spcBef>
                <a:spcPts val="300"/>
              </a:spcBef>
              <a:spcAft>
                <a:spcPts val="0"/>
              </a:spcAft>
              <a:buClr>
                <a:schemeClr val="dk1"/>
              </a:buClr>
              <a:buSzPts val="1000"/>
              <a:buFont typeface="Roboto Light"/>
              <a:buChar char="●"/>
            </a:pPr>
            <a:r>
              <a:rPr lang="es" sz="1200" dirty="0">
                <a:solidFill>
                  <a:schemeClr val="dk1"/>
                </a:solidFill>
                <a:latin typeface="Avenir Next LT Pro" panose="020B0504020202020204" pitchFamily="34" charset="0"/>
              </a:rPr>
              <a:t>Presentation template by </a:t>
            </a:r>
            <a:r>
              <a:rPr lang="es" sz="1200" dirty="0">
                <a:solidFill>
                  <a:schemeClr val="dk1"/>
                </a:solidFill>
                <a:uFill>
                  <a:noFill/>
                </a:uFill>
                <a:latin typeface="Avenir Next LT Pro" panose="020B0504020202020204" pitchFamily="34" charset="0"/>
                <a:hlinkClick r:id="rId3">
                  <a:extLst>
                    <a:ext uri="{A12FA001-AC4F-418D-AE19-62706E023703}">
                      <ahyp:hlinkClr xmlns:ahyp="http://schemas.microsoft.com/office/drawing/2018/hyperlinkcolor" val="tx"/>
                    </a:ext>
                  </a:extLst>
                </a:hlinkClick>
              </a:rPr>
              <a:t>Slidesgo</a:t>
            </a:r>
            <a:endParaRPr sz="1200" dirty="0">
              <a:solidFill>
                <a:schemeClr val="dk1"/>
              </a:solidFill>
              <a:latin typeface="Avenir Next LT Pro" panose="020B0504020202020204" pitchFamily="34" charset="0"/>
            </a:endParaRPr>
          </a:p>
          <a:p>
            <a:pPr marL="241300" lvl="0" indent="-190500" algn="l" rtl="0">
              <a:spcBef>
                <a:spcPts val="0"/>
              </a:spcBef>
              <a:spcAft>
                <a:spcPts val="0"/>
              </a:spcAft>
              <a:buClr>
                <a:schemeClr val="dk1"/>
              </a:buClr>
              <a:buSzPts val="1000"/>
              <a:buFont typeface="Roboto Light"/>
              <a:buChar char="●"/>
            </a:pPr>
            <a:r>
              <a:rPr lang="es" sz="1200" dirty="0">
                <a:solidFill>
                  <a:schemeClr val="dk1"/>
                </a:solidFill>
                <a:latin typeface="Avenir Next LT Pro" panose="020B0504020202020204" pitchFamily="34" charset="0"/>
              </a:rPr>
              <a:t>Icons by </a:t>
            </a:r>
            <a:r>
              <a:rPr lang="es" sz="1200" dirty="0">
                <a:solidFill>
                  <a:schemeClr val="dk1"/>
                </a:solidFill>
                <a:uFill>
                  <a:noFill/>
                </a:uFill>
                <a:latin typeface="Avenir Next LT Pro" panose="020B0504020202020204" pitchFamily="34" charset="0"/>
                <a:hlinkClick r:id="rId4">
                  <a:extLst>
                    <a:ext uri="{A12FA001-AC4F-418D-AE19-62706E023703}">
                      <ahyp:hlinkClr xmlns:ahyp="http://schemas.microsoft.com/office/drawing/2018/hyperlinkcolor" val="tx"/>
                    </a:ext>
                  </a:extLst>
                </a:hlinkClick>
              </a:rPr>
              <a:t>Flaticon</a:t>
            </a:r>
            <a:endParaRPr sz="1200" dirty="0">
              <a:solidFill>
                <a:schemeClr val="dk1"/>
              </a:solidFill>
              <a:latin typeface="Avenir Next LT Pro" panose="020B0504020202020204" pitchFamily="34" charset="0"/>
            </a:endParaRPr>
          </a:p>
          <a:p>
            <a:pPr marL="241300" lvl="0" indent="-190500" algn="l" rtl="0">
              <a:spcBef>
                <a:spcPts val="0"/>
              </a:spcBef>
              <a:spcAft>
                <a:spcPts val="0"/>
              </a:spcAft>
              <a:buClr>
                <a:schemeClr val="dk1"/>
              </a:buClr>
              <a:buSzPts val="1000"/>
              <a:buFont typeface="Roboto Light"/>
              <a:buChar char="●"/>
            </a:pPr>
            <a:r>
              <a:rPr lang="es" sz="1200" dirty="0">
                <a:solidFill>
                  <a:schemeClr val="dk1"/>
                </a:solidFill>
                <a:latin typeface="Avenir Next LT Pro" panose="020B0504020202020204" pitchFamily="34" charset="0"/>
              </a:rPr>
              <a:t>Infographics by </a:t>
            </a:r>
            <a:r>
              <a:rPr lang="es" sz="1200" dirty="0">
                <a:solidFill>
                  <a:schemeClr val="dk1"/>
                </a:solidFill>
                <a:uFill>
                  <a:noFill/>
                </a:uFill>
                <a:latin typeface="Avenir Next LT Pro" panose="020B0504020202020204" pitchFamily="34" charset="0"/>
                <a:hlinkClick r:id="rId5">
                  <a:extLst>
                    <a:ext uri="{A12FA001-AC4F-418D-AE19-62706E023703}">
                      <ahyp:hlinkClr xmlns:ahyp="http://schemas.microsoft.com/office/drawing/2018/hyperlinkcolor" val="tx"/>
                    </a:ext>
                  </a:extLst>
                </a:hlinkClick>
              </a:rPr>
              <a:t>Freepik</a:t>
            </a:r>
            <a:endParaRPr sz="1200" dirty="0">
              <a:solidFill>
                <a:schemeClr val="dk1"/>
              </a:solidFill>
              <a:latin typeface="Avenir Next LT Pro" panose="020B0504020202020204" pitchFamily="34" charset="0"/>
            </a:endParaRPr>
          </a:p>
          <a:p>
            <a:pPr marL="241300" lvl="0" indent="-190500" algn="l" rtl="0">
              <a:spcBef>
                <a:spcPts val="0"/>
              </a:spcBef>
              <a:spcAft>
                <a:spcPts val="0"/>
              </a:spcAft>
              <a:buClr>
                <a:schemeClr val="dk1"/>
              </a:buClr>
              <a:buSzPts val="1000"/>
              <a:buFont typeface="Roboto Light"/>
              <a:buChar char="●"/>
            </a:pPr>
            <a:r>
              <a:rPr lang="es" sz="1200" dirty="0">
                <a:solidFill>
                  <a:schemeClr val="dk1"/>
                </a:solidFill>
                <a:latin typeface="Avenir Next LT Pro" panose="020B0504020202020204" pitchFamily="34" charset="0"/>
              </a:rPr>
              <a:t>Images created by Freepik</a:t>
            </a:r>
            <a:endParaRPr sz="1200" dirty="0">
              <a:solidFill>
                <a:schemeClr val="dk1"/>
              </a:solidFill>
              <a:latin typeface="Avenir Next LT Pro" panose="020B0504020202020204" pitchFamily="34" charset="0"/>
            </a:endParaRPr>
          </a:p>
          <a:p>
            <a:pPr marL="241300" lvl="0" indent="-190500" algn="l" rtl="0">
              <a:spcBef>
                <a:spcPts val="0"/>
              </a:spcBef>
              <a:spcAft>
                <a:spcPts val="0"/>
              </a:spcAft>
              <a:buClr>
                <a:schemeClr val="dk1"/>
              </a:buClr>
              <a:buSzPts val="1000"/>
              <a:buFont typeface="Roboto Light"/>
              <a:buChar char="●"/>
            </a:pPr>
            <a:r>
              <a:rPr lang="es" sz="1200" dirty="0">
                <a:solidFill>
                  <a:schemeClr val="dk1"/>
                </a:solidFill>
                <a:latin typeface="Avenir Next LT Pro" panose="020B0504020202020204" pitchFamily="34" charset="0"/>
              </a:rPr>
              <a:t>Author introduction slide photo created by Freepik</a:t>
            </a:r>
            <a:endParaRPr sz="1200" dirty="0">
              <a:solidFill>
                <a:schemeClr val="dk1"/>
              </a:solidFill>
              <a:latin typeface="Avenir Next LT Pro" panose="020B0504020202020204" pitchFamily="34" charset="0"/>
            </a:endParaRPr>
          </a:p>
          <a:p>
            <a:pPr marL="241300" lvl="0" indent="-190500" algn="l" rtl="0">
              <a:spcBef>
                <a:spcPts val="0"/>
              </a:spcBef>
              <a:spcAft>
                <a:spcPts val="0"/>
              </a:spcAft>
              <a:buClr>
                <a:schemeClr val="dk1"/>
              </a:buClr>
              <a:buSzPts val="1000"/>
              <a:buFont typeface="Roboto Light"/>
              <a:buChar char="●"/>
            </a:pPr>
            <a:r>
              <a:rPr lang="es" sz="1200" dirty="0">
                <a:solidFill>
                  <a:schemeClr val="dk1"/>
                </a:solidFill>
                <a:latin typeface="Avenir Next LT Pro" panose="020B0504020202020204" pitchFamily="34" charset="0"/>
              </a:rPr>
              <a:t>Text &amp; Image slide photo created by Freepik</a:t>
            </a:r>
            <a:endParaRPr sz="1200" dirty="0">
              <a:solidFill>
                <a:schemeClr val="dk1"/>
              </a:solidFill>
              <a:latin typeface="Avenir Next LT Pro" panose="020B0504020202020204" pitchFamily="34" charset="0"/>
            </a:endParaRPr>
          </a:p>
          <a:p>
            <a:pPr marL="0" lvl="0" indent="0" algn="l" rtl="0">
              <a:spcBef>
                <a:spcPts val="0"/>
              </a:spcBef>
              <a:spcAft>
                <a:spcPts val="1600"/>
              </a:spcAft>
              <a:buNone/>
            </a:pPr>
            <a:endParaRPr dirty="0">
              <a:solidFill>
                <a:schemeClr val="dk1"/>
              </a:solidFill>
              <a:latin typeface="Avenir Next LT Pro" panose="020B0504020202020204" pitchFamily="34" charset="0"/>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48FFD5"/>
        </a:solidFill>
        <a:effectLst/>
      </p:bgPr>
    </p:bg>
    <p:spTree>
      <p:nvGrpSpPr>
        <p:cNvPr id="1" name="Shape 1286"/>
        <p:cNvGrpSpPr/>
        <p:nvPr/>
      </p:nvGrpSpPr>
      <p:grpSpPr>
        <a:xfrm>
          <a:off x="0" y="0"/>
          <a:ext cx="0" cy="0"/>
          <a:chOff x="0" y="0"/>
          <a:chExt cx="0" cy="0"/>
        </a:xfrm>
      </p:grpSpPr>
      <p:sp>
        <p:nvSpPr>
          <p:cNvPr id="1287" name="Google Shape;1287;p42"/>
          <p:cNvSpPr txBox="1">
            <a:spLocks noGrp="1"/>
          </p:cNvSpPr>
          <p:nvPr>
            <p:ph type="ctrTitle"/>
          </p:nvPr>
        </p:nvSpPr>
        <p:spPr>
          <a:xfrm>
            <a:off x="892325" y="644550"/>
            <a:ext cx="79401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sz="3200" dirty="0">
                <a:latin typeface="Share Tech" panose="00000500000000000000" pitchFamily="2" charset="0"/>
              </a:rPr>
              <a:t>RESOURCES</a:t>
            </a:r>
            <a:endParaRPr dirty="0">
              <a:latin typeface="Share Tech" panose="00000500000000000000" pitchFamily="2" charset="0"/>
            </a:endParaRPr>
          </a:p>
        </p:txBody>
      </p:sp>
      <p:sp>
        <p:nvSpPr>
          <p:cNvPr id="1288" name="Google Shape;1288;p42"/>
          <p:cNvSpPr txBox="1">
            <a:spLocks noGrp="1"/>
          </p:cNvSpPr>
          <p:nvPr>
            <p:ph type="body" idx="1"/>
          </p:nvPr>
        </p:nvSpPr>
        <p:spPr>
          <a:xfrm>
            <a:off x="810000" y="1630550"/>
            <a:ext cx="8520600" cy="3416400"/>
          </a:xfrm>
          <a:prstGeom prst="rect">
            <a:avLst/>
          </a:prstGeom>
          <a:noFill/>
        </p:spPr>
        <p:txBody>
          <a:bodyPr spcFirstLastPara="1" wrap="square" lIns="91425" tIns="91425" rIns="91425" bIns="91425" anchor="t" anchorCtr="0">
            <a:noAutofit/>
          </a:bodyPr>
          <a:lstStyle/>
          <a:p>
            <a:pPr marL="0" lvl="0" indent="0" algn="l" rtl="0">
              <a:lnSpc>
                <a:spcPct val="100000"/>
              </a:lnSpc>
              <a:spcBef>
                <a:spcPts val="300"/>
              </a:spcBef>
              <a:spcAft>
                <a:spcPts val="0"/>
              </a:spcAft>
              <a:buNone/>
            </a:pPr>
            <a:r>
              <a:rPr lang="es" sz="1200" dirty="0">
                <a:solidFill>
                  <a:srgbClr val="1EFFC1"/>
                </a:solidFill>
                <a:latin typeface="Avenir Next LT Pro" panose="020B0504020202020204" pitchFamily="34" charset="0"/>
              </a:rPr>
              <a:t>Did you like the resources on this template? Get them for free at our other websites.</a:t>
            </a:r>
            <a:endParaRPr sz="1200" dirty="0">
              <a:solidFill>
                <a:srgbClr val="1EFFC1"/>
              </a:solidFill>
              <a:latin typeface="Avenir Next LT Pro" panose="020B0504020202020204" pitchFamily="34" charset="0"/>
            </a:endParaRPr>
          </a:p>
          <a:p>
            <a:pPr marL="0" lvl="0" indent="0" algn="l" rtl="0">
              <a:lnSpc>
                <a:spcPct val="100000"/>
              </a:lnSpc>
              <a:spcBef>
                <a:spcPts val="300"/>
              </a:spcBef>
              <a:spcAft>
                <a:spcPts val="0"/>
              </a:spcAft>
              <a:buNone/>
            </a:pPr>
            <a:endParaRPr sz="1200" dirty="0">
              <a:solidFill>
                <a:srgbClr val="1EFFC1"/>
              </a:solidFill>
              <a:latin typeface="Avenir Next LT Pro" panose="020B0504020202020204" pitchFamily="34" charset="0"/>
            </a:endParaRPr>
          </a:p>
          <a:p>
            <a:pPr marL="0" lvl="0" indent="0" algn="l" rtl="0">
              <a:spcBef>
                <a:spcPts val="0"/>
              </a:spcBef>
              <a:spcAft>
                <a:spcPts val="0"/>
              </a:spcAft>
              <a:buNone/>
            </a:pPr>
            <a:r>
              <a:rPr lang="es" sz="1200" dirty="0">
                <a:latin typeface="Avenir Next LT Pro" panose="020B0504020202020204" pitchFamily="34" charset="0"/>
              </a:rPr>
              <a:t>PHOTOS</a:t>
            </a:r>
            <a:endParaRPr sz="1200" dirty="0">
              <a:latin typeface="Avenir Next LT Pro" panose="020B0504020202020204" pitchFamily="34" charset="0"/>
            </a:endParaRPr>
          </a:p>
          <a:p>
            <a:pPr marL="457200" lvl="0" indent="-279400" algn="l" rtl="0">
              <a:spcBef>
                <a:spcPts val="1600"/>
              </a:spcBef>
              <a:spcAft>
                <a:spcPts val="0"/>
              </a:spcAft>
              <a:buSzPts val="800"/>
              <a:buChar char="●"/>
            </a:pPr>
            <a:r>
              <a:rPr lang="es" sz="1200" dirty="0">
                <a:uFill>
                  <a:noFill/>
                </a:uFill>
                <a:latin typeface="Avenir Next LT Pro" panose="020B0504020202020204" pitchFamily="34" charset="0"/>
                <a:hlinkClick r:id="rId3"/>
              </a:rPr>
              <a:t>Young businessman with hands in his pocket talking on mobile phone</a:t>
            </a:r>
            <a:endParaRPr sz="1200" dirty="0">
              <a:latin typeface="Avenir Next LT Pro" panose="020B0504020202020204" pitchFamily="34" charset="0"/>
            </a:endParaRPr>
          </a:p>
          <a:p>
            <a:pPr marL="457200" lvl="0" indent="-279400" algn="l" rtl="0">
              <a:spcBef>
                <a:spcPts val="0"/>
              </a:spcBef>
              <a:spcAft>
                <a:spcPts val="0"/>
              </a:spcAft>
              <a:buSzPts val="800"/>
              <a:buChar char="●"/>
            </a:pPr>
            <a:r>
              <a:rPr lang="es" sz="1200" dirty="0">
                <a:uFill>
                  <a:noFill/>
                </a:uFill>
                <a:latin typeface="Avenir Next LT Pro" panose="020B0504020202020204" pitchFamily="34" charset="0"/>
                <a:hlinkClick r:id="rId4"/>
              </a:rPr>
              <a:t>Smiling ethnic woman with gray laptop</a:t>
            </a:r>
            <a:endParaRPr sz="1200" dirty="0">
              <a:latin typeface="Avenir Next LT Pro" panose="020B0504020202020204" pitchFamily="34" charset="0"/>
            </a:endParaRPr>
          </a:p>
          <a:p>
            <a:pPr marL="457200" lvl="0" indent="-279400" algn="l" rtl="0">
              <a:spcBef>
                <a:spcPts val="0"/>
              </a:spcBef>
              <a:spcAft>
                <a:spcPts val="0"/>
              </a:spcAft>
              <a:buSzPts val="800"/>
              <a:buChar char="●"/>
            </a:pPr>
            <a:r>
              <a:rPr lang="es" sz="1200" dirty="0">
                <a:uFill>
                  <a:noFill/>
                </a:uFill>
                <a:latin typeface="Avenir Next LT Pro" panose="020B0504020202020204" pitchFamily="34" charset="0"/>
                <a:hlinkClick r:id="rId5"/>
              </a:rPr>
              <a:t>Smiling young man busy in texting message to someon</a:t>
            </a:r>
            <a:r>
              <a:rPr lang="es" sz="1200" dirty="0">
                <a:latin typeface="Avenir Next LT Pro" panose="020B0504020202020204" pitchFamily="34" charset="0"/>
              </a:rPr>
              <a:t>e</a:t>
            </a:r>
            <a:endParaRPr sz="1200" dirty="0">
              <a:latin typeface="Avenir Next LT Pro" panose="020B0504020202020204" pitchFamily="34" charset="0"/>
            </a:endParaRPr>
          </a:p>
          <a:p>
            <a:pPr marL="0" lvl="0" indent="0" algn="l" rtl="0">
              <a:lnSpc>
                <a:spcPct val="100000"/>
              </a:lnSpc>
              <a:spcBef>
                <a:spcPts val="1600"/>
              </a:spcBef>
              <a:spcAft>
                <a:spcPts val="0"/>
              </a:spcAft>
              <a:buNone/>
            </a:pPr>
            <a:r>
              <a:rPr lang="es" sz="1200" dirty="0">
                <a:latin typeface="Avenir Next LT Pro" panose="020B0504020202020204" pitchFamily="34" charset="0"/>
              </a:rPr>
              <a:t>VECTORS</a:t>
            </a:r>
            <a:endParaRPr sz="1200" dirty="0">
              <a:latin typeface="Avenir Next LT Pro" panose="020B0504020202020204" pitchFamily="34" charset="0"/>
            </a:endParaRPr>
          </a:p>
          <a:p>
            <a:pPr marL="0" lvl="0" indent="0" algn="l" rtl="0">
              <a:lnSpc>
                <a:spcPct val="100000"/>
              </a:lnSpc>
              <a:spcBef>
                <a:spcPts val="0"/>
              </a:spcBef>
              <a:spcAft>
                <a:spcPts val="0"/>
              </a:spcAft>
              <a:buNone/>
            </a:pPr>
            <a:endParaRPr sz="1200" dirty="0">
              <a:latin typeface="Avenir Next LT Pro" panose="020B0504020202020204" pitchFamily="34" charset="0"/>
            </a:endParaRPr>
          </a:p>
          <a:p>
            <a:pPr marL="457200" lvl="0" indent="-279400" algn="l" rtl="0">
              <a:lnSpc>
                <a:spcPct val="100000"/>
              </a:lnSpc>
              <a:spcBef>
                <a:spcPts val="0"/>
              </a:spcBef>
              <a:spcAft>
                <a:spcPts val="0"/>
              </a:spcAft>
              <a:buSzPts val="800"/>
              <a:buChar char="●"/>
            </a:pPr>
            <a:r>
              <a:rPr lang="es" sz="1200" dirty="0">
                <a:uFill>
                  <a:noFill/>
                </a:uFill>
                <a:latin typeface="Avenir Next LT Pro" panose="020B0504020202020204" pitchFamily="34" charset="0"/>
                <a:hlinkClick r:id="rId6"/>
              </a:rPr>
              <a:t>Flat computer engineering concept</a:t>
            </a:r>
            <a:endParaRPr sz="1200" dirty="0">
              <a:latin typeface="Avenir Next LT Pro" panose="020B0504020202020204" pitchFamily="34" charset="0"/>
            </a:endParaRPr>
          </a:p>
          <a:p>
            <a:pPr marL="457200" lvl="0" indent="-279400" algn="l" rtl="0">
              <a:lnSpc>
                <a:spcPct val="100000"/>
              </a:lnSpc>
              <a:spcBef>
                <a:spcPts val="0"/>
              </a:spcBef>
              <a:spcAft>
                <a:spcPts val="0"/>
              </a:spcAft>
              <a:buSzPts val="800"/>
              <a:buChar char="●"/>
            </a:pPr>
            <a:r>
              <a:rPr lang="es" sz="1200" dirty="0">
                <a:uFill>
                  <a:noFill/>
                </a:uFill>
                <a:latin typeface="Avenir Next LT Pro" panose="020B0504020202020204" pitchFamily="34" charset="0"/>
                <a:hlinkClick r:id="rId7"/>
              </a:rPr>
              <a:t>Circuit of user experience</a:t>
            </a:r>
            <a:endParaRPr sz="1200" dirty="0">
              <a:latin typeface="Avenir Next LT Pro" panose="020B0504020202020204" pitchFamily="34" charset="0"/>
            </a:endParaRPr>
          </a:p>
          <a:p>
            <a:pPr marL="457200" lvl="0" indent="-279400" algn="l" rtl="0">
              <a:lnSpc>
                <a:spcPct val="100000"/>
              </a:lnSpc>
              <a:spcBef>
                <a:spcPts val="0"/>
              </a:spcBef>
              <a:spcAft>
                <a:spcPts val="0"/>
              </a:spcAft>
              <a:buSzPts val="800"/>
              <a:buChar char="●"/>
            </a:pPr>
            <a:r>
              <a:rPr lang="es" sz="1200" dirty="0">
                <a:uFill>
                  <a:noFill/>
                </a:uFill>
                <a:latin typeface="Avenir Next LT Pro" panose="020B0504020202020204" pitchFamily="34" charset="0"/>
                <a:hlinkClick r:id="rId8"/>
              </a:rPr>
              <a:t>Timeline infographic</a:t>
            </a:r>
            <a:endParaRPr sz="1200" dirty="0">
              <a:latin typeface="Avenir Next LT Pro" panose="020B0504020202020204" pitchFamily="34" charset="0"/>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292"/>
        <p:cNvGrpSpPr/>
        <p:nvPr/>
      </p:nvGrpSpPr>
      <p:grpSpPr>
        <a:xfrm>
          <a:off x="0" y="0"/>
          <a:ext cx="0" cy="0"/>
          <a:chOff x="0" y="0"/>
          <a:chExt cx="0" cy="0"/>
        </a:xfrm>
      </p:grpSpPr>
      <p:sp>
        <p:nvSpPr>
          <p:cNvPr id="1293" name="Google Shape;1293;p43"/>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sz="3200" dirty="0">
                <a:solidFill>
                  <a:srgbClr val="FFFFFF"/>
                </a:solidFill>
                <a:latin typeface="Share Tech" panose="00000500000000000000" pitchFamily="2" charset="0"/>
                <a:ea typeface="Arial"/>
                <a:cs typeface="Arial"/>
                <a:sym typeface="Arial"/>
              </a:rPr>
              <a:t>Instructions for use</a:t>
            </a:r>
            <a:endParaRPr sz="3200" dirty="0">
              <a:solidFill>
                <a:srgbClr val="FFFFFF"/>
              </a:solidFill>
              <a:latin typeface="Share Tech" panose="00000500000000000000" pitchFamily="2" charset="0"/>
              <a:ea typeface="Arial"/>
              <a:cs typeface="Arial"/>
              <a:sym typeface="Arial"/>
            </a:endParaRPr>
          </a:p>
        </p:txBody>
      </p:sp>
      <p:sp>
        <p:nvSpPr>
          <p:cNvPr id="1294" name="Google Shape;1294;p43"/>
          <p:cNvSpPr txBox="1">
            <a:spLocks noGrp="1"/>
          </p:cNvSpPr>
          <p:nvPr>
            <p:ph type="body" idx="4294967295"/>
          </p:nvPr>
        </p:nvSpPr>
        <p:spPr>
          <a:xfrm>
            <a:off x="1220500" y="1299875"/>
            <a:ext cx="7047300" cy="440100"/>
          </a:xfrm>
          <a:prstGeom prst="rect">
            <a:avLst/>
          </a:prstGeom>
        </p:spPr>
        <p:txBody>
          <a:bodyPr spcFirstLastPara="1" wrap="square" lIns="91425" tIns="91425" rIns="91425" bIns="91425" anchor="t" anchorCtr="0">
            <a:noAutofit/>
          </a:bodyPr>
          <a:lstStyle/>
          <a:p>
            <a:pPr marL="0" marR="0" lvl="0" indent="0" algn="l" rtl="0">
              <a:lnSpc>
                <a:spcPct val="115000"/>
              </a:lnSpc>
              <a:spcBef>
                <a:spcPts val="1400"/>
              </a:spcBef>
              <a:spcAft>
                <a:spcPts val="0"/>
              </a:spcAft>
              <a:buNone/>
            </a:pPr>
            <a:r>
              <a:rPr lang="es" sz="1200" dirty="0">
                <a:solidFill>
                  <a:srgbClr val="FFFFFF"/>
                </a:solidFill>
                <a:latin typeface="Avenir Next LT Pro" panose="020B0504020202020204" pitchFamily="34" charset="0"/>
                <a:ea typeface="Arial"/>
                <a:cs typeface="Arial"/>
                <a:sym typeface="Arial"/>
              </a:rPr>
              <a:t>In order to use this template, you must credit </a:t>
            </a:r>
            <a:r>
              <a:rPr lang="es" sz="1200" b="1" u="sng" dirty="0">
                <a:solidFill>
                  <a:srgbClr val="869FB2"/>
                </a:solidFill>
                <a:latin typeface="Avenir Next LT Pro" panose="020B0504020202020204" pitchFamily="34" charset="0"/>
                <a:ea typeface="Arial"/>
                <a:cs typeface="Arial"/>
                <a:sym typeface="Arial"/>
              </a:rPr>
              <a:t>S</a:t>
            </a:r>
            <a:r>
              <a:rPr lang="es" sz="1200" b="1" u="sng" dirty="0">
                <a:solidFill>
                  <a:srgbClr val="869FB2"/>
                </a:solidFill>
                <a:latin typeface="Avenir Next LT Pro" panose="020B0504020202020204" pitchFamily="34" charset="0"/>
                <a:ea typeface="Arial"/>
                <a:cs typeface="Arial"/>
                <a:sym typeface="Arial"/>
                <a:hlinkClick r:id="rId3">
                  <a:extLst>
                    <a:ext uri="{A12FA001-AC4F-418D-AE19-62706E023703}">
                      <ahyp:hlinkClr xmlns:ahyp="http://schemas.microsoft.com/office/drawing/2018/hyperlinkcolor" val="tx"/>
                    </a:ext>
                  </a:extLst>
                </a:hlinkClick>
              </a:rPr>
              <a:t>lidesgo</a:t>
            </a:r>
            <a:r>
              <a:rPr lang="es" sz="1200" dirty="0">
                <a:solidFill>
                  <a:srgbClr val="435D74"/>
                </a:solidFill>
                <a:latin typeface="Avenir Next LT Pro" panose="020B0504020202020204" pitchFamily="34" charset="0"/>
                <a:ea typeface="Arial"/>
                <a:cs typeface="Arial"/>
                <a:sym typeface="Arial"/>
              </a:rPr>
              <a:t> </a:t>
            </a:r>
            <a:r>
              <a:rPr lang="es" sz="1200" dirty="0">
                <a:solidFill>
                  <a:srgbClr val="FFFFFF"/>
                </a:solidFill>
                <a:latin typeface="Avenir Next LT Pro" panose="020B0504020202020204" pitchFamily="34" charset="0"/>
                <a:ea typeface="Arial"/>
                <a:cs typeface="Arial"/>
                <a:sym typeface="Arial"/>
              </a:rPr>
              <a:t>by keeping the </a:t>
            </a:r>
            <a:r>
              <a:rPr lang="es" sz="1200" u="sng" dirty="0">
                <a:solidFill>
                  <a:schemeClr val="lt1"/>
                </a:solidFill>
                <a:latin typeface="Avenir Next LT Pro" panose="020B0504020202020204" pitchFamily="34" charset="0"/>
                <a:ea typeface="Arial"/>
                <a:cs typeface="Arial"/>
                <a:sym typeface="Arial"/>
                <a:hlinkClick r:id="rId4" action="ppaction://hlinksldjump">
                  <a:extLst>
                    <a:ext uri="{A12FA001-AC4F-418D-AE19-62706E023703}">
                      <ahyp:hlinkClr xmlns:ahyp="http://schemas.microsoft.com/office/drawing/2018/hyperlinkcolor" val="tx"/>
                    </a:ext>
                  </a:extLst>
                </a:hlinkClick>
              </a:rPr>
              <a:t>Thanks </a:t>
            </a:r>
            <a:r>
              <a:rPr lang="es" sz="1200" dirty="0">
                <a:solidFill>
                  <a:srgbClr val="FFFFFF"/>
                </a:solidFill>
                <a:latin typeface="Avenir Next LT Pro" panose="020B0504020202020204" pitchFamily="34" charset="0"/>
                <a:ea typeface="Arial"/>
                <a:cs typeface="Arial"/>
                <a:sym typeface="Arial"/>
              </a:rPr>
              <a:t>slide.</a:t>
            </a:r>
            <a:endParaRPr sz="1200" dirty="0">
              <a:solidFill>
                <a:srgbClr val="FFFFFF"/>
              </a:solidFill>
              <a:latin typeface="Avenir Next LT Pro" panose="020B0504020202020204" pitchFamily="34" charset="0"/>
              <a:ea typeface="Arial"/>
              <a:cs typeface="Arial"/>
              <a:sym typeface="Arial"/>
            </a:endParaRPr>
          </a:p>
          <a:p>
            <a:pPr marL="0" marR="0" lvl="0" indent="0" algn="l" rtl="0">
              <a:lnSpc>
                <a:spcPct val="115000"/>
              </a:lnSpc>
              <a:spcBef>
                <a:spcPts val="1400"/>
              </a:spcBef>
              <a:spcAft>
                <a:spcPts val="0"/>
              </a:spcAft>
              <a:buNone/>
            </a:pPr>
            <a:r>
              <a:rPr lang="es" sz="1200" b="1" dirty="0">
                <a:solidFill>
                  <a:srgbClr val="869FB2"/>
                </a:solidFill>
                <a:latin typeface="Avenir Next LT Pro" panose="020B0504020202020204" pitchFamily="34" charset="0"/>
                <a:ea typeface="Arial"/>
                <a:cs typeface="Arial"/>
                <a:sym typeface="Arial"/>
              </a:rPr>
              <a:t>You are allowed to:</a:t>
            </a:r>
            <a:endParaRPr sz="1200" b="1" dirty="0">
              <a:solidFill>
                <a:srgbClr val="869FB2"/>
              </a:solidFill>
              <a:latin typeface="Avenir Next LT Pro" panose="020B0504020202020204" pitchFamily="34" charset="0"/>
              <a:ea typeface="Arial"/>
              <a:cs typeface="Arial"/>
              <a:sym typeface="Arial"/>
            </a:endParaRPr>
          </a:p>
          <a:p>
            <a:pPr marL="0" lvl="0" indent="0" algn="l" rtl="0">
              <a:lnSpc>
                <a:spcPct val="115000"/>
              </a:lnSpc>
              <a:spcBef>
                <a:spcPts val="400"/>
              </a:spcBef>
              <a:spcAft>
                <a:spcPts val="0"/>
              </a:spcAft>
              <a:buNone/>
            </a:pPr>
            <a:r>
              <a:rPr lang="es" sz="1200" dirty="0">
                <a:solidFill>
                  <a:srgbClr val="FFFFFF"/>
                </a:solidFill>
                <a:latin typeface="Avenir Next LT Pro" panose="020B0504020202020204" pitchFamily="34" charset="0"/>
                <a:ea typeface="Arial"/>
                <a:cs typeface="Arial"/>
                <a:sym typeface="Arial"/>
              </a:rPr>
              <a:t>- Modify this template.</a:t>
            </a:r>
            <a:endParaRPr sz="1200" dirty="0">
              <a:solidFill>
                <a:srgbClr val="FFFFFF"/>
              </a:solidFill>
              <a:latin typeface="Avenir Next LT Pro" panose="020B0504020202020204" pitchFamily="34" charset="0"/>
              <a:ea typeface="Arial"/>
              <a:cs typeface="Arial"/>
              <a:sym typeface="Arial"/>
            </a:endParaRPr>
          </a:p>
          <a:p>
            <a:pPr marL="0" lvl="0" indent="0" algn="l" rtl="0">
              <a:lnSpc>
                <a:spcPct val="115000"/>
              </a:lnSpc>
              <a:spcBef>
                <a:spcPts val="0"/>
              </a:spcBef>
              <a:spcAft>
                <a:spcPts val="0"/>
              </a:spcAft>
              <a:buNone/>
            </a:pPr>
            <a:r>
              <a:rPr lang="es" sz="1200" dirty="0">
                <a:solidFill>
                  <a:srgbClr val="FFFFFF"/>
                </a:solidFill>
                <a:latin typeface="Avenir Next LT Pro" panose="020B0504020202020204" pitchFamily="34" charset="0"/>
                <a:ea typeface="Arial"/>
                <a:cs typeface="Arial"/>
                <a:sym typeface="Arial"/>
              </a:rPr>
              <a:t>- Use it for both personal and commercial projects.</a:t>
            </a:r>
            <a:endParaRPr sz="1200" dirty="0">
              <a:solidFill>
                <a:srgbClr val="FFFFFF"/>
              </a:solidFill>
              <a:latin typeface="Avenir Next LT Pro" panose="020B0504020202020204" pitchFamily="34" charset="0"/>
              <a:ea typeface="Arial"/>
              <a:cs typeface="Arial"/>
              <a:sym typeface="Arial"/>
            </a:endParaRPr>
          </a:p>
          <a:p>
            <a:pPr marL="0" lvl="0" indent="0" algn="l" rtl="0">
              <a:lnSpc>
                <a:spcPct val="115000"/>
              </a:lnSpc>
              <a:spcBef>
                <a:spcPts val="1400"/>
              </a:spcBef>
              <a:spcAft>
                <a:spcPts val="0"/>
              </a:spcAft>
              <a:buNone/>
            </a:pPr>
            <a:r>
              <a:rPr lang="es" sz="1200" b="1" dirty="0">
                <a:solidFill>
                  <a:srgbClr val="869FB2"/>
                </a:solidFill>
                <a:latin typeface="Avenir Next LT Pro" panose="020B0504020202020204" pitchFamily="34" charset="0"/>
                <a:ea typeface="Arial"/>
                <a:cs typeface="Arial"/>
                <a:sym typeface="Arial"/>
              </a:rPr>
              <a:t>You are not allowed to:</a:t>
            </a:r>
            <a:endParaRPr sz="1200" b="1" dirty="0">
              <a:solidFill>
                <a:srgbClr val="869FB2"/>
              </a:solidFill>
              <a:latin typeface="Avenir Next LT Pro" panose="020B0504020202020204" pitchFamily="34" charset="0"/>
              <a:ea typeface="Arial"/>
              <a:cs typeface="Arial"/>
              <a:sym typeface="Arial"/>
            </a:endParaRPr>
          </a:p>
          <a:p>
            <a:pPr marL="0" lvl="0" indent="0" algn="l" rtl="0">
              <a:lnSpc>
                <a:spcPct val="115000"/>
              </a:lnSpc>
              <a:spcBef>
                <a:spcPts val="400"/>
              </a:spcBef>
              <a:spcAft>
                <a:spcPts val="0"/>
              </a:spcAft>
              <a:buNone/>
            </a:pPr>
            <a:r>
              <a:rPr lang="es" sz="1200" dirty="0">
                <a:solidFill>
                  <a:srgbClr val="FFFFFF"/>
                </a:solidFill>
                <a:latin typeface="Avenir Next LT Pro" panose="020B0504020202020204" pitchFamily="34" charset="0"/>
                <a:ea typeface="Arial"/>
                <a:cs typeface="Arial"/>
                <a:sym typeface="Arial"/>
              </a:rPr>
              <a:t>- Sublicense, sell or rent any of Slidesgo Content (or a modified version of Slidesgo Content).</a:t>
            </a:r>
            <a:endParaRPr sz="1200" dirty="0">
              <a:solidFill>
                <a:srgbClr val="FFFFFF"/>
              </a:solidFill>
              <a:latin typeface="Avenir Next LT Pro" panose="020B0504020202020204" pitchFamily="34" charset="0"/>
              <a:ea typeface="Arial"/>
              <a:cs typeface="Arial"/>
              <a:sym typeface="Arial"/>
            </a:endParaRPr>
          </a:p>
          <a:p>
            <a:pPr marL="0" lvl="0" indent="0" algn="l" rtl="0">
              <a:lnSpc>
                <a:spcPct val="115000"/>
              </a:lnSpc>
              <a:spcBef>
                <a:spcPts val="0"/>
              </a:spcBef>
              <a:spcAft>
                <a:spcPts val="0"/>
              </a:spcAft>
              <a:buNone/>
            </a:pPr>
            <a:r>
              <a:rPr lang="es" sz="1200" dirty="0">
                <a:solidFill>
                  <a:srgbClr val="FFFFFF"/>
                </a:solidFill>
                <a:latin typeface="Avenir Next LT Pro" panose="020B0504020202020204" pitchFamily="34" charset="0"/>
                <a:ea typeface="Arial"/>
                <a:cs typeface="Arial"/>
                <a:sym typeface="Arial"/>
              </a:rPr>
              <a:t>- Distribute Slidesgo Content unless it has been expressly authorized by Slidesgo.</a:t>
            </a:r>
            <a:endParaRPr sz="1200" dirty="0">
              <a:solidFill>
                <a:srgbClr val="FFFFFF"/>
              </a:solidFill>
              <a:latin typeface="Avenir Next LT Pro" panose="020B0504020202020204" pitchFamily="34" charset="0"/>
              <a:ea typeface="Arial"/>
              <a:cs typeface="Arial"/>
              <a:sym typeface="Arial"/>
            </a:endParaRPr>
          </a:p>
          <a:p>
            <a:pPr marL="0" lvl="0" indent="0" algn="l" rtl="0">
              <a:lnSpc>
                <a:spcPct val="115000"/>
              </a:lnSpc>
              <a:spcBef>
                <a:spcPts val="0"/>
              </a:spcBef>
              <a:spcAft>
                <a:spcPts val="0"/>
              </a:spcAft>
              <a:buNone/>
            </a:pPr>
            <a:r>
              <a:rPr lang="es" sz="1200" dirty="0">
                <a:solidFill>
                  <a:srgbClr val="FFFFFF"/>
                </a:solidFill>
                <a:latin typeface="Avenir Next LT Pro" panose="020B0504020202020204" pitchFamily="34" charset="0"/>
                <a:ea typeface="Arial"/>
                <a:cs typeface="Arial"/>
                <a:sym typeface="Arial"/>
              </a:rPr>
              <a:t>- Include Slidesgo Content in an online or offline database or file.</a:t>
            </a:r>
            <a:endParaRPr sz="1200" dirty="0">
              <a:solidFill>
                <a:srgbClr val="FFFFFF"/>
              </a:solidFill>
              <a:latin typeface="Avenir Next LT Pro" panose="020B0504020202020204" pitchFamily="34" charset="0"/>
              <a:ea typeface="Arial"/>
              <a:cs typeface="Arial"/>
              <a:sym typeface="Arial"/>
            </a:endParaRPr>
          </a:p>
          <a:p>
            <a:pPr marL="0" lvl="0" indent="0" algn="l" rtl="0">
              <a:lnSpc>
                <a:spcPct val="115000"/>
              </a:lnSpc>
              <a:spcBef>
                <a:spcPts val="0"/>
              </a:spcBef>
              <a:spcAft>
                <a:spcPts val="0"/>
              </a:spcAft>
              <a:buNone/>
            </a:pPr>
            <a:r>
              <a:rPr lang="es" sz="1200" dirty="0">
                <a:solidFill>
                  <a:srgbClr val="FFFFFF"/>
                </a:solidFill>
                <a:latin typeface="Avenir Next LT Pro" panose="020B0504020202020204" pitchFamily="34" charset="0"/>
                <a:ea typeface="Arial"/>
                <a:cs typeface="Arial"/>
                <a:sym typeface="Arial"/>
              </a:rPr>
              <a:t>- Offer Slidesgo templates (or modified versions of Slidesgo templates) for download.</a:t>
            </a:r>
            <a:endParaRPr sz="1200" dirty="0">
              <a:solidFill>
                <a:srgbClr val="FFFFFF"/>
              </a:solidFill>
              <a:latin typeface="Avenir Next LT Pro" panose="020B0504020202020204" pitchFamily="34" charset="0"/>
              <a:ea typeface="Arial"/>
              <a:cs typeface="Arial"/>
              <a:sym typeface="Arial"/>
            </a:endParaRPr>
          </a:p>
          <a:p>
            <a:pPr marL="0" lvl="0" indent="0" algn="l" rtl="0">
              <a:lnSpc>
                <a:spcPct val="115000"/>
              </a:lnSpc>
              <a:spcBef>
                <a:spcPts val="0"/>
              </a:spcBef>
              <a:spcAft>
                <a:spcPts val="0"/>
              </a:spcAft>
              <a:buNone/>
            </a:pPr>
            <a:r>
              <a:rPr lang="es" sz="1200" dirty="0">
                <a:solidFill>
                  <a:srgbClr val="FFFFFF"/>
                </a:solidFill>
                <a:latin typeface="Avenir Next LT Pro" panose="020B0504020202020204" pitchFamily="34" charset="0"/>
                <a:ea typeface="Arial"/>
                <a:cs typeface="Arial"/>
                <a:sym typeface="Arial"/>
              </a:rPr>
              <a:t>- Acquire the copyright of Slidesgo Content.</a:t>
            </a:r>
            <a:endParaRPr sz="1200" dirty="0">
              <a:solidFill>
                <a:srgbClr val="FFFFFF"/>
              </a:solidFill>
              <a:latin typeface="Avenir Next LT Pro" panose="020B0504020202020204" pitchFamily="34" charset="0"/>
              <a:ea typeface="Arial"/>
              <a:cs typeface="Arial"/>
              <a:sym typeface="Arial"/>
            </a:endParaRPr>
          </a:p>
          <a:p>
            <a:pPr marL="0" lvl="0" indent="0" algn="ctr" rtl="0">
              <a:spcBef>
                <a:spcPts val="0"/>
              </a:spcBef>
              <a:spcAft>
                <a:spcPts val="0"/>
              </a:spcAft>
              <a:buNone/>
            </a:pPr>
            <a:endParaRPr sz="1200" dirty="0">
              <a:solidFill>
                <a:srgbClr val="435D74"/>
              </a:solidFill>
              <a:latin typeface="Avenir Next LT Pro" panose="020B0504020202020204" pitchFamily="34" charset="0"/>
              <a:ea typeface="Arial"/>
              <a:cs typeface="Arial"/>
              <a:sym typeface="Arial"/>
            </a:endParaRPr>
          </a:p>
          <a:p>
            <a:pPr marL="0" lvl="0" indent="0" algn="ctr" rtl="0">
              <a:spcBef>
                <a:spcPts val="0"/>
              </a:spcBef>
              <a:spcAft>
                <a:spcPts val="0"/>
              </a:spcAft>
              <a:buNone/>
            </a:pPr>
            <a:endParaRPr sz="1200" dirty="0">
              <a:solidFill>
                <a:srgbClr val="435D74"/>
              </a:solidFill>
              <a:latin typeface="Avenir Next LT Pro" panose="020B0504020202020204" pitchFamily="34" charset="0"/>
              <a:ea typeface="Arial"/>
              <a:cs typeface="Arial"/>
              <a:sym typeface="Arial"/>
            </a:endParaRPr>
          </a:p>
          <a:p>
            <a:pPr marL="0" lvl="0" indent="0" algn="l" rtl="0">
              <a:spcBef>
                <a:spcPts val="0"/>
              </a:spcBef>
              <a:spcAft>
                <a:spcPts val="0"/>
              </a:spcAft>
              <a:buNone/>
            </a:pPr>
            <a:endParaRPr sz="1400" dirty="0">
              <a:solidFill>
                <a:srgbClr val="435D74"/>
              </a:solidFill>
              <a:latin typeface="Arial"/>
              <a:ea typeface="Arial"/>
              <a:cs typeface="Arial"/>
              <a:sym typeface="Arial"/>
            </a:endParaRPr>
          </a:p>
        </p:txBody>
      </p:sp>
      <p:sp>
        <p:nvSpPr>
          <p:cNvPr id="1295" name="Google Shape;1295;p43"/>
          <p:cNvSpPr txBox="1">
            <a:spLocks noGrp="1"/>
          </p:cNvSpPr>
          <p:nvPr>
            <p:ph type="body" idx="4294967295"/>
          </p:nvPr>
        </p:nvSpPr>
        <p:spPr>
          <a:xfrm>
            <a:off x="1048350" y="4124425"/>
            <a:ext cx="7047300" cy="44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200" dirty="0">
                <a:solidFill>
                  <a:srgbClr val="FFFFFF"/>
                </a:solidFill>
                <a:latin typeface="Avenir Next LT Pro" panose="020B0504020202020204" pitchFamily="34" charset="0"/>
                <a:ea typeface="Arial"/>
                <a:cs typeface="Arial"/>
                <a:sym typeface="Arial"/>
              </a:rPr>
              <a:t>For more information about editing slides, please read our FAQs:</a:t>
            </a:r>
            <a:endParaRPr sz="1200" dirty="0">
              <a:solidFill>
                <a:srgbClr val="FFFFFF"/>
              </a:solidFill>
              <a:latin typeface="Avenir Next LT Pro" panose="020B0504020202020204" pitchFamily="34" charset="0"/>
              <a:ea typeface="Arial"/>
              <a:cs typeface="Arial"/>
              <a:sym typeface="Arial"/>
            </a:endParaRPr>
          </a:p>
          <a:p>
            <a:pPr marL="0" lvl="0" indent="0" algn="ctr" rtl="0">
              <a:spcBef>
                <a:spcPts val="0"/>
              </a:spcBef>
              <a:spcAft>
                <a:spcPts val="0"/>
              </a:spcAft>
              <a:buNone/>
            </a:pPr>
            <a:r>
              <a:rPr lang="es" sz="1200" u="sng" dirty="0">
                <a:solidFill>
                  <a:srgbClr val="869FB2"/>
                </a:solidFill>
                <a:latin typeface="Avenir Next LT Pro" panose="020B0504020202020204" pitchFamily="34" charset="0"/>
                <a:ea typeface="Arial"/>
                <a:cs typeface="Arial"/>
                <a:sym typeface="Arial"/>
                <a:hlinkClick r:id="rId5">
                  <a:extLst>
                    <a:ext uri="{A12FA001-AC4F-418D-AE19-62706E023703}">
                      <ahyp:hlinkClr xmlns:ahyp="http://schemas.microsoft.com/office/drawing/2018/hyperlinkcolor" val="tx"/>
                    </a:ext>
                  </a:extLst>
                </a:hlinkClick>
              </a:rPr>
              <a:t>https://slidesgo.com/faqs</a:t>
            </a:r>
            <a:endParaRPr sz="1200" dirty="0">
              <a:solidFill>
                <a:srgbClr val="FFFFFF"/>
              </a:solidFill>
              <a:latin typeface="Avenir Next LT Pro" panose="020B0504020202020204" pitchFamily="34" charset="0"/>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23"/>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3200" dirty="0">
                <a:latin typeface="Share Tech" panose="00000500000000000000" pitchFamily="2" charset="0"/>
              </a:rPr>
              <a:t>Conteúdos</a:t>
            </a:r>
            <a:endParaRPr dirty="0">
              <a:latin typeface="Share Tech" panose="00000500000000000000" pitchFamily="2" charset="0"/>
            </a:endParaRPr>
          </a:p>
        </p:txBody>
      </p:sp>
      <p:sp>
        <p:nvSpPr>
          <p:cNvPr id="220" name="Google Shape;220;p23"/>
          <p:cNvSpPr txBox="1">
            <a:spLocks noGrp="1"/>
          </p:cNvSpPr>
          <p:nvPr>
            <p:ph type="title" idx="2"/>
          </p:nvPr>
        </p:nvSpPr>
        <p:spPr>
          <a:xfrm>
            <a:off x="5167125" y="1901250"/>
            <a:ext cx="1176900" cy="606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dirty="0">
                <a:solidFill>
                  <a:schemeClr val="accent1"/>
                </a:solidFill>
              </a:rPr>
              <a:t>04</a:t>
            </a:r>
            <a:endParaRPr dirty="0">
              <a:solidFill>
                <a:schemeClr val="accent1"/>
              </a:solidFill>
            </a:endParaRPr>
          </a:p>
        </p:txBody>
      </p:sp>
      <p:sp>
        <p:nvSpPr>
          <p:cNvPr id="222" name="Google Shape;222;p23"/>
          <p:cNvSpPr txBox="1">
            <a:spLocks noGrp="1"/>
          </p:cNvSpPr>
          <p:nvPr>
            <p:ph type="title" idx="4"/>
          </p:nvPr>
        </p:nvSpPr>
        <p:spPr>
          <a:xfrm>
            <a:off x="5167125" y="2797975"/>
            <a:ext cx="1176900" cy="606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dirty="0">
                <a:solidFill>
                  <a:schemeClr val="accent1"/>
                </a:solidFill>
              </a:rPr>
              <a:t>05</a:t>
            </a:r>
            <a:endParaRPr dirty="0">
              <a:solidFill>
                <a:schemeClr val="accent1"/>
              </a:solidFill>
            </a:endParaRPr>
          </a:p>
        </p:txBody>
      </p:sp>
      <p:sp>
        <p:nvSpPr>
          <p:cNvPr id="224" name="Google Shape;224;p23"/>
          <p:cNvSpPr txBox="1">
            <a:spLocks noGrp="1"/>
          </p:cNvSpPr>
          <p:nvPr>
            <p:ph type="title" idx="6"/>
          </p:nvPr>
        </p:nvSpPr>
        <p:spPr>
          <a:xfrm>
            <a:off x="5167125" y="3694700"/>
            <a:ext cx="1176900" cy="606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dirty="0">
                <a:solidFill>
                  <a:schemeClr val="accent1"/>
                </a:solidFill>
              </a:rPr>
              <a:t>06</a:t>
            </a:r>
            <a:endParaRPr dirty="0">
              <a:solidFill>
                <a:schemeClr val="accent1"/>
              </a:solidFill>
            </a:endParaRPr>
          </a:p>
        </p:txBody>
      </p:sp>
      <p:sp>
        <p:nvSpPr>
          <p:cNvPr id="226" name="Google Shape;226;p23"/>
          <p:cNvSpPr txBox="1">
            <a:spLocks noGrp="1"/>
          </p:cNvSpPr>
          <p:nvPr>
            <p:ph type="title" idx="8"/>
          </p:nvPr>
        </p:nvSpPr>
        <p:spPr>
          <a:xfrm>
            <a:off x="2827575" y="1901250"/>
            <a:ext cx="11769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a:solidFill>
                  <a:schemeClr val="accent1"/>
                </a:solidFill>
              </a:rPr>
              <a:t>01</a:t>
            </a:r>
            <a:endParaRPr dirty="0">
              <a:solidFill>
                <a:schemeClr val="accent1"/>
              </a:solidFill>
            </a:endParaRPr>
          </a:p>
        </p:txBody>
      </p:sp>
      <p:sp>
        <p:nvSpPr>
          <p:cNvPr id="228" name="Google Shape;228;p23"/>
          <p:cNvSpPr txBox="1">
            <a:spLocks noGrp="1"/>
          </p:cNvSpPr>
          <p:nvPr>
            <p:ph type="title" idx="13"/>
          </p:nvPr>
        </p:nvSpPr>
        <p:spPr>
          <a:xfrm>
            <a:off x="2827575" y="2797975"/>
            <a:ext cx="11769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a:solidFill>
                  <a:schemeClr val="accent1"/>
                </a:solidFill>
              </a:rPr>
              <a:t>02</a:t>
            </a:r>
            <a:endParaRPr dirty="0">
              <a:solidFill>
                <a:schemeClr val="accent1"/>
              </a:solidFill>
            </a:endParaRPr>
          </a:p>
        </p:txBody>
      </p:sp>
      <p:sp>
        <p:nvSpPr>
          <p:cNvPr id="230" name="Google Shape;230;p23"/>
          <p:cNvSpPr txBox="1">
            <a:spLocks noGrp="1"/>
          </p:cNvSpPr>
          <p:nvPr>
            <p:ph type="title" idx="15"/>
          </p:nvPr>
        </p:nvSpPr>
        <p:spPr>
          <a:xfrm>
            <a:off x="2827575" y="3694700"/>
            <a:ext cx="11769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a:solidFill>
                  <a:schemeClr val="accent1"/>
                </a:solidFill>
              </a:rPr>
              <a:t>03</a:t>
            </a:r>
            <a:endParaRPr dirty="0">
              <a:solidFill>
                <a:schemeClr val="accent1"/>
              </a:solidFill>
            </a:endParaRPr>
          </a:p>
        </p:txBody>
      </p:sp>
      <p:sp>
        <p:nvSpPr>
          <p:cNvPr id="231" name="Google Shape;231;p23"/>
          <p:cNvSpPr txBox="1">
            <a:spLocks noGrp="1"/>
          </p:cNvSpPr>
          <p:nvPr>
            <p:ph type="ctrTitle" idx="16"/>
          </p:nvPr>
        </p:nvSpPr>
        <p:spPr>
          <a:xfrm>
            <a:off x="329807" y="2039642"/>
            <a:ext cx="2407788" cy="329816"/>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dirty="0">
                <a:latin typeface="Avenir Next LT Pro" panose="020B0504020202020204" pitchFamily="34" charset="0"/>
              </a:rPr>
              <a:t>Topologia</a:t>
            </a:r>
            <a:endParaRPr dirty="0">
              <a:latin typeface="Avenir Next LT Pro" panose="020B0504020202020204" pitchFamily="34" charset="0"/>
            </a:endParaRPr>
          </a:p>
        </p:txBody>
      </p:sp>
      <p:sp>
        <p:nvSpPr>
          <p:cNvPr id="232" name="Google Shape;232;p23"/>
          <p:cNvSpPr txBox="1">
            <a:spLocks noGrp="1"/>
          </p:cNvSpPr>
          <p:nvPr>
            <p:ph type="ctrTitle" idx="17"/>
          </p:nvPr>
        </p:nvSpPr>
        <p:spPr>
          <a:xfrm>
            <a:off x="661595" y="2936367"/>
            <a:ext cx="2076000" cy="329817"/>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Clr>
                <a:schemeClr val="dk1"/>
              </a:buClr>
              <a:buSzPts val="1100"/>
              <a:buFont typeface="Arial"/>
              <a:buNone/>
            </a:pPr>
            <a:r>
              <a:rPr lang="pt-PT" dirty="0">
                <a:latin typeface="Avenir Next LT Pro" panose="020B0504020202020204" pitchFamily="34" charset="0"/>
              </a:rPr>
              <a:t>Ligação Física</a:t>
            </a:r>
          </a:p>
        </p:txBody>
      </p:sp>
      <p:sp>
        <p:nvSpPr>
          <p:cNvPr id="233" name="Google Shape;233;p23"/>
          <p:cNvSpPr txBox="1">
            <a:spLocks noGrp="1"/>
          </p:cNvSpPr>
          <p:nvPr>
            <p:ph type="ctrTitle" idx="18"/>
          </p:nvPr>
        </p:nvSpPr>
        <p:spPr>
          <a:xfrm>
            <a:off x="661595" y="3833092"/>
            <a:ext cx="2076000" cy="329816"/>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Clr>
                <a:schemeClr val="dk1"/>
              </a:buClr>
              <a:buSzPts val="1100"/>
              <a:buFont typeface="Arial"/>
              <a:buNone/>
            </a:pPr>
            <a:r>
              <a:rPr lang="es" dirty="0">
                <a:latin typeface="Avenir Next LT Pro" panose="020B0504020202020204" pitchFamily="34" charset="0"/>
              </a:rPr>
              <a:t>Subnetting</a:t>
            </a:r>
            <a:endParaRPr dirty="0">
              <a:latin typeface="Avenir Next LT Pro" panose="020B0504020202020204" pitchFamily="34" charset="0"/>
            </a:endParaRPr>
          </a:p>
        </p:txBody>
      </p:sp>
      <p:sp>
        <p:nvSpPr>
          <p:cNvPr id="234" name="Google Shape;234;p23"/>
          <p:cNvSpPr txBox="1">
            <a:spLocks noGrp="1"/>
          </p:cNvSpPr>
          <p:nvPr>
            <p:ph type="ctrTitle" idx="19"/>
          </p:nvPr>
        </p:nvSpPr>
        <p:spPr>
          <a:xfrm>
            <a:off x="6383650" y="2039642"/>
            <a:ext cx="2076000" cy="329816"/>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s" dirty="0">
                <a:latin typeface="Avenir Next LT Pro" panose="020B0504020202020204" pitchFamily="34" charset="0"/>
              </a:rPr>
              <a:t>Interfaces Lógicas</a:t>
            </a:r>
            <a:endParaRPr dirty="0">
              <a:latin typeface="Avenir Next LT Pro" panose="020B0504020202020204" pitchFamily="34" charset="0"/>
            </a:endParaRPr>
          </a:p>
        </p:txBody>
      </p:sp>
      <p:sp>
        <p:nvSpPr>
          <p:cNvPr id="235" name="Google Shape;235;p23"/>
          <p:cNvSpPr txBox="1">
            <a:spLocks noGrp="1"/>
          </p:cNvSpPr>
          <p:nvPr>
            <p:ph type="ctrTitle" idx="20"/>
          </p:nvPr>
        </p:nvSpPr>
        <p:spPr>
          <a:xfrm>
            <a:off x="6383650" y="2936367"/>
            <a:ext cx="2076000" cy="329816"/>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s" dirty="0">
                <a:latin typeface="Avenir Next LT Pro" panose="020B0504020202020204" pitchFamily="34" charset="0"/>
              </a:rPr>
              <a:t>VTP</a:t>
            </a:r>
            <a:endParaRPr dirty="0">
              <a:latin typeface="Avenir Next LT Pro" panose="020B0504020202020204" pitchFamily="34" charset="0"/>
            </a:endParaRPr>
          </a:p>
        </p:txBody>
      </p:sp>
      <p:sp>
        <p:nvSpPr>
          <p:cNvPr id="236" name="Google Shape;236;p23"/>
          <p:cNvSpPr txBox="1">
            <a:spLocks noGrp="1"/>
          </p:cNvSpPr>
          <p:nvPr>
            <p:ph type="ctrTitle" idx="21"/>
          </p:nvPr>
        </p:nvSpPr>
        <p:spPr>
          <a:xfrm>
            <a:off x="6383650" y="3833092"/>
            <a:ext cx="2076000" cy="329816"/>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s" dirty="0">
                <a:latin typeface="Avenir Next LT Pro" panose="020B0504020202020204" pitchFamily="34" charset="0"/>
              </a:rPr>
              <a:t>STP</a:t>
            </a:r>
            <a:endParaRPr dirty="0">
              <a:latin typeface="Avenir Next LT Pro" panose="020B0504020202020204" pitchFamily="34" charset="0"/>
            </a:endParaRPr>
          </a:p>
        </p:txBody>
      </p:sp>
      <p:sp>
        <p:nvSpPr>
          <p:cNvPr id="237" name="Google Shape;237;p23"/>
          <p:cNvSpPr/>
          <p:nvPr/>
        </p:nvSpPr>
        <p:spPr>
          <a:xfrm>
            <a:off x="3606521" y="3783735"/>
            <a:ext cx="428915" cy="428530"/>
          </a:xfrm>
          <a:custGeom>
            <a:avLst/>
            <a:gdLst/>
            <a:ahLst/>
            <a:cxnLst/>
            <a:rect l="l" t="t" r="r" b="b"/>
            <a:pathLst>
              <a:path w="31480" h="31446" extrusionOk="0">
                <a:moveTo>
                  <a:pt x="15267" y="12428"/>
                </a:moveTo>
                <a:cubicBezTo>
                  <a:pt x="15789" y="12428"/>
                  <a:pt x="16278" y="12559"/>
                  <a:pt x="16768" y="12722"/>
                </a:cubicBezTo>
                <a:lnTo>
                  <a:pt x="14647" y="14842"/>
                </a:lnTo>
                <a:cubicBezTo>
                  <a:pt x="14060" y="15364"/>
                  <a:pt x="14060" y="16277"/>
                  <a:pt x="14615" y="16832"/>
                </a:cubicBezTo>
                <a:cubicBezTo>
                  <a:pt x="14892" y="17126"/>
                  <a:pt x="15259" y="17272"/>
                  <a:pt x="15626" y="17272"/>
                </a:cubicBezTo>
                <a:cubicBezTo>
                  <a:pt x="15993" y="17272"/>
                  <a:pt x="16360" y="17126"/>
                  <a:pt x="16637" y="16832"/>
                </a:cubicBezTo>
                <a:lnTo>
                  <a:pt x="18757" y="14712"/>
                </a:lnTo>
                <a:cubicBezTo>
                  <a:pt x="18953" y="15168"/>
                  <a:pt x="19051" y="15690"/>
                  <a:pt x="19051" y="16245"/>
                </a:cubicBezTo>
                <a:cubicBezTo>
                  <a:pt x="19051" y="18365"/>
                  <a:pt x="17322" y="20029"/>
                  <a:pt x="15267" y="20029"/>
                </a:cubicBezTo>
                <a:cubicBezTo>
                  <a:pt x="13147" y="20029"/>
                  <a:pt x="11450" y="18300"/>
                  <a:pt x="11450" y="16245"/>
                </a:cubicBezTo>
                <a:cubicBezTo>
                  <a:pt x="11450" y="14157"/>
                  <a:pt x="13179" y="12428"/>
                  <a:pt x="15267" y="12428"/>
                </a:cubicBezTo>
                <a:close/>
                <a:moveTo>
                  <a:pt x="15267" y="4763"/>
                </a:moveTo>
                <a:cubicBezTo>
                  <a:pt x="17909" y="4763"/>
                  <a:pt x="20323" y="5676"/>
                  <a:pt x="22280" y="7177"/>
                </a:cubicBezTo>
                <a:lnTo>
                  <a:pt x="19540" y="9917"/>
                </a:lnTo>
                <a:cubicBezTo>
                  <a:pt x="18301" y="9101"/>
                  <a:pt x="16833" y="8612"/>
                  <a:pt x="15267" y="8612"/>
                </a:cubicBezTo>
                <a:cubicBezTo>
                  <a:pt x="11059" y="8612"/>
                  <a:pt x="7634" y="12037"/>
                  <a:pt x="7634" y="16245"/>
                </a:cubicBezTo>
                <a:cubicBezTo>
                  <a:pt x="7634" y="20420"/>
                  <a:pt x="11059" y="23845"/>
                  <a:pt x="15267" y="23845"/>
                </a:cubicBezTo>
                <a:cubicBezTo>
                  <a:pt x="19442" y="23845"/>
                  <a:pt x="22867" y="20420"/>
                  <a:pt x="22867" y="16245"/>
                </a:cubicBezTo>
                <a:cubicBezTo>
                  <a:pt x="22867" y="14646"/>
                  <a:pt x="22378" y="13179"/>
                  <a:pt x="21563" y="11939"/>
                </a:cubicBezTo>
                <a:lnTo>
                  <a:pt x="24303" y="9232"/>
                </a:lnTo>
                <a:cubicBezTo>
                  <a:pt x="25803" y="11124"/>
                  <a:pt x="26717" y="13570"/>
                  <a:pt x="26717" y="16245"/>
                </a:cubicBezTo>
                <a:cubicBezTo>
                  <a:pt x="26717" y="22508"/>
                  <a:pt x="21563" y="27597"/>
                  <a:pt x="15267" y="27597"/>
                </a:cubicBezTo>
                <a:cubicBezTo>
                  <a:pt x="8939" y="27597"/>
                  <a:pt x="3850" y="22475"/>
                  <a:pt x="3850" y="16180"/>
                </a:cubicBezTo>
                <a:cubicBezTo>
                  <a:pt x="3850" y="9917"/>
                  <a:pt x="8971" y="4763"/>
                  <a:pt x="15267" y="4763"/>
                </a:cubicBezTo>
                <a:close/>
                <a:moveTo>
                  <a:pt x="27434" y="0"/>
                </a:moveTo>
                <a:lnTo>
                  <a:pt x="23846" y="3588"/>
                </a:lnTo>
                <a:cubicBezTo>
                  <a:pt x="21400" y="1925"/>
                  <a:pt x="18464" y="946"/>
                  <a:pt x="15300" y="946"/>
                </a:cubicBezTo>
                <a:cubicBezTo>
                  <a:pt x="6851" y="946"/>
                  <a:pt x="1" y="7764"/>
                  <a:pt x="1" y="16180"/>
                </a:cubicBezTo>
                <a:cubicBezTo>
                  <a:pt x="1" y="24628"/>
                  <a:pt x="6818" y="31446"/>
                  <a:pt x="15267" y="31446"/>
                </a:cubicBezTo>
                <a:cubicBezTo>
                  <a:pt x="23650" y="31446"/>
                  <a:pt x="30500" y="24628"/>
                  <a:pt x="30500" y="16180"/>
                </a:cubicBezTo>
                <a:cubicBezTo>
                  <a:pt x="30500" y="13015"/>
                  <a:pt x="29522" y="10080"/>
                  <a:pt x="27858" y="7633"/>
                </a:cubicBezTo>
                <a:lnTo>
                  <a:pt x="31479" y="4045"/>
                </a:lnTo>
                <a:lnTo>
                  <a:pt x="31479" y="4045"/>
                </a:lnTo>
                <a:lnTo>
                  <a:pt x="26749" y="4730"/>
                </a:lnTo>
                <a:lnTo>
                  <a:pt x="26749" y="4730"/>
                </a:lnTo>
                <a:lnTo>
                  <a:pt x="27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57" name="Google Shape;257;p23"/>
          <p:cNvCxnSpPr/>
          <p:nvPr/>
        </p:nvCxnSpPr>
        <p:spPr>
          <a:xfrm>
            <a:off x="311700" y="1191700"/>
            <a:ext cx="8520600" cy="0"/>
          </a:xfrm>
          <a:prstGeom prst="straightConnector1">
            <a:avLst/>
          </a:prstGeom>
          <a:noFill/>
          <a:ln w="9525" cap="flat" cmpd="sng">
            <a:solidFill>
              <a:srgbClr val="48FFD5"/>
            </a:solidFill>
            <a:prstDash val="solid"/>
            <a:round/>
            <a:headEnd type="none" w="med" len="med"/>
            <a:tailEnd type="none" w="med" len="med"/>
          </a:ln>
        </p:spPr>
      </p:cxnSp>
      <p:sp>
        <p:nvSpPr>
          <p:cNvPr id="44" name="Google Shape;237;p23">
            <a:extLst>
              <a:ext uri="{FF2B5EF4-FFF2-40B4-BE49-F238E27FC236}">
                <a16:creationId xmlns:a16="http://schemas.microsoft.com/office/drawing/2014/main" id="{D9F02503-0485-9956-1C83-1F7634B36A5A}"/>
              </a:ext>
            </a:extLst>
          </p:cNvPr>
          <p:cNvSpPr/>
          <p:nvPr/>
        </p:nvSpPr>
        <p:spPr>
          <a:xfrm>
            <a:off x="3606521" y="1990285"/>
            <a:ext cx="428915" cy="428530"/>
          </a:xfrm>
          <a:custGeom>
            <a:avLst/>
            <a:gdLst/>
            <a:ahLst/>
            <a:cxnLst/>
            <a:rect l="l" t="t" r="r" b="b"/>
            <a:pathLst>
              <a:path w="31480" h="31446" extrusionOk="0">
                <a:moveTo>
                  <a:pt x="15267" y="12428"/>
                </a:moveTo>
                <a:cubicBezTo>
                  <a:pt x="15789" y="12428"/>
                  <a:pt x="16278" y="12559"/>
                  <a:pt x="16768" y="12722"/>
                </a:cubicBezTo>
                <a:lnTo>
                  <a:pt x="14647" y="14842"/>
                </a:lnTo>
                <a:cubicBezTo>
                  <a:pt x="14060" y="15364"/>
                  <a:pt x="14060" y="16277"/>
                  <a:pt x="14615" y="16832"/>
                </a:cubicBezTo>
                <a:cubicBezTo>
                  <a:pt x="14892" y="17126"/>
                  <a:pt x="15259" y="17272"/>
                  <a:pt x="15626" y="17272"/>
                </a:cubicBezTo>
                <a:cubicBezTo>
                  <a:pt x="15993" y="17272"/>
                  <a:pt x="16360" y="17126"/>
                  <a:pt x="16637" y="16832"/>
                </a:cubicBezTo>
                <a:lnTo>
                  <a:pt x="18757" y="14712"/>
                </a:lnTo>
                <a:cubicBezTo>
                  <a:pt x="18953" y="15168"/>
                  <a:pt x="19051" y="15690"/>
                  <a:pt x="19051" y="16245"/>
                </a:cubicBezTo>
                <a:cubicBezTo>
                  <a:pt x="19051" y="18365"/>
                  <a:pt x="17322" y="20029"/>
                  <a:pt x="15267" y="20029"/>
                </a:cubicBezTo>
                <a:cubicBezTo>
                  <a:pt x="13147" y="20029"/>
                  <a:pt x="11450" y="18300"/>
                  <a:pt x="11450" y="16245"/>
                </a:cubicBezTo>
                <a:cubicBezTo>
                  <a:pt x="11450" y="14157"/>
                  <a:pt x="13179" y="12428"/>
                  <a:pt x="15267" y="12428"/>
                </a:cubicBezTo>
                <a:close/>
                <a:moveTo>
                  <a:pt x="15267" y="4763"/>
                </a:moveTo>
                <a:cubicBezTo>
                  <a:pt x="17909" y="4763"/>
                  <a:pt x="20323" y="5676"/>
                  <a:pt x="22280" y="7177"/>
                </a:cubicBezTo>
                <a:lnTo>
                  <a:pt x="19540" y="9917"/>
                </a:lnTo>
                <a:cubicBezTo>
                  <a:pt x="18301" y="9101"/>
                  <a:pt x="16833" y="8612"/>
                  <a:pt x="15267" y="8612"/>
                </a:cubicBezTo>
                <a:cubicBezTo>
                  <a:pt x="11059" y="8612"/>
                  <a:pt x="7634" y="12037"/>
                  <a:pt x="7634" y="16245"/>
                </a:cubicBezTo>
                <a:cubicBezTo>
                  <a:pt x="7634" y="20420"/>
                  <a:pt x="11059" y="23845"/>
                  <a:pt x="15267" y="23845"/>
                </a:cubicBezTo>
                <a:cubicBezTo>
                  <a:pt x="19442" y="23845"/>
                  <a:pt x="22867" y="20420"/>
                  <a:pt x="22867" y="16245"/>
                </a:cubicBezTo>
                <a:cubicBezTo>
                  <a:pt x="22867" y="14646"/>
                  <a:pt x="22378" y="13179"/>
                  <a:pt x="21563" y="11939"/>
                </a:cubicBezTo>
                <a:lnTo>
                  <a:pt x="24303" y="9232"/>
                </a:lnTo>
                <a:cubicBezTo>
                  <a:pt x="25803" y="11124"/>
                  <a:pt x="26717" y="13570"/>
                  <a:pt x="26717" y="16245"/>
                </a:cubicBezTo>
                <a:cubicBezTo>
                  <a:pt x="26717" y="22508"/>
                  <a:pt x="21563" y="27597"/>
                  <a:pt x="15267" y="27597"/>
                </a:cubicBezTo>
                <a:cubicBezTo>
                  <a:pt x="8939" y="27597"/>
                  <a:pt x="3850" y="22475"/>
                  <a:pt x="3850" y="16180"/>
                </a:cubicBezTo>
                <a:cubicBezTo>
                  <a:pt x="3850" y="9917"/>
                  <a:pt x="8971" y="4763"/>
                  <a:pt x="15267" y="4763"/>
                </a:cubicBezTo>
                <a:close/>
                <a:moveTo>
                  <a:pt x="27434" y="0"/>
                </a:moveTo>
                <a:lnTo>
                  <a:pt x="23846" y="3588"/>
                </a:lnTo>
                <a:cubicBezTo>
                  <a:pt x="21400" y="1925"/>
                  <a:pt x="18464" y="946"/>
                  <a:pt x="15300" y="946"/>
                </a:cubicBezTo>
                <a:cubicBezTo>
                  <a:pt x="6851" y="946"/>
                  <a:pt x="1" y="7764"/>
                  <a:pt x="1" y="16180"/>
                </a:cubicBezTo>
                <a:cubicBezTo>
                  <a:pt x="1" y="24628"/>
                  <a:pt x="6818" y="31446"/>
                  <a:pt x="15267" y="31446"/>
                </a:cubicBezTo>
                <a:cubicBezTo>
                  <a:pt x="23650" y="31446"/>
                  <a:pt x="30500" y="24628"/>
                  <a:pt x="30500" y="16180"/>
                </a:cubicBezTo>
                <a:cubicBezTo>
                  <a:pt x="30500" y="13015"/>
                  <a:pt x="29522" y="10080"/>
                  <a:pt x="27858" y="7633"/>
                </a:cubicBezTo>
                <a:lnTo>
                  <a:pt x="31479" y="4045"/>
                </a:lnTo>
                <a:lnTo>
                  <a:pt x="31479" y="4045"/>
                </a:lnTo>
                <a:lnTo>
                  <a:pt x="26749" y="4730"/>
                </a:lnTo>
                <a:lnTo>
                  <a:pt x="26749" y="4730"/>
                </a:lnTo>
                <a:lnTo>
                  <a:pt x="27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37;p23">
            <a:extLst>
              <a:ext uri="{FF2B5EF4-FFF2-40B4-BE49-F238E27FC236}">
                <a16:creationId xmlns:a16="http://schemas.microsoft.com/office/drawing/2014/main" id="{2B948727-88CD-7BA0-709C-46960980425C}"/>
              </a:ext>
            </a:extLst>
          </p:cNvPr>
          <p:cNvSpPr/>
          <p:nvPr/>
        </p:nvSpPr>
        <p:spPr>
          <a:xfrm>
            <a:off x="5126529" y="1990285"/>
            <a:ext cx="428915" cy="428530"/>
          </a:xfrm>
          <a:custGeom>
            <a:avLst/>
            <a:gdLst/>
            <a:ahLst/>
            <a:cxnLst/>
            <a:rect l="l" t="t" r="r" b="b"/>
            <a:pathLst>
              <a:path w="31480" h="31446" extrusionOk="0">
                <a:moveTo>
                  <a:pt x="15267" y="12428"/>
                </a:moveTo>
                <a:cubicBezTo>
                  <a:pt x="15789" y="12428"/>
                  <a:pt x="16278" y="12559"/>
                  <a:pt x="16768" y="12722"/>
                </a:cubicBezTo>
                <a:lnTo>
                  <a:pt x="14647" y="14842"/>
                </a:lnTo>
                <a:cubicBezTo>
                  <a:pt x="14060" y="15364"/>
                  <a:pt x="14060" y="16277"/>
                  <a:pt x="14615" y="16832"/>
                </a:cubicBezTo>
                <a:cubicBezTo>
                  <a:pt x="14892" y="17126"/>
                  <a:pt x="15259" y="17272"/>
                  <a:pt x="15626" y="17272"/>
                </a:cubicBezTo>
                <a:cubicBezTo>
                  <a:pt x="15993" y="17272"/>
                  <a:pt x="16360" y="17126"/>
                  <a:pt x="16637" y="16832"/>
                </a:cubicBezTo>
                <a:lnTo>
                  <a:pt x="18757" y="14712"/>
                </a:lnTo>
                <a:cubicBezTo>
                  <a:pt x="18953" y="15168"/>
                  <a:pt x="19051" y="15690"/>
                  <a:pt x="19051" y="16245"/>
                </a:cubicBezTo>
                <a:cubicBezTo>
                  <a:pt x="19051" y="18365"/>
                  <a:pt x="17322" y="20029"/>
                  <a:pt x="15267" y="20029"/>
                </a:cubicBezTo>
                <a:cubicBezTo>
                  <a:pt x="13147" y="20029"/>
                  <a:pt x="11450" y="18300"/>
                  <a:pt x="11450" y="16245"/>
                </a:cubicBezTo>
                <a:cubicBezTo>
                  <a:pt x="11450" y="14157"/>
                  <a:pt x="13179" y="12428"/>
                  <a:pt x="15267" y="12428"/>
                </a:cubicBezTo>
                <a:close/>
                <a:moveTo>
                  <a:pt x="15267" y="4763"/>
                </a:moveTo>
                <a:cubicBezTo>
                  <a:pt x="17909" y="4763"/>
                  <a:pt x="20323" y="5676"/>
                  <a:pt x="22280" y="7177"/>
                </a:cubicBezTo>
                <a:lnTo>
                  <a:pt x="19540" y="9917"/>
                </a:lnTo>
                <a:cubicBezTo>
                  <a:pt x="18301" y="9101"/>
                  <a:pt x="16833" y="8612"/>
                  <a:pt x="15267" y="8612"/>
                </a:cubicBezTo>
                <a:cubicBezTo>
                  <a:pt x="11059" y="8612"/>
                  <a:pt x="7634" y="12037"/>
                  <a:pt x="7634" y="16245"/>
                </a:cubicBezTo>
                <a:cubicBezTo>
                  <a:pt x="7634" y="20420"/>
                  <a:pt x="11059" y="23845"/>
                  <a:pt x="15267" y="23845"/>
                </a:cubicBezTo>
                <a:cubicBezTo>
                  <a:pt x="19442" y="23845"/>
                  <a:pt x="22867" y="20420"/>
                  <a:pt x="22867" y="16245"/>
                </a:cubicBezTo>
                <a:cubicBezTo>
                  <a:pt x="22867" y="14646"/>
                  <a:pt x="22378" y="13179"/>
                  <a:pt x="21563" y="11939"/>
                </a:cubicBezTo>
                <a:lnTo>
                  <a:pt x="24303" y="9232"/>
                </a:lnTo>
                <a:cubicBezTo>
                  <a:pt x="25803" y="11124"/>
                  <a:pt x="26717" y="13570"/>
                  <a:pt x="26717" y="16245"/>
                </a:cubicBezTo>
                <a:cubicBezTo>
                  <a:pt x="26717" y="22508"/>
                  <a:pt x="21563" y="27597"/>
                  <a:pt x="15267" y="27597"/>
                </a:cubicBezTo>
                <a:cubicBezTo>
                  <a:pt x="8939" y="27597"/>
                  <a:pt x="3850" y="22475"/>
                  <a:pt x="3850" y="16180"/>
                </a:cubicBezTo>
                <a:cubicBezTo>
                  <a:pt x="3850" y="9917"/>
                  <a:pt x="8971" y="4763"/>
                  <a:pt x="15267" y="4763"/>
                </a:cubicBezTo>
                <a:close/>
                <a:moveTo>
                  <a:pt x="27434" y="0"/>
                </a:moveTo>
                <a:lnTo>
                  <a:pt x="23846" y="3588"/>
                </a:lnTo>
                <a:cubicBezTo>
                  <a:pt x="21400" y="1925"/>
                  <a:pt x="18464" y="946"/>
                  <a:pt x="15300" y="946"/>
                </a:cubicBezTo>
                <a:cubicBezTo>
                  <a:pt x="6851" y="946"/>
                  <a:pt x="1" y="7764"/>
                  <a:pt x="1" y="16180"/>
                </a:cubicBezTo>
                <a:cubicBezTo>
                  <a:pt x="1" y="24628"/>
                  <a:pt x="6818" y="31446"/>
                  <a:pt x="15267" y="31446"/>
                </a:cubicBezTo>
                <a:cubicBezTo>
                  <a:pt x="23650" y="31446"/>
                  <a:pt x="30500" y="24628"/>
                  <a:pt x="30500" y="16180"/>
                </a:cubicBezTo>
                <a:cubicBezTo>
                  <a:pt x="30500" y="13015"/>
                  <a:pt x="29522" y="10080"/>
                  <a:pt x="27858" y="7633"/>
                </a:cubicBezTo>
                <a:lnTo>
                  <a:pt x="31479" y="4045"/>
                </a:lnTo>
                <a:lnTo>
                  <a:pt x="31479" y="4045"/>
                </a:lnTo>
                <a:lnTo>
                  <a:pt x="26749" y="4730"/>
                </a:lnTo>
                <a:lnTo>
                  <a:pt x="26749" y="4730"/>
                </a:lnTo>
                <a:lnTo>
                  <a:pt x="27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37;p23">
            <a:extLst>
              <a:ext uri="{FF2B5EF4-FFF2-40B4-BE49-F238E27FC236}">
                <a16:creationId xmlns:a16="http://schemas.microsoft.com/office/drawing/2014/main" id="{C13147C8-4F56-242D-5759-9DC45D2D3893}"/>
              </a:ext>
            </a:extLst>
          </p:cNvPr>
          <p:cNvSpPr/>
          <p:nvPr/>
        </p:nvSpPr>
        <p:spPr>
          <a:xfrm>
            <a:off x="5126529" y="2887010"/>
            <a:ext cx="428915" cy="428530"/>
          </a:xfrm>
          <a:custGeom>
            <a:avLst/>
            <a:gdLst/>
            <a:ahLst/>
            <a:cxnLst/>
            <a:rect l="l" t="t" r="r" b="b"/>
            <a:pathLst>
              <a:path w="31480" h="31446" extrusionOk="0">
                <a:moveTo>
                  <a:pt x="15267" y="12428"/>
                </a:moveTo>
                <a:cubicBezTo>
                  <a:pt x="15789" y="12428"/>
                  <a:pt x="16278" y="12559"/>
                  <a:pt x="16768" y="12722"/>
                </a:cubicBezTo>
                <a:lnTo>
                  <a:pt x="14647" y="14842"/>
                </a:lnTo>
                <a:cubicBezTo>
                  <a:pt x="14060" y="15364"/>
                  <a:pt x="14060" y="16277"/>
                  <a:pt x="14615" y="16832"/>
                </a:cubicBezTo>
                <a:cubicBezTo>
                  <a:pt x="14892" y="17126"/>
                  <a:pt x="15259" y="17272"/>
                  <a:pt x="15626" y="17272"/>
                </a:cubicBezTo>
                <a:cubicBezTo>
                  <a:pt x="15993" y="17272"/>
                  <a:pt x="16360" y="17126"/>
                  <a:pt x="16637" y="16832"/>
                </a:cubicBezTo>
                <a:lnTo>
                  <a:pt x="18757" y="14712"/>
                </a:lnTo>
                <a:cubicBezTo>
                  <a:pt x="18953" y="15168"/>
                  <a:pt x="19051" y="15690"/>
                  <a:pt x="19051" y="16245"/>
                </a:cubicBezTo>
                <a:cubicBezTo>
                  <a:pt x="19051" y="18365"/>
                  <a:pt x="17322" y="20029"/>
                  <a:pt x="15267" y="20029"/>
                </a:cubicBezTo>
                <a:cubicBezTo>
                  <a:pt x="13147" y="20029"/>
                  <a:pt x="11450" y="18300"/>
                  <a:pt x="11450" y="16245"/>
                </a:cubicBezTo>
                <a:cubicBezTo>
                  <a:pt x="11450" y="14157"/>
                  <a:pt x="13179" y="12428"/>
                  <a:pt x="15267" y="12428"/>
                </a:cubicBezTo>
                <a:close/>
                <a:moveTo>
                  <a:pt x="15267" y="4763"/>
                </a:moveTo>
                <a:cubicBezTo>
                  <a:pt x="17909" y="4763"/>
                  <a:pt x="20323" y="5676"/>
                  <a:pt x="22280" y="7177"/>
                </a:cubicBezTo>
                <a:lnTo>
                  <a:pt x="19540" y="9917"/>
                </a:lnTo>
                <a:cubicBezTo>
                  <a:pt x="18301" y="9101"/>
                  <a:pt x="16833" y="8612"/>
                  <a:pt x="15267" y="8612"/>
                </a:cubicBezTo>
                <a:cubicBezTo>
                  <a:pt x="11059" y="8612"/>
                  <a:pt x="7634" y="12037"/>
                  <a:pt x="7634" y="16245"/>
                </a:cubicBezTo>
                <a:cubicBezTo>
                  <a:pt x="7634" y="20420"/>
                  <a:pt x="11059" y="23845"/>
                  <a:pt x="15267" y="23845"/>
                </a:cubicBezTo>
                <a:cubicBezTo>
                  <a:pt x="19442" y="23845"/>
                  <a:pt x="22867" y="20420"/>
                  <a:pt x="22867" y="16245"/>
                </a:cubicBezTo>
                <a:cubicBezTo>
                  <a:pt x="22867" y="14646"/>
                  <a:pt x="22378" y="13179"/>
                  <a:pt x="21563" y="11939"/>
                </a:cubicBezTo>
                <a:lnTo>
                  <a:pt x="24303" y="9232"/>
                </a:lnTo>
                <a:cubicBezTo>
                  <a:pt x="25803" y="11124"/>
                  <a:pt x="26717" y="13570"/>
                  <a:pt x="26717" y="16245"/>
                </a:cubicBezTo>
                <a:cubicBezTo>
                  <a:pt x="26717" y="22508"/>
                  <a:pt x="21563" y="27597"/>
                  <a:pt x="15267" y="27597"/>
                </a:cubicBezTo>
                <a:cubicBezTo>
                  <a:pt x="8939" y="27597"/>
                  <a:pt x="3850" y="22475"/>
                  <a:pt x="3850" y="16180"/>
                </a:cubicBezTo>
                <a:cubicBezTo>
                  <a:pt x="3850" y="9917"/>
                  <a:pt x="8971" y="4763"/>
                  <a:pt x="15267" y="4763"/>
                </a:cubicBezTo>
                <a:close/>
                <a:moveTo>
                  <a:pt x="27434" y="0"/>
                </a:moveTo>
                <a:lnTo>
                  <a:pt x="23846" y="3588"/>
                </a:lnTo>
                <a:cubicBezTo>
                  <a:pt x="21400" y="1925"/>
                  <a:pt x="18464" y="946"/>
                  <a:pt x="15300" y="946"/>
                </a:cubicBezTo>
                <a:cubicBezTo>
                  <a:pt x="6851" y="946"/>
                  <a:pt x="1" y="7764"/>
                  <a:pt x="1" y="16180"/>
                </a:cubicBezTo>
                <a:cubicBezTo>
                  <a:pt x="1" y="24628"/>
                  <a:pt x="6818" y="31446"/>
                  <a:pt x="15267" y="31446"/>
                </a:cubicBezTo>
                <a:cubicBezTo>
                  <a:pt x="23650" y="31446"/>
                  <a:pt x="30500" y="24628"/>
                  <a:pt x="30500" y="16180"/>
                </a:cubicBezTo>
                <a:cubicBezTo>
                  <a:pt x="30500" y="13015"/>
                  <a:pt x="29522" y="10080"/>
                  <a:pt x="27858" y="7633"/>
                </a:cubicBezTo>
                <a:lnTo>
                  <a:pt x="31479" y="4045"/>
                </a:lnTo>
                <a:lnTo>
                  <a:pt x="31479" y="4045"/>
                </a:lnTo>
                <a:lnTo>
                  <a:pt x="26749" y="4730"/>
                </a:lnTo>
                <a:lnTo>
                  <a:pt x="26749" y="4730"/>
                </a:lnTo>
                <a:lnTo>
                  <a:pt x="27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37;p23">
            <a:extLst>
              <a:ext uri="{FF2B5EF4-FFF2-40B4-BE49-F238E27FC236}">
                <a16:creationId xmlns:a16="http://schemas.microsoft.com/office/drawing/2014/main" id="{179BB629-9240-8270-4ADE-7E203F2BD580}"/>
              </a:ext>
            </a:extLst>
          </p:cNvPr>
          <p:cNvSpPr/>
          <p:nvPr/>
        </p:nvSpPr>
        <p:spPr>
          <a:xfrm>
            <a:off x="3606521" y="2887010"/>
            <a:ext cx="428915" cy="428530"/>
          </a:xfrm>
          <a:custGeom>
            <a:avLst/>
            <a:gdLst/>
            <a:ahLst/>
            <a:cxnLst/>
            <a:rect l="l" t="t" r="r" b="b"/>
            <a:pathLst>
              <a:path w="31480" h="31446" extrusionOk="0">
                <a:moveTo>
                  <a:pt x="15267" y="12428"/>
                </a:moveTo>
                <a:cubicBezTo>
                  <a:pt x="15789" y="12428"/>
                  <a:pt x="16278" y="12559"/>
                  <a:pt x="16768" y="12722"/>
                </a:cubicBezTo>
                <a:lnTo>
                  <a:pt x="14647" y="14842"/>
                </a:lnTo>
                <a:cubicBezTo>
                  <a:pt x="14060" y="15364"/>
                  <a:pt x="14060" y="16277"/>
                  <a:pt x="14615" y="16832"/>
                </a:cubicBezTo>
                <a:cubicBezTo>
                  <a:pt x="14892" y="17126"/>
                  <a:pt x="15259" y="17272"/>
                  <a:pt x="15626" y="17272"/>
                </a:cubicBezTo>
                <a:cubicBezTo>
                  <a:pt x="15993" y="17272"/>
                  <a:pt x="16360" y="17126"/>
                  <a:pt x="16637" y="16832"/>
                </a:cubicBezTo>
                <a:lnTo>
                  <a:pt x="18757" y="14712"/>
                </a:lnTo>
                <a:cubicBezTo>
                  <a:pt x="18953" y="15168"/>
                  <a:pt x="19051" y="15690"/>
                  <a:pt x="19051" y="16245"/>
                </a:cubicBezTo>
                <a:cubicBezTo>
                  <a:pt x="19051" y="18365"/>
                  <a:pt x="17322" y="20029"/>
                  <a:pt x="15267" y="20029"/>
                </a:cubicBezTo>
                <a:cubicBezTo>
                  <a:pt x="13147" y="20029"/>
                  <a:pt x="11450" y="18300"/>
                  <a:pt x="11450" y="16245"/>
                </a:cubicBezTo>
                <a:cubicBezTo>
                  <a:pt x="11450" y="14157"/>
                  <a:pt x="13179" y="12428"/>
                  <a:pt x="15267" y="12428"/>
                </a:cubicBezTo>
                <a:close/>
                <a:moveTo>
                  <a:pt x="15267" y="4763"/>
                </a:moveTo>
                <a:cubicBezTo>
                  <a:pt x="17909" y="4763"/>
                  <a:pt x="20323" y="5676"/>
                  <a:pt x="22280" y="7177"/>
                </a:cubicBezTo>
                <a:lnTo>
                  <a:pt x="19540" y="9917"/>
                </a:lnTo>
                <a:cubicBezTo>
                  <a:pt x="18301" y="9101"/>
                  <a:pt x="16833" y="8612"/>
                  <a:pt x="15267" y="8612"/>
                </a:cubicBezTo>
                <a:cubicBezTo>
                  <a:pt x="11059" y="8612"/>
                  <a:pt x="7634" y="12037"/>
                  <a:pt x="7634" y="16245"/>
                </a:cubicBezTo>
                <a:cubicBezTo>
                  <a:pt x="7634" y="20420"/>
                  <a:pt x="11059" y="23845"/>
                  <a:pt x="15267" y="23845"/>
                </a:cubicBezTo>
                <a:cubicBezTo>
                  <a:pt x="19442" y="23845"/>
                  <a:pt x="22867" y="20420"/>
                  <a:pt x="22867" y="16245"/>
                </a:cubicBezTo>
                <a:cubicBezTo>
                  <a:pt x="22867" y="14646"/>
                  <a:pt x="22378" y="13179"/>
                  <a:pt x="21563" y="11939"/>
                </a:cubicBezTo>
                <a:lnTo>
                  <a:pt x="24303" y="9232"/>
                </a:lnTo>
                <a:cubicBezTo>
                  <a:pt x="25803" y="11124"/>
                  <a:pt x="26717" y="13570"/>
                  <a:pt x="26717" y="16245"/>
                </a:cubicBezTo>
                <a:cubicBezTo>
                  <a:pt x="26717" y="22508"/>
                  <a:pt x="21563" y="27597"/>
                  <a:pt x="15267" y="27597"/>
                </a:cubicBezTo>
                <a:cubicBezTo>
                  <a:pt x="8939" y="27597"/>
                  <a:pt x="3850" y="22475"/>
                  <a:pt x="3850" y="16180"/>
                </a:cubicBezTo>
                <a:cubicBezTo>
                  <a:pt x="3850" y="9917"/>
                  <a:pt x="8971" y="4763"/>
                  <a:pt x="15267" y="4763"/>
                </a:cubicBezTo>
                <a:close/>
                <a:moveTo>
                  <a:pt x="27434" y="0"/>
                </a:moveTo>
                <a:lnTo>
                  <a:pt x="23846" y="3588"/>
                </a:lnTo>
                <a:cubicBezTo>
                  <a:pt x="21400" y="1925"/>
                  <a:pt x="18464" y="946"/>
                  <a:pt x="15300" y="946"/>
                </a:cubicBezTo>
                <a:cubicBezTo>
                  <a:pt x="6851" y="946"/>
                  <a:pt x="1" y="7764"/>
                  <a:pt x="1" y="16180"/>
                </a:cubicBezTo>
                <a:cubicBezTo>
                  <a:pt x="1" y="24628"/>
                  <a:pt x="6818" y="31446"/>
                  <a:pt x="15267" y="31446"/>
                </a:cubicBezTo>
                <a:cubicBezTo>
                  <a:pt x="23650" y="31446"/>
                  <a:pt x="30500" y="24628"/>
                  <a:pt x="30500" y="16180"/>
                </a:cubicBezTo>
                <a:cubicBezTo>
                  <a:pt x="30500" y="13015"/>
                  <a:pt x="29522" y="10080"/>
                  <a:pt x="27858" y="7633"/>
                </a:cubicBezTo>
                <a:lnTo>
                  <a:pt x="31479" y="4045"/>
                </a:lnTo>
                <a:lnTo>
                  <a:pt x="31479" y="4045"/>
                </a:lnTo>
                <a:lnTo>
                  <a:pt x="26749" y="4730"/>
                </a:lnTo>
                <a:lnTo>
                  <a:pt x="26749" y="4730"/>
                </a:lnTo>
                <a:lnTo>
                  <a:pt x="27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37;p23">
            <a:extLst>
              <a:ext uri="{FF2B5EF4-FFF2-40B4-BE49-F238E27FC236}">
                <a16:creationId xmlns:a16="http://schemas.microsoft.com/office/drawing/2014/main" id="{42D09339-6CAF-5F41-F41A-3A38B64EE763}"/>
              </a:ext>
            </a:extLst>
          </p:cNvPr>
          <p:cNvSpPr/>
          <p:nvPr/>
        </p:nvSpPr>
        <p:spPr>
          <a:xfrm>
            <a:off x="5126529" y="3783735"/>
            <a:ext cx="428915" cy="428530"/>
          </a:xfrm>
          <a:custGeom>
            <a:avLst/>
            <a:gdLst/>
            <a:ahLst/>
            <a:cxnLst/>
            <a:rect l="l" t="t" r="r" b="b"/>
            <a:pathLst>
              <a:path w="31480" h="31446" extrusionOk="0">
                <a:moveTo>
                  <a:pt x="15267" y="12428"/>
                </a:moveTo>
                <a:cubicBezTo>
                  <a:pt x="15789" y="12428"/>
                  <a:pt x="16278" y="12559"/>
                  <a:pt x="16768" y="12722"/>
                </a:cubicBezTo>
                <a:lnTo>
                  <a:pt x="14647" y="14842"/>
                </a:lnTo>
                <a:cubicBezTo>
                  <a:pt x="14060" y="15364"/>
                  <a:pt x="14060" y="16277"/>
                  <a:pt x="14615" y="16832"/>
                </a:cubicBezTo>
                <a:cubicBezTo>
                  <a:pt x="14892" y="17126"/>
                  <a:pt x="15259" y="17272"/>
                  <a:pt x="15626" y="17272"/>
                </a:cubicBezTo>
                <a:cubicBezTo>
                  <a:pt x="15993" y="17272"/>
                  <a:pt x="16360" y="17126"/>
                  <a:pt x="16637" y="16832"/>
                </a:cubicBezTo>
                <a:lnTo>
                  <a:pt x="18757" y="14712"/>
                </a:lnTo>
                <a:cubicBezTo>
                  <a:pt x="18953" y="15168"/>
                  <a:pt x="19051" y="15690"/>
                  <a:pt x="19051" y="16245"/>
                </a:cubicBezTo>
                <a:cubicBezTo>
                  <a:pt x="19051" y="18365"/>
                  <a:pt x="17322" y="20029"/>
                  <a:pt x="15267" y="20029"/>
                </a:cubicBezTo>
                <a:cubicBezTo>
                  <a:pt x="13147" y="20029"/>
                  <a:pt x="11450" y="18300"/>
                  <a:pt x="11450" y="16245"/>
                </a:cubicBezTo>
                <a:cubicBezTo>
                  <a:pt x="11450" y="14157"/>
                  <a:pt x="13179" y="12428"/>
                  <a:pt x="15267" y="12428"/>
                </a:cubicBezTo>
                <a:close/>
                <a:moveTo>
                  <a:pt x="15267" y="4763"/>
                </a:moveTo>
                <a:cubicBezTo>
                  <a:pt x="17909" y="4763"/>
                  <a:pt x="20323" y="5676"/>
                  <a:pt x="22280" y="7177"/>
                </a:cubicBezTo>
                <a:lnTo>
                  <a:pt x="19540" y="9917"/>
                </a:lnTo>
                <a:cubicBezTo>
                  <a:pt x="18301" y="9101"/>
                  <a:pt x="16833" y="8612"/>
                  <a:pt x="15267" y="8612"/>
                </a:cubicBezTo>
                <a:cubicBezTo>
                  <a:pt x="11059" y="8612"/>
                  <a:pt x="7634" y="12037"/>
                  <a:pt x="7634" y="16245"/>
                </a:cubicBezTo>
                <a:cubicBezTo>
                  <a:pt x="7634" y="20420"/>
                  <a:pt x="11059" y="23845"/>
                  <a:pt x="15267" y="23845"/>
                </a:cubicBezTo>
                <a:cubicBezTo>
                  <a:pt x="19442" y="23845"/>
                  <a:pt x="22867" y="20420"/>
                  <a:pt x="22867" y="16245"/>
                </a:cubicBezTo>
                <a:cubicBezTo>
                  <a:pt x="22867" y="14646"/>
                  <a:pt x="22378" y="13179"/>
                  <a:pt x="21563" y="11939"/>
                </a:cubicBezTo>
                <a:lnTo>
                  <a:pt x="24303" y="9232"/>
                </a:lnTo>
                <a:cubicBezTo>
                  <a:pt x="25803" y="11124"/>
                  <a:pt x="26717" y="13570"/>
                  <a:pt x="26717" y="16245"/>
                </a:cubicBezTo>
                <a:cubicBezTo>
                  <a:pt x="26717" y="22508"/>
                  <a:pt x="21563" y="27597"/>
                  <a:pt x="15267" y="27597"/>
                </a:cubicBezTo>
                <a:cubicBezTo>
                  <a:pt x="8939" y="27597"/>
                  <a:pt x="3850" y="22475"/>
                  <a:pt x="3850" y="16180"/>
                </a:cubicBezTo>
                <a:cubicBezTo>
                  <a:pt x="3850" y="9917"/>
                  <a:pt x="8971" y="4763"/>
                  <a:pt x="15267" y="4763"/>
                </a:cubicBezTo>
                <a:close/>
                <a:moveTo>
                  <a:pt x="27434" y="0"/>
                </a:moveTo>
                <a:lnTo>
                  <a:pt x="23846" y="3588"/>
                </a:lnTo>
                <a:cubicBezTo>
                  <a:pt x="21400" y="1925"/>
                  <a:pt x="18464" y="946"/>
                  <a:pt x="15300" y="946"/>
                </a:cubicBezTo>
                <a:cubicBezTo>
                  <a:pt x="6851" y="946"/>
                  <a:pt x="1" y="7764"/>
                  <a:pt x="1" y="16180"/>
                </a:cubicBezTo>
                <a:cubicBezTo>
                  <a:pt x="1" y="24628"/>
                  <a:pt x="6818" y="31446"/>
                  <a:pt x="15267" y="31446"/>
                </a:cubicBezTo>
                <a:cubicBezTo>
                  <a:pt x="23650" y="31446"/>
                  <a:pt x="30500" y="24628"/>
                  <a:pt x="30500" y="16180"/>
                </a:cubicBezTo>
                <a:cubicBezTo>
                  <a:pt x="30500" y="13015"/>
                  <a:pt x="29522" y="10080"/>
                  <a:pt x="27858" y="7633"/>
                </a:cubicBezTo>
                <a:lnTo>
                  <a:pt x="31479" y="4045"/>
                </a:lnTo>
                <a:lnTo>
                  <a:pt x="31479" y="4045"/>
                </a:lnTo>
                <a:lnTo>
                  <a:pt x="26749" y="4730"/>
                </a:lnTo>
                <a:lnTo>
                  <a:pt x="26749" y="4730"/>
                </a:lnTo>
                <a:lnTo>
                  <a:pt x="27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9419848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299"/>
        <p:cNvGrpSpPr/>
        <p:nvPr/>
      </p:nvGrpSpPr>
      <p:grpSpPr>
        <a:xfrm>
          <a:off x="0" y="0"/>
          <a:ext cx="0" cy="0"/>
          <a:chOff x="0" y="0"/>
          <a:chExt cx="0" cy="0"/>
        </a:xfrm>
      </p:grpSpPr>
      <p:sp>
        <p:nvSpPr>
          <p:cNvPr id="1300" name="Google Shape;1300;p44"/>
          <p:cNvSpPr txBox="1">
            <a:spLocks noGrp="1"/>
          </p:cNvSpPr>
          <p:nvPr>
            <p:ph type="title" idx="4294967295"/>
          </p:nvPr>
        </p:nvSpPr>
        <p:spPr>
          <a:xfrm>
            <a:off x="1048350" y="95440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sz="3200" dirty="0">
                <a:solidFill>
                  <a:srgbClr val="FFFFFF"/>
                </a:solidFill>
                <a:latin typeface="Share Tech" panose="00000500000000000000" pitchFamily="2" charset="0"/>
                <a:ea typeface="Arial"/>
                <a:cs typeface="Arial"/>
                <a:sym typeface="Arial"/>
              </a:rPr>
              <a:t>Fonts &amp; colors used</a:t>
            </a:r>
            <a:endParaRPr sz="3200" dirty="0">
              <a:solidFill>
                <a:srgbClr val="FFFFFF"/>
              </a:solidFill>
              <a:latin typeface="Share Tech" panose="00000500000000000000" pitchFamily="2" charset="0"/>
              <a:ea typeface="Arial"/>
              <a:cs typeface="Arial"/>
              <a:sym typeface="Arial"/>
            </a:endParaRPr>
          </a:p>
        </p:txBody>
      </p:sp>
      <p:sp>
        <p:nvSpPr>
          <p:cNvPr id="1301" name="Google Shape;1301;p44"/>
          <p:cNvSpPr txBox="1">
            <a:spLocks noGrp="1"/>
          </p:cNvSpPr>
          <p:nvPr>
            <p:ph type="body" idx="4294967295"/>
          </p:nvPr>
        </p:nvSpPr>
        <p:spPr>
          <a:xfrm>
            <a:off x="1068100" y="1457875"/>
            <a:ext cx="7047300" cy="44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200" dirty="0">
                <a:solidFill>
                  <a:srgbClr val="FFFFFF"/>
                </a:solidFill>
                <a:latin typeface="Avenir Next LT Pro" panose="020B0504020202020204" pitchFamily="34" charset="0"/>
                <a:ea typeface="Arial"/>
                <a:cs typeface="Arial"/>
                <a:sym typeface="Arial"/>
              </a:rPr>
              <a:t>This presentation has been made using the following fonts:</a:t>
            </a:r>
            <a:endParaRPr sz="1200" dirty="0">
              <a:solidFill>
                <a:srgbClr val="FFFFFF"/>
              </a:solidFill>
              <a:latin typeface="Avenir Next LT Pro" panose="020B0504020202020204" pitchFamily="34" charset="0"/>
              <a:ea typeface="Arial"/>
              <a:cs typeface="Arial"/>
              <a:sym typeface="Arial"/>
            </a:endParaRPr>
          </a:p>
          <a:p>
            <a:pPr marL="0" lvl="0" indent="0" algn="l" rtl="0">
              <a:spcBef>
                <a:spcPts val="0"/>
              </a:spcBef>
              <a:spcAft>
                <a:spcPts val="0"/>
              </a:spcAft>
              <a:buNone/>
            </a:pPr>
            <a:endParaRPr sz="1400" dirty="0">
              <a:solidFill>
                <a:srgbClr val="435D74"/>
              </a:solidFill>
              <a:latin typeface="Arial"/>
              <a:ea typeface="Arial"/>
              <a:cs typeface="Arial"/>
              <a:sym typeface="Arial"/>
            </a:endParaRPr>
          </a:p>
        </p:txBody>
      </p:sp>
      <p:sp>
        <p:nvSpPr>
          <p:cNvPr id="1302" name="Google Shape;1302;p44"/>
          <p:cNvSpPr txBox="1">
            <a:spLocks noGrp="1"/>
          </p:cNvSpPr>
          <p:nvPr>
            <p:ph type="body" idx="4294967295"/>
          </p:nvPr>
        </p:nvSpPr>
        <p:spPr>
          <a:xfrm>
            <a:off x="1068100" y="1919049"/>
            <a:ext cx="7047300" cy="125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sz="1200" b="1" dirty="0">
                <a:solidFill>
                  <a:srgbClr val="EFEFEF"/>
                </a:solidFill>
                <a:latin typeface="Avenir Next LT Pro" panose="020B0504020202020204" pitchFamily="34" charset="0"/>
                <a:ea typeface="Arial"/>
                <a:cs typeface="Arial"/>
                <a:sym typeface="Arial"/>
              </a:rPr>
              <a:t>Roboto</a:t>
            </a:r>
            <a:endParaRPr sz="1200" b="1" dirty="0">
              <a:solidFill>
                <a:srgbClr val="EFEFEF"/>
              </a:solidFill>
              <a:latin typeface="Avenir Next LT Pro" panose="020B0504020202020204" pitchFamily="34" charset="0"/>
              <a:ea typeface="Arial"/>
              <a:cs typeface="Arial"/>
              <a:sym typeface="Arial"/>
            </a:endParaRPr>
          </a:p>
          <a:p>
            <a:pPr marL="0" lvl="0" indent="0" algn="ctr" rtl="0">
              <a:spcBef>
                <a:spcPts val="0"/>
              </a:spcBef>
              <a:spcAft>
                <a:spcPts val="0"/>
              </a:spcAft>
              <a:buNone/>
            </a:pPr>
            <a:r>
              <a:rPr lang="es" sz="1200" dirty="0">
                <a:solidFill>
                  <a:srgbClr val="FFFFFF"/>
                </a:solidFill>
                <a:latin typeface="Avenir Next LT Pro" panose="020B0504020202020204" pitchFamily="34" charset="0"/>
                <a:ea typeface="Arial"/>
                <a:cs typeface="Arial"/>
                <a:sym typeface="Arial"/>
              </a:rPr>
              <a:t>(</a:t>
            </a:r>
            <a:r>
              <a:rPr lang="es" sz="1200" dirty="0">
                <a:solidFill>
                  <a:srgbClr val="FFFFFF"/>
                </a:solidFill>
                <a:uFill>
                  <a:noFill/>
                </a:uFill>
                <a:latin typeface="Avenir Next LT Pro" panose="020B0504020202020204" pitchFamily="34" charset="0"/>
                <a:ea typeface="Arial"/>
                <a:cs typeface="Arial"/>
                <a:sym typeface="Arial"/>
                <a:hlinkClick r:id="rId3">
                  <a:extLst>
                    <a:ext uri="{A12FA001-AC4F-418D-AE19-62706E023703}">
                      <ahyp:hlinkClr xmlns:ahyp="http://schemas.microsoft.com/office/drawing/2018/hyperlinkcolor" val="tx"/>
                    </a:ext>
                  </a:extLst>
                </a:hlinkClick>
              </a:rPr>
              <a:t>https://fonts.google.com/specimen/Roboto</a:t>
            </a:r>
            <a:r>
              <a:rPr lang="es" sz="1200" dirty="0">
                <a:solidFill>
                  <a:srgbClr val="FFFFFF"/>
                </a:solidFill>
                <a:latin typeface="Avenir Next LT Pro" panose="020B0504020202020204" pitchFamily="34" charset="0"/>
                <a:ea typeface="Arial"/>
                <a:cs typeface="Arial"/>
                <a:sym typeface="Arial"/>
              </a:rPr>
              <a:t>+bold)</a:t>
            </a:r>
            <a:endParaRPr sz="1200" dirty="0">
              <a:solidFill>
                <a:srgbClr val="FFFFFF"/>
              </a:solidFill>
              <a:latin typeface="Avenir Next LT Pro" panose="020B0504020202020204" pitchFamily="34" charset="0"/>
              <a:ea typeface="Arial"/>
              <a:cs typeface="Arial"/>
              <a:sym typeface="Arial"/>
            </a:endParaRPr>
          </a:p>
          <a:p>
            <a:pPr marL="0" lvl="0" indent="0" algn="ctr" rtl="0">
              <a:spcBef>
                <a:spcPts val="0"/>
              </a:spcBef>
              <a:spcAft>
                <a:spcPts val="0"/>
              </a:spcAft>
              <a:buNone/>
            </a:pPr>
            <a:endParaRPr sz="1200" dirty="0">
              <a:solidFill>
                <a:srgbClr val="435D74"/>
              </a:solidFill>
              <a:latin typeface="Avenir Next LT Pro" panose="020B0504020202020204" pitchFamily="34" charset="0"/>
              <a:ea typeface="Arial"/>
              <a:cs typeface="Arial"/>
              <a:sym typeface="Arial"/>
            </a:endParaRPr>
          </a:p>
          <a:p>
            <a:pPr marL="0" lvl="0" indent="0" algn="ctr" rtl="0">
              <a:spcBef>
                <a:spcPts val="0"/>
              </a:spcBef>
              <a:spcAft>
                <a:spcPts val="0"/>
              </a:spcAft>
              <a:buNone/>
            </a:pPr>
            <a:r>
              <a:rPr lang="es" sz="1200" b="1" dirty="0">
                <a:solidFill>
                  <a:srgbClr val="FFFFFF"/>
                </a:solidFill>
                <a:latin typeface="Avenir Next LT Pro" panose="020B0504020202020204" pitchFamily="34" charset="0"/>
                <a:ea typeface="Arial"/>
                <a:cs typeface="Arial"/>
                <a:sym typeface="Arial"/>
              </a:rPr>
              <a:t>Roboto</a:t>
            </a:r>
            <a:endParaRPr sz="1200" b="1" dirty="0">
              <a:solidFill>
                <a:srgbClr val="FFFFFF"/>
              </a:solidFill>
              <a:latin typeface="Avenir Next LT Pro" panose="020B0504020202020204" pitchFamily="34" charset="0"/>
              <a:ea typeface="Arial"/>
              <a:cs typeface="Arial"/>
              <a:sym typeface="Arial"/>
            </a:endParaRPr>
          </a:p>
          <a:p>
            <a:pPr marL="0" lvl="0" indent="0" algn="ctr" rtl="0">
              <a:spcBef>
                <a:spcPts val="0"/>
              </a:spcBef>
              <a:spcAft>
                <a:spcPts val="0"/>
              </a:spcAft>
              <a:buNone/>
            </a:pPr>
            <a:r>
              <a:rPr lang="es" sz="1200" dirty="0">
                <a:solidFill>
                  <a:srgbClr val="FFFFFF"/>
                </a:solidFill>
                <a:latin typeface="Avenir Next LT Pro" panose="020B0504020202020204" pitchFamily="34" charset="0"/>
                <a:ea typeface="Arial"/>
                <a:cs typeface="Arial"/>
                <a:sym typeface="Arial"/>
              </a:rPr>
              <a:t>(</a:t>
            </a:r>
            <a:r>
              <a:rPr lang="es" sz="1200" dirty="0">
                <a:solidFill>
                  <a:srgbClr val="FFFFFF"/>
                </a:solidFill>
                <a:uFill>
                  <a:noFill/>
                </a:uFill>
                <a:latin typeface="Avenir Next LT Pro" panose="020B0504020202020204" pitchFamily="34" charset="0"/>
                <a:ea typeface="Arial"/>
                <a:cs typeface="Arial"/>
                <a:sym typeface="Arial"/>
                <a:hlinkClick r:id="rId4">
                  <a:extLst>
                    <a:ext uri="{A12FA001-AC4F-418D-AE19-62706E023703}">
                      <ahyp:hlinkClr xmlns:ahyp="http://schemas.microsoft.com/office/drawing/2018/hyperlinkcolor" val="tx"/>
                    </a:ext>
                  </a:extLst>
                </a:hlinkClick>
              </a:rPr>
              <a:t>https://fonts.google.com/specimen/Roboto+</a:t>
            </a:r>
            <a:r>
              <a:rPr lang="es" sz="1200" dirty="0">
                <a:solidFill>
                  <a:srgbClr val="FFFFFF"/>
                </a:solidFill>
                <a:latin typeface="Avenir Next LT Pro" panose="020B0504020202020204" pitchFamily="34" charset="0"/>
                <a:ea typeface="Arial"/>
                <a:cs typeface="Arial"/>
                <a:sym typeface="Arial"/>
              </a:rPr>
              <a:t>Thin)</a:t>
            </a:r>
            <a:endParaRPr dirty="0">
              <a:solidFill>
                <a:srgbClr val="FFFFFF"/>
              </a:solidFill>
              <a:latin typeface="Avenir Next LT Pro" panose="020B0504020202020204" pitchFamily="34" charset="0"/>
              <a:ea typeface="Arial"/>
              <a:cs typeface="Arial"/>
              <a:sym typeface="Arial"/>
            </a:endParaRPr>
          </a:p>
        </p:txBody>
      </p:sp>
      <p:grpSp>
        <p:nvGrpSpPr>
          <p:cNvPr id="1303" name="Google Shape;1303;p44"/>
          <p:cNvGrpSpPr/>
          <p:nvPr/>
        </p:nvGrpSpPr>
        <p:grpSpPr>
          <a:xfrm>
            <a:off x="3177913" y="3550879"/>
            <a:ext cx="760615" cy="724862"/>
            <a:chOff x="2072503" y="3521476"/>
            <a:chExt cx="791400" cy="754200"/>
          </a:xfrm>
        </p:grpSpPr>
        <p:sp>
          <p:nvSpPr>
            <p:cNvPr id="1304" name="Google Shape;1304;p44"/>
            <p:cNvSpPr/>
            <p:nvPr/>
          </p:nvSpPr>
          <p:spPr>
            <a:xfrm>
              <a:off x="2072503" y="3521476"/>
              <a:ext cx="791400" cy="754200"/>
            </a:xfrm>
            <a:prstGeom prst="roundRect">
              <a:avLst>
                <a:gd name="adj" fmla="val 16667"/>
              </a:avLst>
            </a:prstGeom>
            <a:solidFill>
              <a:srgbClr val="48FFD5"/>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900" u="sng">
                <a:solidFill>
                  <a:srgbClr val="434343"/>
                </a:solidFill>
              </a:endParaRPr>
            </a:p>
          </p:txBody>
        </p:sp>
        <p:sp>
          <p:nvSpPr>
            <p:cNvPr id="1305" name="Google Shape;1305;p44"/>
            <p:cNvSpPr txBox="1"/>
            <p:nvPr/>
          </p:nvSpPr>
          <p:spPr>
            <a:xfrm>
              <a:off x="2072503" y="3678514"/>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 sz="900">
                  <a:solidFill>
                    <a:srgbClr val="0E2A47"/>
                  </a:solidFill>
                  <a:latin typeface="Proxima Nova Semibold"/>
                  <a:ea typeface="Proxima Nova Semibold"/>
                  <a:cs typeface="Proxima Nova Semibold"/>
                  <a:sym typeface="Proxima Nova Semibold"/>
                </a:rPr>
                <a:t>#48ffd5</a:t>
              </a:r>
              <a:endParaRPr sz="900">
                <a:solidFill>
                  <a:srgbClr val="0E2A47"/>
                </a:solidFill>
                <a:latin typeface="Proxima Nova Semibold"/>
                <a:ea typeface="Proxima Nova Semibold"/>
                <a:cs typeface="Proxima Nova Semibold"/>
                <a:sym typeface="Proxima Nova Semibold"/>
              </a:endParaRPr>
            </a:p>
          </p:txBody>
        </p:sp>
      </p:grpSp>
      <p:grpSp>
        <p:nvGrpSpPr>
          <p:cNvPr id="1306" name="Google Shape;1306;p44"/>
          <p:cNvGrpSpPr/>
          <p:nvPr/>
        </p:nvGrpSpPr>
        <p:grpSpPr>
          <a:xfrm>
            <a:off x="4198448" y="3550879"/>
            <a:ext cx="760615" cy="724862"/>
            <a:chOff x="3134343" y="3521476"/>
            <a:chExt cx="791400" cy="754200"/>
          </a:xfrm>
        </p:grpSpPr>
        <p:sp>
          <p:nvSpPr>
            <p:cNvPr id="1307" name="Google Shape;1307;p44"/>
            <p:cNvSpPr/>
            <p:nvPr/>
          </p:nvSpPr>
          <p:spPr>
            <a:xfrm>
              <a:off x="3134343" y="3521476"/>
              <a:ext cx="791400" cy="754200"/>
            </a:xfrm>
            <a:prstGeom prst="roundRect">
              <a:avLst>
                <a:gd name="adj" fmla="val 16667"/>
              </a:avLst>
            </a:prstGeom>
            <a:solidFill>
              <a:srgbClr val="0E2A47"/>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1308" name="Google Shape;1308;p44"/>
            <p:cNvSpPr txBox="1"/>
            <p:nvPr/>
          </p:nvSpPr>
          <p:spPr>
            <a:xfrm>
              <a:off x="3140610" y="3678506"/>
              <a:ext cx="776700" cy="440100"/>
            </a:xfrm>
            <a:prstGeom prst="rect">
              <a:avLst/>
            </a:prstGeom>
            <a:solidFill>
              <a:srgbClr val="0E2A4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 sz="900">
                  <a:solidFill>
                    <a:srgbClr val="FFFFFF"/>
                  </a:solidFill>
                  <a:latin typeface="Proxima Nova Semibold"/>
                  <a:ea typeface="Proxima Nova Semibold"/>
                  <a:cs typeface="Proxima Nova Semibold"/>
                  <a:sym typeface="Proxima Nova Semibold"/>
                </a:rPr>
                <a:t>#0e2a47</a:t>
              </a:r>
              <a:endParaRPr sz="900">
                <a:solidFill>
                  <a:srgbClr val="FFFFFF"/>
                </a:solidFill>
                <a:latin typeface="Proxima Nova Semibold"/>
                <a:ea typeface="Proxima Nova Semibold"/>
                <a:cs typeface="Proxima Nova Semibold"/>
                <a:sym typeface="Proxima Nova Semibold"/>
              </a:endParaRPr>
            </a:p>
          </p:txBody>
        </p:sp>
      </p:grpSp>
      <p:grpSp>
        <p:nvGrpSpPr>
          <p:cNvPr id="1309" name="Google Shape;1309;p44"/>
          <p:cNvGrpSpPr/>
          <p:nvPr/>
        </p:nvGrpSpPr>
        <p:grpSpPr>
          <a:xfrm>
            <a:off x="5205473" y="3550879"/>
            <a:ext cx="760615" cy="724862"/>
            <a:chOff x="3134343" y="3521476"/>
            <a:chExt cx="791400" cy="754200"/>
          </a:xfrm>
        </p:grpSpPr>
        <p:sp>
          <p:nvSpPr>
            <p:cNvPr id="1310" name="Google Shape;1310;p44"/>
            <p:cNvSpPr/>
            <p:nvPr/>
          </p:nvSpPr>
          <p:spPr>
            <a:xfrm>
              <a:off x="3134343" y="3521476"/>
              <a:ext cx="791400" cy="754200"/>
            </a:xfrm>
            <a:prstGeom prst="roundRect">
              <a:avLst>
                <a:gd name="adj" fmla="val 16667"/>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1311" name="Google Shape;1311;p44"/>
            <p:cNvSpPr txBox="1"/>
            <p:nvPr/>
          </p:nvSpPr>
          <p:spPr>
            <a:xfrm>
              <a:off x="3134343" y="3678514"/>
              <a:ext cx="791400" cy="440100"/>
            </a:xfrm>
            <a:prstGeom prst="rect">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 sz="900">
                  <a:solidFill>
                    <a:schemeClr val="accent2"/>
                  </a:solidFill>
                  <a:latin typeface="Proxima Nova Semibold"/>
                  <a:ea typeface="Proxima Nova Semibold"/>
                  <a:cs typeface="Proxima Nova Semibold"/>
                  <a:sym typeface="Proxima Nova Semibold"/>
                </a:rPr>
                <a:t>#ffffff</a:t>
              </a:r>
              <a:endParaRPr sz="900">
                <a:solidFill>
                  <a:schemeClr val="accent2"/>
                </a:solidFill>
                <a:latin typeface="Proxima Nova Semibold"/>
                <a:ea typeface="Proxima Nova Semibold"/>
                <a:cs typeface="Proxima Nova Semibold"/>
                <a:sym typeface="Proxima Nova Semibold"/>
              </a:endParaRPr>
            </a:p>
          </p:txBody>
        </p:sp>
      </p:gr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315"/>
        <p:cNvGrpSpPr/>
        <p:nvPr/>
      </p:nvGrpSpPr>
      <p:grpSpPr>
        <a:xfrm>
          <a:off x="0" y="0"/>
          <a:ext cx="0" cy="0"/>
          <a:chOff x="0" y="0"/>
          <a:chExt cx="0" cy="0"/>
        </a:xfrm>
      </p:grpSpPr>
      <p:sp>
        <p:nvSpPr>
          <p:cNvPr id="1316" name="Google Shape;1316;p45"/>
          <p:cNvSpPr txBox="1">
            <a:spLocks noGrp="1"/>
          </p:cNvSpPr>
          <p:nvPr>
            <p:ph type="title" idx="4294967295"/>
          </p:nvPr>
        </p:nvSpPr>
        <p:spPr>
          <a:xfrm>
            <a:off x="1048350" y="75890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sz="3200" dirty="0">
                <a:latin typeface="Share Tech" panose="00000500000000000000" pitchFamily="2" charset="0"/>
                <a:ea typeface="Arial"/>
                <a:cs typeface="Arial"/>
                <a:sym typeface="Arial"/>
              </a:rPr>
              <a:t>Storyset</a:t>
            </a:r>
            <a:endParaRPr sz="3200" dirty="0">
              <a:solidFill>
                <a:srgbClr val="FFFFFF"/>
              </a:solidFill>
              <a:latin typeface="Share Tech" panose="00000500000000000000" pitchFamily="2" charset="0"/>
              <a:ea typeface="Arial"/>
              <a:cs typeface="Arial"/>
              <a:sym typeface="Arial"/>
            </a:endParaRPr>
          </a:p>
        </p:txBody>
      </p:sp>
      <p:sp>
        <p:nvSpPr>
          <p:cNvPr id="1317" name="Google Shape;1317;p45"/>
          <p:cNvSpPr txBox="1"/>
          <p:nvPr/>
        </p:nvSpPr>
        <p:spPr>
          <a:xfrm>
            <a:off x="1044250" y="1279300"/>
            <a:ext cx="7047300" cy="7587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s" sz="1200" dirty="0">
                <a:solidFill>
                  <a:srgbClr val="FFFFFF"/>
                </a:solidFill>
                <a:latin typeface="Avenir Next LT Pro" panose="020B0504020202020204" pitchFamily="34" charset="0"/>
              </a:rPr>
              <a:t>Create your Story with our illustrated concepts. Choose the style you like the most, edit its colors, pick the background and layers you want to show and bring them to life with the animator panel! It will boost your presentation. Check out</a:t>
            </a:r>
            <a:r>
              <a:rPr lang="es" sz="1200" dirty="0">
                <a:solidFill>
                  <a:srgbClr val="869FB2"/>
                </a:solidFill>
                <a:latin typeface="Avenir Next LT Pro" panose="020B0504020202020204" pitchFamily="34" charset="0"/>
              </a:rPr>
              <a:t> </a:t>
            </a:r>
            <a:r>
              <a:rPr lang="es" sz="1200" dirty="0">
                <a:solidFill>
                  <a:srgbClr val="869FB2"/>
                </a:solidFill>
                <a:uFill>
                  <a:noFill/>
                </a:uFill>
                <a:latin typeface="Avenir Next LT Pro" panose="020B0504020202020204" pitchFamily="34" charset="0"/>
                <a:hlinkClick r:id="rId3">
                  <a:extLst>
                    <a:ext uri="{A12FA001-AC4F-418D-AE19-62706E023703}">
                      <ahyp:hlinkClr xmlns:ahyp="http://schemas.microsoft.com/office/drawing/2018/hyperlinkcolor" val="tx"/>
                    </a:ext>
                  </a:extLst>
                </a:hlinkClick>
              </a:rPr>
              <a:t>How it Works.</a:t>
            </a:r>
            <a:endParaRPr sz="1200" dirty="0">
              <a:solidFill>
                <a:srgbClr val="869FB2"/>
              </a:solidFill>
              <a:latin typeface="Avenir Next LT Pro" panose="020B0504020202020204" pitchFamily="34" charset="0"/>
            </a:endParaRPr>
          </a:p>
        </p:txBody>
      </p:sp>
      <p:pic>
        <p:nvPicPr>
          <p:cNvPr id="1318" name="Google Shape;1318;p45"/>
          <p:cNvPicPr preferRelativeResize="0"/>
          <p:nvPr/>
        </p:nvPicPr>
        <p:blipFill rotWithShape="1">
          <a:blip r:embed="rId4">
            <a:alphaModFix/>
          </a:blip>
          <a:srcRect t="16540" b="16547"/>
          <a:stretch/>
        </p:blipFill>
        <p:spPr>
          <a:xfrm>
            <a:off x="510820" y="2688639"/>
            <a:ext cx="1606719" cy="1075073"/>
          </a:xfrm>
          <a:prstGeom prst="rect">
            <a:avLst/>
          </a:prstGeom>
          <a:noFill/>
          <a:ln>
            <a:noFill/>
          </a:ln>
        </p:spPr>
      </p:pic>
      <p:sp>
        <p:nvSpPr>
          <p:cNvPr id="1319" name="Google Shape;1319;p45">
            <a:hlinkClick r:id="rId5"/>
          </p:cNvPr>
          <p:cNvSpPr txBox="1"/>
          <p:nvPr/>
        </p:nvSpPr>
        <p:spPr>
          <a:xfrm>
            <a:off x="678041"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s">
                <a:solidFill>
                  <a:srgbClr val="869FB2"/>
                </a:solidFill>
                <a:uFill>
                  <a:noFill/>
                </a:uFill>
                <a:hlinkClick r:id="rId5">
                  <a:extLst>
                    <a:ext uri="{A12FA001-AC4F-418D-AE19-62706E023703}">
                      <ahyp:hlinkClr xmlns:ahyp="http://schemas.microsoft.com/office/drawing/2018/hyperlinkcolor" val="tx"/>
                    </a:ext>
                  </a:extLst>
                </a:hlinkClick>
              </a:rPr>
              <a:t>Pana</a:t>
            </a:r>
            <a:endParaRPr>
              <a:solidFill>
                <a:srgbClr val="869FB2"/>
              </a:solidFill>
            </a:endParaRPr>
          </a:p>
        </p:txBody>
      </p:sp>
      <p:sp>
        <p:nvSpPr>
          <p:cNvPr id="1320" name="Google Shape;1320;p45">
            <a:hlinkClick r:id="rId6"/>
          </p:cNvPr>
          <p:cNvSpPr txBox="1"/>
          <p:nvPr/>
        </p:nvSpPr>
        <p:spPr>
          <a:xfrm>
            <a:off x="2289219"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s">
                <a:solidFill>
                  <a:srgbClr val="869FB2"/>
                </a:solidFill>
                <a:uFill>
                  <a:noFill/>
                </a:uFill>
                <a:hlinkClick r:id="rId6">
                  <a:extLst>
                    <a:ext uri="{A12FA001-AC4F-418D-AE19-62706E023703}">
                      <ahyp:hlinkClr xmlns:ahyp="http://schemas.microsoft.com/office/drawing/2018/hyperlinkcolor" val="tx"/>
                    </a:ext>
                  </a:extLst>
                </a:hlinkClick>
              </a:rPr>
              <a:t>Amico</a:t>
            </a:r>
            <a:endParaRPr>
              <a:solidFill>
                <a:srgbClr val="869FB2"/>
              </a:solidFill>
            </a:endParaRPr>
          </a:p>
        </p:txBody>
      </p:sp>
      <p:sp>
        <p:nvSpPr>
          <p:cNvPr id="1321" name="Google Shape;1321;p45">
            <a:hlinkClick r:id="rId7"/>
          </p:cNvPr>
          <p:cNvSpPr txBox="1"/>
          <p:nvPr/>
        </p:nvSpPr>
        <p:spPr>
          <a:xfrm>
            <a:off x="3900404"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s">
                <a:solidFill>
                  <a:srgbClr val="869FB2"/>
                </a:solidFill>
                <a:uFill>
                  <a:noFill/>
                </a:uFill>
                <a:hlinkClick r:id="rId7">
                  <a:extLst>
                    <a:ext uri="{A12FA001-AC4F-418D-AE19-62706E023703}">
                      <ahyp:hlinkClr xmlns:ahyp="http://schemas.microsoft.com/office/drawing/2018/hyperlinkcolor" val="tx"/>
                    </a:ext>
                  </a:extLst>
                </a:hlinkClick>
              </a:rPr>
              <a:t>Bro</a:t>
            </a:r>
            <a:endParaRPr>
              <a:solidFill>
                <a:srgbClr val="869FB2"/>
              </a:solidFill>
            </a:endParaRPr>
          </a:p>
        </p:txBody>
      </p:sp>
      <p:sp>
        <p:nvSpPr>
          <p:cNvPr id="1322" name="Google Shape;1322;p45">
            <a:hlinkClick r:id="rId8"/>
          </p:cNvPr>
          <p:cNvSpPr txBox="1"/>
          <p:nvPr/>
        </p:nvSpPr>
        <p:spPr>
          <a:xfrm>
            <a:off x="5511563"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s">
                <a:solidFill>
                  <a:srgbClr val="869FB2"/>
                </a:solidFill>
                <a:uFill>
                  <a:noFill/>
                </a:uFill>
                <a:hlinkClick r:id="rId8">
                  <a:extLst>
                    <a:ext uri="{A12FA001-AC4F-418D-AE19-62706E023703}">
                      <ahyp:hlinkClr xmlns:ahyp="http://schemas.microsoft.com/office/drawing/2018/hyperlinkcolor" val="tx"/>
                    </a:ext>
                  </a:extLst>
                </a:hlinkClick>
              </a:rPr>
              <a:t>Rafiki</a:t>
            </a:r>
            <a:endParaRPr>
              <a:solidFill>
                <a:srgbClr val="869FB2"/>
              </a:solidFill>
            </a:endParaRPr>
          </a:p>
        </p:txBody>
      </p:sp>
      <p:pic>
        <p:nvPicPr>
          <p:cNvPr id="1323" name="Google Shape;1323;p45"/>
          <p:cNvPicPr preferRelativeResize="0"/>
          <p:nvPr/>
        </p:nvPicPr>
        <p:blipFill rotWithShape="1">
          <a:blip r:embed="rId9">
            <a:alphaModFix/>
          </a:blip>
          <a:srcRect/>
          <a:stretch/>
        </p:blipFill>
        <p:spPr>
          <a:xfrm>
            <a:off x="2255077" y="2410850"/>
            <a:ext cx="1340595" cy="1340603"/>
          </a:xfrm>
          <a:prstGeom prst="rect">
            <a:avLst/>
          </a:prstGeom>
          <a:noFill/>
          <a:ln>
            <a:noFill/>
          </a:ln>
        </p:spPr>
      </p:pic>
      <p:pic>
        <p:nvPicPr>
          <p:cNvPr id="1324" name="Google Shape;1324;p45"/>
          <p:cNvPicPr preferRelativeResize="0"/>
          <p:nvPr/>
        </p:nvPicPr>
        <p:blipFill rotWithShape="1">
          <a:blip r:embed="rId10">
            <a:alphaModFix/>
          </a:blip>
          <a:srcRect l="4194" t="11228" r="4213" b="8854"/>
          <a:stretch/>
        </p:blipFill>
        <p:spPr>
          <a:xfrm>
            <a:off x="3774275" y="2532512"/>
            <a:ext cx="1448304" cy="1263588"/>
          </a:xfrm>
          <a:prstGeom prst="rect">
            <a:avLst/>
          </a:prstGeom>
          <a:noFill/>
          <a:ln>
            <a:noFill/>
          </a:ln>
        </p:spPr>
      </p:pic>
      <p:pic>
        <p:nvPicPr>
          <p:cNvPr id="1325" name="Google Shape;1325;p45"/>
          <p:cNvPicPr preferRelativeResize="0"/>
          <p:nvPr/>
        </p:nvPicPr>
        <p:blipFill rotWithShape="1">
          <a:blip r:embed="rId11">
            <a:alphaModFix/>
          </a:blip>
          <a:srcRect t="6567" b="11945"/>
          <a:stretch/>
        </p:blipFill>
        <p:spPr>
          <a:xfrm>
            <a:off x="5347337" y="2581527"/>
            <a:ext cx="1448284" cy="1180164"/>
          </a:xfrm>
          <a:prstGeom prst="rect">
            <a:avLst/>
          </a:prstGeom>
          <a:noFill/>
          <a:ln>
            <a:noFill/>
          </a:ln>
        </p:spPr>
      </p:pic>
      <p:pic>
        <p:nvPicPr>
          <p:cNvPr id="1326" name="Google Shape;1326;p45"/>
          <p:cNvPicPr preferRelativeResize="0"/>
          <p:nvPr/>
        </p:nvPicPr>
        <p:blipFill rotWithShape="1">
          <a:blip r:embed="rId12">
            <a:alphaModFix/>
          </a:blip>
          <a:srcRect t="11708" b="17967"/>
          <a:stretch/>
        </p:blipFill>
        <p:spPr>
          <a:xfrm>
            <a:off x="6836257" y="2523903"/>
            <a:ext cx="1796923" cy="1263600"/>
          </a:xfrm>
          <a:prstGeom prst="rect">
            <a:avLst/>
          </a:prstGeom>
          <a:noFill/>
          <a:ln>
            <a:noFill/>
          </a:ln>
        </p:spPr>
      </p:pic>
      <p:sp>
        <p:nvSpPr>
          <p:cNvPr id="1327" name="Google Shape;1327;p45">
            <a:hlinkClick r:id="rId13"/>
          </p:cNvPr>
          <p:cNvSpPr txBox="1"/>
          <p:nvPr/>
        </p:nvSpPr>
        <p:spPr>
          <a:xfrm>
            <a:off x="7122738"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s">
                <a:solidFill>
                  <a:srgbClr val="869FB2"/>
                </a:solidFill>
                <a:uFill>
                  <a:noFill/>
                </a:uFill>
                <a:hlinkClick r:id="rId13">
                  <a:extLst>
                    <a:ext uri="{A12FA001-AC4F-418D-AE19-62706E023703}">
                      <ahyp:hlinkClr xmlns:ahyp="http://schemas.microsoft.com/office/drawing/2018/hyperlinkcolor" val="tx"/>
                    </a:ext>
                  </a:extLst>
                </a:hlinkClick>
              </a:rPr>
              <a:t>Cuate</a:t>
            </a:r>
            <a:endParaRPr>
              <a:solidFill>
                <a:srgbClr val="869FB2"/>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331"/>
        <p:cNvGrpSpPr/>
        <p:nvPr/>
      </p:nvGrpSpPr>
      <p:grpSpPr>
        <a:xfrm>
          <a:off x="0" y="0"/>
          <a:ext cx="0" cy="0"/>
          <a:chOff x="0" y="0"/>
          <a:chExt cx="0" cy="0"/>
        </a:xfrm>
      </p:grpSpPr>
      <p:sp>
        <p:nvSpPr>
          <p:cNvPr id="1332" name="Google Shape;1332;p46"/>
          <p:cNvSpPr txBox="1"/>
          <p:nvPr/>
        </p:nvSpPr>
        <p:spPr>
          <a:xfrm>
            <a:off x="1068100" y="1354053"/>
            <a:ext cx="7047300" cy="4824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s" sz="1200" dirty="0">
                <a:solidFill>
                  <a:srgbClr val="FFFFFF"/>
                </a:solidFill>
                <a:latin typeface="Avenir Next LT Pro" panose="020B0504020202020204" pitchFamily="34" charset="0"/>
              </a:rPr>
              <a:t>You can easily</a:t>
            </a:r>
            <a:r>
              <a:rPr lang="es" sz="1200" dirty="0">
                <a:solidFill>
                  <a:srgbClr val="435D74"/>
                </a:solidFill>
                <a:latin typeface="Avenir Next LT Pro" panose="020B0504020202020204" pitchFamily="34" charset="0"/>
              </a:rPr>
              <a:t> </a:t>
            </a:r>
            <a:r>
              <a:rPr lang="es" sz="1200" dirty="0">
                <a:solidFill>
                  <a:srgbClr val="869FB2"/>
                </a:solidFill>
                <a:latin typeface="Avenir Next LT Pro" panose="020B0504020202020204" pitchFamily="34" charset="0"/>
              </a:rPr>
              <a:t>resize</a:t>
            </a:r>
            <a:r>
              <a:rPr lang="es" sz="1200" dirty="0">
                <a:solidFill>
                  <a:srgbClr val="435D74"/>
                </a:solidFill>
                <a:latin typeface="Avenir Next LT Pro" panose="020B0504020202020204" pitchFamily="34" charset="0"/>
              </a:rPr>
              <a:t> </a:t>
            </a:r>
            <a:r>
              <a:rPr lang="es" sz="1200" dirty="0">
                <a:solidFill>
                  <a:srgbClr val="FFFFFF"/>
                </a:solidFill>
                <a:latin typeface="Avenir Next LT Pro" panose="020B0504020202020204" pitchFamily="34" charset="0"/>
              </a:rPr>
              <a:t>these resources without losing quality. To</a:t>
            </a:r>
            <a:r>
              <a:rPr lang="es" sz="1200" dirty="0">
                <a:solidFill>
                  <a:srgbClr val="435D74"/>
                </a:solidFill>
                <a:latin typeface="Avenir Next LT Pro" panose="020B0504020202020204" pitchFamily="34" charset="0"/>
              </a:rPr>
              <a:t> </a:t>
            </a:r>
            <a:r>
              <a:rPr lang="es" sz="1200" dirty="0">
                <a:solidFill>
                  <a:srgbClr val="869FB2"/>
                </a:solidFill>
                <a:latin typeface="Avenir Next LT Pro" panose="020B0504020202020204" pitchFamily="34" charset="0"/>
              </a:rPr>
              <a:t>change the color</a:t>
            </a:r>
            <a:r>
              <a:rPr lang="es" sz="1200" dirty="0">
                <a:solidFill>
                  <a:srgbClr val="FFFFFF"/>
                </a:solidFill>
                <a:latin typeface="Avenir Next LT Pro" panose="020B0504020202020204" pitchFamily="34" charset="0"/>
              </a:rPr>
              <a:t>, just ungroup the resource and click on the object you want to change. Then, click on the paint bucket and select the color you want. Group the resource again when you’re done. You can also look for more </a:t>
            </a:r>
            <a:r>
              <a:rPr lang="es" sz="1200" dirty="0">
                <a:solidFill>
                  <a:srgbClr val="869FB2"/>
                </a:solidFill>
                <a:uFill>
                  <a:noFill/>
                </a:uFill>
                <a:latin typeface="Avenir Next LT Pro" panose="020B0504020202020204" pitchFamily="34" charset="0"/>
                <a:hlinkClick r:id="rId3">
                  <a:extLst>
                    <a:ext uri="{A12FA001-AC4F-418D-AE19-62706E023703}">
                      <ahyp:hlinkClr xmlns:ahyp="http://schemas.microsoft.com/office/drawing/2018/hyperlinkcolor" val="tx"/>
                    </a:ext>
                  </a:extLst>
                </a:hlinkClick>
              </a:rPr>
              <a:t>infographics</a:t>
            </a:r>
            <a:r>
              <a:rPr lang="es" sz="1200" dirty="0">
                <a:solidFill>
                  <a:srgbClr val="FFFFFF"/>
                </a:solidFill>
                <a:latin typeface="Avenir Next LT Pro" panose="020B0504020202020204" pitchFamily="34" charset="0"/>
              </a:rPr>
              <a:t> on Slidesgo.</a:t>
            </a:r>
            <a:endParaRPr sz="1200" dirty="0">
              <a:solidFill>
                <a:srgbClr val="FFFFFF"/>
              </a:solidFill>
              <a:latin typeface="Avenir Next LT Pro" panose="020B0504020202020204" pitchFamily="34" charset="0"/>
            </a:endParaRPr>
          </a:p>
        </p:txBody>
      </p:sp>
      <p:grpSp>
        <p:nvGrpSpPr>
          <p:cNvPr id="1333" name="Google Shape;1333;p46"/>
          <p:cNvGrpSpPr/>
          <p:nvPr/>
        </p:nvGrpSpPr>
        <p:grpSpPr>
          <a:xfrm>
            <a:off x="5082708" y="3095784"/>
            <a:ext cx="442841" cy="514271"/>
            <a:chOff x="4727025" y="1332775"/>
            <a:chExt cx="59900" cy="69625"/>
          </a:xfrm>
        </p:grpSpPr>
        <p:sp>
          <p:nvSpPr>
            <p:cNvPr id="1334" name="Google Shape;1334;p46"/>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46"/>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6" name="Google Shape;1336;p46"/>
          <p:cNvGrpSpPr/>
          <p:nvPr/>
        </p:nvGrpSpPr>
        <p:grpSpPr>
          <a:xfrm>
            <a:off x="5758025" y="2343272"/>
            <a:ext cx="500909" cy="500899"/>
            <a:chOff x="4820425" y="1329900"/>
            <a:chExt cx="70175" cy="70350"/>
          </a:xfrm>
        </p:grpSpPr>
        <p:sp>
          <p:nvSpPr>
            <p:cNvPr id="1337" name="Google Shape;1337;p46"/>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46"/>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46"/>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46"/>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1" name="Google Shape;1341;p46"/>
          <p:cNvGrpSpPr/>
          <p:nvPr/>
        </p:nvGrpSpPr>
        <p:grpSpPr>
          <a:xfrm>
            <a:off x="6410648" y="2355062"/>
            <a:ext cx="538135" cy="493119"/>
            <a:chOff x="4903200" y="1331525"/>
            <a:chExt cx="73575" cy="67425"/>
          </a:xfrm>
        </p:grpSpPr>
        <p:sp>
          <p:nvSpPr>
            <p:cNvPr id="1342" name="Google Shape;1342;p46"/>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1343" name="Google Shape;1343;p46"/>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4" name="Google Shape;1344;p46"/>
          <p:cNvGrpSpPr/>
          <p:nvPr/>
        </p:nvGrpSpPr>
        <p:grpSpPr>
          <a:xfrm>
            <a:off x="5670599" y="3097040"/>
            <a:ext cx="544563" cy="511895"/>
            <a:chOff x="4815575" y="1416800"/>
            <a:chExt cx="73750" cy="71400"/>
          </a:xfrm>
        </p:grpSpPr>
        <p:sp>
          <p:nvSpPr>
            <p:cNvPr id="1345" name="Google Shape;1345;p46"/>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46"/>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46"/>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8" name="Google Shape;1348;p46"/>
          <p:cNvGrpSpPr/>
          <p:nvPr/>
        </p:nvGrpSpPr>
        <p:grpSpPr>
          <a:xfrm>
            <a:off x="6367224" y="3096746"/>
            <a:ext cx="602914" cy="512477"/>
            <a:chOff x="4902475" y="1418875"/>
            <a:chExt cx="74500" cy="63775"/>
          </a:xfrm>
        </p:grpSpPr>
        <p:sp>
          <p:nvSpPr>
            <p:cNvPr id="1349" name="Google Shape;1349;p46"/>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46"/>
            <p:cNvSpPr/>
            <p:nvPr/>
          </p:nvSpPr>
          <p:spPr>
            <a:xfrm>
              <a:off x="4916811"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1" name="Google Shape;1351;p46"/>
          <p:cNvGrpSpPr/>
          <p:nvPr/>
        </p:nvGrpSpPr>
        <p:grpSpPr>
          <a:xfrm>
            <a:off x="5783096" y="3835985"/>
            <a:ext cx="515391" cy="525699"/>
            <a:chOff x="4818100" y="1507675"/>
            <a:chExt cx="71225" cy="71625"/>
          </a:xfrm>
        </p:grpSpPr>
        <p:sp>
          <p:nvSpPr>
            <p:cNvPr id="1352" name="Google Shape;1352;p46"/>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46"/>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46"/>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46"/>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6" name="Google Shape;1356;p46"/>
          <p:cNvGrpSpPr/>
          <p:nvPr/>
        </p:nvGrpSpPr>
        <p:grpSpPr>
          <a:xfrm>
            <a:off x="5121199" y="3857517"/>
            <a:ext cx="522956" cy="489869"/>
            <a:chOff x="4721450" y="1509475"/>
            <a:chExt cx="79350" cy="74325"/>
          </a:xfrm>
        </p:grpSpPr>
        <p:sp>
          <p:nvSpPr>
            <p:cNvPr id="1357" name="Google Shape;1357;p46"/>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46"/>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46"/>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46"/>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1" name="Google Shape;1361;p46"/>
          <p:cNvGrpSpPr/>
          <p:nvPr/>
        </p:nvGrpSpPr>
        <p:grpSpPr>
          <a:xfrm>
            <a:off x="6444441" y="3837269"/>
            <a:ext cx="525704" cy="535436"/>
            <a:chOff x="4906800" y="1507500"/>
            <a:chExt cx="70350" cy="71075"/>
          </a:xfrm>
        </p:grpSpPr>
        <p:sp>
          <p:nvSpPr>
            <p:cNvPr id="1362" name="Google Shape;1362;p46"/>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46"/>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46"/>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46"/>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46"/>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7" name="Google Shape;1367;p46"/>
          <p:cNvGrpSpPr/>
          <p:nvPr/>
        </p:nvGrpSpPr>
        <p:grpSpPr>
          <a:xfrm>
            <a:off x="4477263" y="2343250"/>
            <a:ext cx="508054" cy="508095"/>
            <a:chOff x="3736598" y="2170606"/>
            <a:chExt cx="404889" cy="404889"/>
          </a:xfrm>
        </p:grpSpPr>
        <p:sp>
          <p:nvSpPr>
            <p:cNvPr id="1368" name="Google Shape;1368;p46"/>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46"/>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46"/>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46"/>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2" name="Google Shape;1372;p46"/>
          <p:cNvGrpSpPr/>
          <p:nvPr/>
        </p:nvGrpSpPr>
        <p:grpSpPr>
          <a:xfrm>
            <a:off x="3765303" y="2343345"/>
            <a:ext cx="575790" cy="507904"/>
            <a:chOff x="3161917" y="2170682"/>
            <a:chExt cx="458870" cy="404737"/>
          </a:xfrm>
        </p:grpSpPr>
        <p:sp>
          <p:nvSpPr>
            <p:cNvPr id="1373" name="Google Shape;1373;p46"/>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1374" name="Google Shape;1374;p46"/>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46"/>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6" name="Google Shape;1376;p46"/>
          <p:cNvGrpSpPr/>
          <p:nvPr/>
        </p:nvGrpSpPr>
        <p:grpSpPr>
          <a:xfrm>
            <a:off x="3792833" y="3103717"/>
            <a:ext cx="520730" cy="498567"/>
            <a:chOff x="3179914" y="2889488"/>
            <a:chExt cx="422876" cy="404911"/>
          </a:xfrm>
        </p:grpSpPr>
        <p:sp>
          <p:nvSpPr>
            <p:cNvPr id="1377" name="Google Shape;1377;p46"/>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46"/>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46"/>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46"/>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46"/>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46"/>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3" name="Google Shape;1383;p46"/>
          <p:cNvGrpSpPr/>
          <p:nvPr/>
        </p:nvGrpSpPr>
        <p:grpSpPr>
          <a:xfrm>
            <a:off x="4421513" y="3103677"/>
            <a:ext cx="516145" cy="498648"/>
            <a:chOff x="3729467" y="2889422"/>
            <a:chExt cx="419153" cy="404977"/>
          </a:xfrm>
        </p:grpSpPr>
        <p:sp>
          <p:nvSpPr>
            <p:cNvPr id="1384" name="Google Shape;1384;p46"/>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46"/>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46"/>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46"/>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46"/>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46"/>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46"/>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91" name="Google Shape;1391;p46"/>
          <p:cNvSpPr/>
          <p:nvPr/>
        </p:nvSpPr>
        <p:spPr>
          <a:xfrm>
            <a:off x="7439738" y="2350672"/>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46"/>
          <p:cNvSpPr/>
          <p:nvPr/>
        </p:nvSpPr>
        <p:spPr>
          <a:xfrm>
            <a:off x="7139193" y="2333075"/>
            <a:ext cx="171771" cy="12919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46"/>
          <p:cNvSpPr/>
          <p:nvPr/>
        </p:nvSpPr>
        <p:spPr>
          <a:xfrm>
            <a:off x="7761482" y="233952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46"/>
          <p:cNvSpPr/>
          <p:nvPr/>
        </p:nvSpPr>
        <p:spPr>
          <a:xfrm>
            <a:off x="8056187" y="2333075"/>
            <a:ext cx="163855" cy="129198"/>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95" name="Google Shape;1395;p46"/>
          <p:cNvGrpSpPr/>
          <p:nvPr/>
        </p:nvGrpSpPr>
        <p:grpSpPr>
          <a:xfrm>
            <a:off x="7141841" y="2550562"/>
            <a:ext cx="166473" cy="141497"/>
            <a:chOff x="4660325" y="1866850"/>
            <a:chExt cx="68350" cy="58100"/>
          </a:xfrm>
        </p:grpSpPr>
        <p:sp>
          <p:nvSpPr>
            <p:cNvPr id="1396" name="Google Shape;1396;p46"/>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46"/>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8" name="Google Shape;1398;p46"/>
          <p:cNvGrpSpPr/>
          <p:nvPr/>
        </p:nvGrpSpPr>
        <p:grpSpPr>
          <a:xfrm>
            <a:off x="7451186" y="2576286"/>
            <a:ext cx="162515" cy="90049"/>
            <a:chOff x="4791775" y="1877500"/>
            <a:chExt cx="66725" cy="36975"/>
          </a:xfrm>
        </p:grpSpPr>
        <p:sp>
          <p:nvSpPr>
            <p:cNvPr id="1399" name="Google Shape;1399;p46"/>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46"/>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1" name="Google Shape;1401;p46"/>
          <p:cNvGrpSpPr/>
          <p:nvPr/>
        </p:nvGrpSpPr>
        <p:grpSpPr>
          <a:xfrm>
            <a:off x="7772899" y="2576286"/>
            <a:ext cx="144979" cy="90049"/>
            <a:chOff x="4923925" y="1877500"/>
            <a:chExt cx="59525" cy="36975"/>
          </a:xfrm>
        </p:grpSpPr>
        <p:sp>
          <p:nvSpPr>
            <p:cNvPr id="1402" name="Google Shape;1402;p46"/>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46"/>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4" name="Google Shape;1404;p46"/>
          <p:cNvGrpSpPr/>
          <p:nvPr/>
        </p:nvGrpSpPr>
        <p:grpSpPr>
          <a:xfrm>
            <a:off x="8067390" y="2558477"/>
            <a:ext cx="141447" cy="125667"/>
            <a:chOff x="5058450" y="1870100"/>
            <a:chExt cx="58075" cy="51600"/>
          </a:xfrm>
        </p:grpSpPr>
        <p:sp>
          <p:nvSpPr>
            <p:cNvPr id="1405" name="Google Shape;1405;p46"/>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46"/>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7" name="Google Shape;1407;p46"/>
          <p:cNvGrpSpPr/>
          <p:nvPr/>
        </p:nvGrpSpPr>
        <p:grpSpPr>
          <a:xfrm>
            <a:off x="7481905" y="2980885"/>
            <a:ext cx="101077" cy="107645"/>
            <a:chOff x="4811425" y="2065025"/>
            <a:chExt cx="41500" cy="44200"/>
          </a:xfrm>
        </p:grpSpPr>
        <p:sp>
          <p:nvSpPr>
            <p:cNvPr id="1408" name="Google Shape;1408;p46"/>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46"/>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0" name="Google Shape;1410;p46"/>
          <p:cNvGrpSpPr/>
          <p:nvPr/>
        </p:nvGrpSpPr>
        <p:grpSpPr>
          <a:xfrm>
            <a:off x="7774342" y="2981098"/>
            <a:ext cx="120867" cy="107218"/>
            <a:chOff x="4929875" y="2065025"/>
            <a:chExt cx="49625" cy="44025"/>
          </a:xfrm>
        </p:grpSpPr>
        <p:sp>
          <p:nvSpPr>
            <p:cNvPr id="1411" name="Google Shape;1411;p46"/>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46"/>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3" name="Google Shape;1413;p46"/>
          <p:cNvGrpSpPr/>
          <p:nvPr/>
        </p:nvGrpSpPr>
        <p:grpSpPr>
          <a:xfrm>
            <a:off x="8103011" y="2984112"/>
            <a:ext cx="70206" cy="101191"/>
            <a:chOff x="5083925" y="2066350"/>
            <a:chExt cx="28825" cy="41550"/>
          </a:xfrm>
        </p:grpSpPr>
        <p:sp>
          <p:nvSpPr>
            <p:cNvPr id="1414" name="Google Shape;1414;p46"/>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46"/>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6" name="Google Shape;1416;p46"/>
          <p:cNvGrpSpPr/>
          <p:nvPr/>
        </p:nvGrpSpPr>
        <p:grpSpPr>
          <a:xfrm>
            <a:off x="7134565" y="2999759"/>
            <a:ext cx="181026" cy="69896"/>
            <a:chOff x="4659775" y="2072775"/>
            <a:chExt cx="74325" cy="28700"/>
          </a:xfrm>
        </p:grpSpPr>
        <p:sp>
          <p:nvSpPr>
            <p:cNvPr id="1417" name="Google Shape;1417;p46"/>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46"/>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46"/>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0" name="Google Shape;1420;p46"/>
          <p:cNvGrpSpPr/>
          <p:nvPr/>
        </p:nvGrpSpPr>
        <p:grpSpPr>
          <a:xfrm>
            <a:off x="8054421" y="2790324"/>
            <a:ext cx="167387" cy="89197"/>
            <a:chOff x="4662475" y="1976500"/>
            <a:chExt cx="68725" cy="36625"/>
          </a:xfrm>
        </p:grpSpPr>
        <p:sp>
          <p:nvSpPr>
            <p:cNvPr id="1421" name="Google Shape;1421;p46"/>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46"/>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46"/>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4" name="Google Shape;1424;p46"/>
          <p:cNvGrpSpPr/>
          <p:nvPr/>
        </p:nvGrpSpPr>
        <p:grpSpPr>
          <a:xfrm>
            <a:off x="7751326" y="2793764"/>
            <a:ext cx="166899" cy="82317"/>
            <a:chOff x="4920150" y="1977875"/>
            <a:chExt cx="68525" cy="33800"/>
          </a:xfrm>
        </p:grpSpPr>
        <p:sp>
          <p:nvSpPr>
            <p:cNvPr id="1425" name="Google Shape;1425;p46"/>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46"/>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46"/>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8" name="Google Shape;1428;p46"/>
          <p:cNvGrpSpPr/>
          <p:nvPr/>
        </p:nvGrpSpPr>
        <p:grpSpPr>
          <a:xfrm>
            <a:off x="7162483" y="3197682"/>
            <a:ext cx="125190" cy="127859"/>
            <a:chOff x="4676550" y="2160575"/>
            <a:chExt cx="51400" cy="52500"/>
          </a:xfrm>
        </p:grpSpPr>
        <p:sp>
          <p:nvSpPr>
            <p:cNvPr id="1429" name="Google Shape;1429;p46"/>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46"/>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46"/>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2" name="Google Shape;1432;p46"/>
          <p:cNvGrpSpPr/>
          <p:nvPr/>
        </p:nvGrpSpPr>
        <p:grpSpPr>
          <a:xfrm>
            <a:off x="7459741" y="3204714"/>
            <a:ext cx="145405" cy="113794"/>
            <a:chOff x="4768325" y="2163475"/>
            <a:chExt cx="59700" cy="46725"/>
          </a:xfrm>
        </p:grpSpPr>
        <p:sp>
          <p:nvSpPr>
            <p:cNvPr id="1433" name="Google Shape;1433;p46"/>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46"/>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35" name="Google Shape;1435;p46"/>
          <p:cNvSpPr/>
          <p:nvPr/>
        </p:nvSpPr>
        <p:spPr>
          <a:xfrm>
            <a:off x="7791696" y="3196221"/>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46"/>
          <p:cNvSpPr/>
          <p:nvPr/>
        </p:nvSpPr>
        <p:spPr>
          <a:xfrm>
            <a:off x="8064072" y="4203306"/>
            <a:ext cx="148084" cy="162989"/>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46"/>
          <p:cNvSpPr/>
          <p:nvPr/>
        </p:nvSpPr>
        <p:spPr>
          <a:xfrm>
            <a:off x="7165528" y="3431527"/>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46"/>
          <p:cNvSpPr/>
          <p:nvPr/>
        </p:nvSpPr>
        <p:spPr>
          <a:xfrm>
            <a:off x="7133499" y="4219136"/>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46"/>
          <p:cNvSpPr/>
          <p:nvPr/>
        </p:nvSpPr>
        <p:spPr>
          <a:xfrm>
            <a:off x="7150823" y="3700780"/>
            <a:ext cx="148511" cy="11251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46"/>
          <p:cNvSpPr/>
          <p:nvPr/>
        </p:nvSpPr>
        <p:spPr>
          <a:xfrm>
            <a:off x="7784572" y="3682697"/>
            <a:ext cx="100408" cy="14868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41" name="Google Shape;1441;p46"/>
          <p:cNvGrpSpPr/>
          <p:nvPr/>
        </p:nvGrpSpPr>
        <p:grpSpPr>
          <a:xfrm>
            <a:off x="7476059" y="3459808"/>
            <a:ext cx="112768" cy="106853"/>
            <a:chOff x="4768575" y="2253950"/>
            <a:chExt cx="46300" cy="43875"/>
          </a:xfrm>
        </p:grpSpPr>
        <p:sp>
          <p:nvSpPr>
            <p:cNvPr id="1442" name="Google Shape;1442;p46"/>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46"/>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4" name="Google Shape;1444;p46"/>
          <p:cNvGrpSpPr/>
          <p:nvPr/>
        </p:nvGrpSpPr>
        <p:grpSpPr>
          <a:xfrm>
            <a:off x="7775682" y="3948834"/>
            <a:ext cx="118187" cy="146246"/>
            <a:chOff x="4960900" y="2433225"/>
            <a:chExt cx="48525" cy="60050"/>
          </a:xfrm>
        </p:grpSpPr>
        <p:sp>
          <p:nvSpPr>
            <p:cNvPr id="1445" name="Google Shape;1445;p46"/>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46"/>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7" name="Google Shape;1447;p46"/>
          <p:cNvGrpSpPr/>
          <p:nvPr/>
        </p:nvGrpSpPr>
        <p:grpSpPr>
          <a:xfrm>
            <a:off x="7464247" y="4212895"/>
            <a:ext cx="136394" cy="143810"/>
            <a:chOff x="4854075" y="2527625"/>
            <a:chExt cx="56000" cy="59050"/>
          </a:xfrm>
        </p:grpSpPr>
        <p:sp>
          <p:nvSpPr>
            <p:cNvPr id="1448" name="Google Shape;1448;p46"/>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46"/>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50" name="Google Shape;1450;p46"/>
          <p:cNvSpPr/>
          <p:nvPr/>
        </p:nvSpPr>
        <p:spPr>
          <a:xfrm>
            <a:off x="7479500" y="3955623"/>
            <a:ext cx="105888" cy="132668"/>
          </a:xfrm>
          <a:custGeom>
            <a:avLst/>
            <a:gdLst/>
            <a:ahLst/>
            <a:cxnLst/>
            <a:rect l="l" t="t" r="r" b="b"/>
            <a:pathLst>
              <a:path w="1739" h="2179" extrusionOk="0">
                <a:moveTo>
                  <a:pt x="1" y="1"/>
                </a:moveTo>
                <a:lnTo>
                  <a:pt x="1" y="2179"/>
                </a:lnTo>
                <a:lnTo>
                  <a:pt x="758" y="2179"/>
                </a:lnTo>
                <a:lnTo>
                  <a:pt x="1739" y="1090"/>
                </a:lnTo>
                <a:lnTo>
                  <a:pt x="75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46"/>
          <p:cNvSpPr/>
          <p:nvPr/>
        </p:nvSpPr>
        <p:spPr>
          <a:xfrm>
            <a:off x="8058166" y="3195277"/>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46"/>
          <p:cNvSpPr/>
          <p:nvPr/>
        </p:nvSpPr>
        <p:spPr>
          <a:xfrm>
            <a:off x="7157429" y="3955623"/>
            <a:ext cx="135298" cy="132668"/>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53" name="Google Shape;1453;p46"/>
          <p:cNvGrpSpPr/>
          <p:nvPr/>
        </p:nvGrpSpPr>
        <p:grpSpPr>
          <a:xfrm>
            <a:off x="8088458" y="3676639"/>
            <a:ext cx="99312" cy="160797"/>
            <a:chOff x="5059700" y="2334775"/>
            <a:chExt cx="40775" cy="66025"/>
          </a:xfrm>
        </p:grpSpPr>
        <p:sp>
          <p:nvSpPr>
            <p:cNvPr id="1454" name="Google Shape;1454;p46"/>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46"/>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46"/>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46"/>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46"/>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46"/>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46"/>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46"/>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46"/>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3" name="Google Shape;1463;p46"/>
          <p:cNvGrpSpPr/>
          <p:nvPr/>
        </p:nvGrpSpPr>
        <p:grpSpPr>
          <a:xfrm>
            <a:off x="8045622" y="3941771"/>
            <a:ext cx="184984" cy="160371"/>
            <a:chOff x="5037700" y="2430325"/>
            <a:chExt cx="75950" cy="65850"/>
          </a:xfrm>
        </p:grpSpPr>
        <p:sp>
          <p:nvSpPr>
            <p:cNvPr id="1464" name="Google Shape;1464;p46"/>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46"/>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6" name="Google Shape;1466;p46"/>
          <p:cNvGrpSpPr/>
          <p:nvPr/>
        </p:nvGrpSpPr>
        <p:grpSpPr>
          <a:xfrm>
            <a:off x="7465128" y="3708223"/>
            <a:ext cx="173014" cy="97629"/>
            <a:chOff x="4756975" y="2341800"/>
            <a:chExt cx="91975" cy="51925"/>
          </a:xfrm>
        </p:grpSpPr>
        <p:sp>
          <p:nvSpPr>
            <p:cNvPr id="1467" name="Google Shape;1467;p46"/>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46"/>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46"/>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46"/>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46"/>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46"/>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46"/>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46"/>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46"/>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46"/>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46"/>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46"/>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46"/>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46"/>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46"/>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46"/>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46"/>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46"/>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46"/>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46"/>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7" name="Google Shape;1487;p46"/>
          <p:cNvGrpSpPr/>
          <p:nvPr/>
        </p:nvGrpSpPr>
        <p:grpSpPr>
          <a:xfrm>
            <a:off x="7732065" y="4196920"/>
            <a:ext cx="212497" cy="175761"/>
            <a:chOff x="4943575" y="2516350"/>
            <a:chExt cx="98675" cy="81700"/>
          </a:xfrm>
        </p:grpSpPr>
        <p:sp>
          <p:nvSpPr>
            <p:cNvPr id="1488" name="Google Shape;1488;p46"/>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46"/>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46"/>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46"/>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46"/>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46"/>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46"/>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46"/>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46"/>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46"/>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46"/>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46"/>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46"/>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46"/>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46"/>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46"/>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46"/>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46"/>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46"/>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46"/>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46"/>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46"/>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46"/>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46"/>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46"/>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46"/>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46"/>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46"/>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46"/>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46"/>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46"/>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46"/>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46"/>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46"/>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46"/>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46"/>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46"/>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46"/>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46"/>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46"/>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46"/>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46"/>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46"/>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46"/>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46"/>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46"/>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46"/>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46"/>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46"/>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46"/>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46"/>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46"/>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46"/>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46"/>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46"/>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46"/>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46"/>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46"/>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46"/>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46"/>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46"/>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46"/>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46"/>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46"/>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46"/>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46"/>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46"/>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46"/>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46"/>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46"/>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46"/>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46"/>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46"/>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46"/>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46"/>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46"/>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46"/>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46"/>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6" name="Google Shape;1566;p46"/>
          <p:cNvGrpSpPr/>
          <p:nvPr/>
        </p:nvGrpSpPr>
        <p:grpSpPr>
          <a:xfrm>
            <a:off x="1990126" y="3423163"/>
            <a:ext cx="965351" cy="134611"/>
            <a:chOff x="4411970" y="2962952"/>
            <a:chExt cx="706544" cy="104212"/>
          </a:xfrm>
        </p:grpSpPr>
        <p:sp>
          <p:nvSpPr>
            <p:cNvPr id="1567" name="Google Shape;1567;p46"/>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46"/>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46"/>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46"/>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solidFill>
              <a:srgbClr val="E0E7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1" name="Google Shape;1571;p46"/>
          <p:cNvGrpSpPr/>
          <p:nvPr/>
        </p:nvGrpSpPr>
        <p:grpSpPr>
          <a:xfrm>
            <a:off x="1990126" y="3012077"/>
            <a:ext cx="960158" cy="289172"/>
            <a:chOff x="4411970" y="2726085"/>
            <a:chExt cx="643107" cy="193659"/>
          </a:xfrm>
        </p:grpSpPr>
        <p:sp>
          <p:nvSpPr>
            <p:cNvPr id="1572" name="Google Shape;1572;p46"/>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46"/>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46"/>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5" name="Google Shape;1575;p46"/>
          <p:cNvGrpSpPr/>
          <p:nvPr/>
        </p:nvGrpSpPr>
        <p:grpSpPr>
          <a:xfrm>
            <a:off x="993018" y="3278187"/>
            <a:ext cx="833173" cy="259209"/>
            <a:chOff x="4411970" y="4340222"/>
            <a:chExt cx="779467" cy="242683"/>
          </a:xfrm>
        </p:grpSpPr>
        <p:sp>
          <p:nvSpPr>
            <p:cNvPr id="1576" name="Google Shape;1576;p46"/>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46"/>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46"/>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9" name="Google Shape;1579;p46"/>
          <p:cNvGrpSpPr/>
          <p:nvPr/>
        </p:nvGrpSpPr>
        <p:grpSpPr>
          <a:xfrm>
            <a:off x="1990126" y="2673933"/>
            <a:ext cx="965160" cy="216230"/>
            <a:chOff x="4411970" y="2468674"/>
            <a:chExt cx="747317" cy="167425"/>
          </a:xfrm>
        </p:grpSpPr>
        <p:sp>
          <p:nvSpPr>
            <p:cNvPr id="1580" name="Google Shape;1580;p46"/>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46"/>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82" name="Google Shape;1582;p46"/>
          <p:cNvGrpSpPr/>
          <p:nvPr/>
        </p:nvGrpSpPr>
        <p:grpSpPr>
          <a:xfrm>
            <a:off x="988873" y="2578650"/>
            <a:ext cx="810451" cy="319148"/>
            <a:chOff x="4411970" y="3686602"/>
            <a:chExt cx="797845" cy="314215"/>
          </a:xfrm>
        </p:grpSpPr>
        <p:sp>
          <p:nvSpPr>
            <p:cNvPr id="1583" name="Google Shape;1583;p46"/>
            <p:cNvSpPr/>
            <p:nvPr/>
          </p:nvSpPr>
          <p:spPr>
            <a:xfrm>
              <a:off x="4411970" y="3780383"/>
              <a:ext cx="797845" cy="220435"/>
            </a:xfrm>
            <a:custGeom>
              <a:avLst/>
              <a:gdLst/>
              <a:ahLst/>
              <a:cxnLst/>
              <a:rect l="l" t="t" r="r" b="b"/>
              <a:pathLst>
                <a:path w="17670" h="4882" extrusionOk="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46"/>
            <p:cNvSpPr/>
            <p:nvPr/>
          </p:nvSpPr>
          <p:spPr>
            <a:xfrm>
              <a:off x="4411970" y="3940447"/>
              <a:ext cx="60414" cy="60369"/>
            </a:xfrm>
            <a:custGeom>
              <a:avLst/>
              <a:gdLst/>
              <a:ahLst/>
              <a:cxnLst/>
              <a:rect l="l" t="t" r="r" b="b"/>
              <a:pathLst>
                <a:path w="1338" h="1337" extrusionOk="0">
                  <a:moveTo>
                    <a:pt x="1" y="1"/>
                  </a:moveTo>
                  <a:lnTo>
                    <a:pt x="1" y="1336"/>
                  </a:lnTo>
                  <a:lnTo>
                    <a:pt x="1338" y="1336"/>
                  </a:lnTo>
                  <a:lnTo>
                    <a:pt x="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46"/>
            <p:cNvSpPr/>
            <p:nvPr/>
          </p:nvSpPr>
          <p:spPr>
            <a:xfrm>
              <a:off x="4411970" y="3686602"/>
              <a:ext cx="228743" cy="228743"/>
            </a:xfrm>
            <a:custGeom>
              <a:avLst/>
              <a:gdLst/>
              <a:ahLst/>
              <a:cxnLst/>
              <a:rect l="l" t="t" r="r" b="b"/>
              <a:pathLst>
                <a:path w="5066" h="5066" extrusionOk="0">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46"/>
            <p:cNvSpPr/>
            <p:nvPr/>
          </p:nvSpPr>
          <p:spPr>
            <a:xfrm>
              <a:off x="4442628" y="3717261"/>
              <a:ext cx="167425" cy="167425"/>
            </a:xfrm>
            <a:custGeom>
              <a:avLst/>
              <a:gdLst/>
              <a:ahLst/>
              <a:cxnLst/>
              <a:rect l="l" t="t" r="r" b="b"/>
              <a:pathLst>
                <a:path w="3708" h="3708" extrusionOk="0">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46"/>
            <p:cNvSpPr/>
            <p:nvPr/>
          </p:nvSpPr>
          <p:spPr>
            <a:xfrm>
              <a:off x="4455090" y="3729723"/>
              <a:ext cx="142546" cy="142546"/>
            </a:xfrm>
            <a:custGeom>
              <a:avLst/>
              <a:gdLst/>
              <a:ahLst/>
              <a:cxnLst/>
              <a:rect l="l" t="t" r="r" b="b"/>
              <a:pathLst>
                <a:path w="3157" h="3157" extrusionOk="0">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88" name="Google Shape;1588;p46"/>
          <p:cNvSpPr/>
          <p:nvPr/>
        </p:nvSpPr>
        <p:spPr>
          <a:xfrm>
            <a:off x="981722" y="2987237"/>
            <a:ext cx="822545" cy="19583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89" name="Google Shape;1589;p46"/>
          <p:cNvGrpSpPr/>
          <p:nvPr/>
        </p:nvGrpSpPr>
        <p:grpSpPr>
          <a:xfrm>
            <a:off x="988970" y="2333174"/>
            <a:ext cx="1970333" cy="208784"/>
            <a:chOff x="6336019" y="3733725"/>
            <a:chExt cx="2566206" cy="351310"/>
          </a:xfrm>
        </p:grpSpPr>
        <p:sp>
          <p:nvSpPr>
            <p:cNvPr id="1590" name="Google Shape;1590;p46"/>
            <p:cNvSpPr/>
            <p:nvPr/>
          </p:nvSpPr>
          <p:spPr>
            <a:xfrm>
              <a:off x="6336019" y="3733735"/>
              <a:ext cx="1881300" cy="351300"/>
            </a:xfrm>
            <a:prstGeom prst="homePlate">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46"/>
            <p:cNvSpPr/>
            <p:nvPr/>
          </p:nvSpPr>
          <p:spPr>
            <a:xfrm>
              <a:off x="80985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46"/>
            <p:cNvSpPr/>
            <p:nvPr/>
          </p:nvSpPr>
          <p:spPr>
            <a:xfrm>
              <a:off x="83271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46"/>
            <p:cNvSpPr/>
            <p:nvPr/>
          </p:nvSpPr>
          <p:spPr>
            <a:xfrm>
              <a:off x="85557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4" name="Google Shape;1594;p46"/>
          <p:cNvGrpSpPr/>
          <p:nvPr/>
        </p:nvGrpSpPr>
        <p:grpSpPr>
          <a:xfrm>
            <a:off x="1990126" y="3940729"/>
            <a:ext cx="946551" cy="153200"/>
            <a:chOff x="4404545" y="3301592"/>
            <a:chExt cx="782403" cy="129272"/>
          </a:xfrm>
        </p:grpSpPr>
        <p:sp>
          <p:nvSpPr>
            <p:cNvPr id="1595" name="Google Shape;1595;p46"/>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46"/>
            <p:cNvSpPr/>
            <p:nvPr/>
          </p:nvSpPr>
          <p:spPr>
            <a:xfrm>
              <a:off x="4416034" y="3308320"/>
              <a:ext cx="120286" cy="11572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7" name="Google Shape;1597;p46"/>
          <p:cNvGrpSpPr/>
          <p:nvPr/>
        </p:nvGrpSpPr>
        <p:grpSpPr>
          <a:xfrm>
            <a:off x="1990126" y="3679688"/>
            <a:ext cx="962257" cy="139127"/>
            <a:chOff x="4411970" y="3131459"/>
            <a:chExt cx="710520" cy="117397"/>
          </a:xfrm>
        </p:grpSpPr>
        <p:sp>
          <p:nvSpPr>
            <p:cNvPr id="1598" name="Google Shape;1598;p46"/>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46"/>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00" name="Google Shape;1600;p46" descr="Timeline background shape"/>
          <p:cNvSpPr/>
          <p:nvPr/>
        </p:nvSpPr>
        <p:spPr>
          <a:xfrm>
            <a:off x="1990126" y="4215843"/>
            <a:ext cx="960300" cy="153000"/>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01" name="Google Shape;1601;p46"/>
          <p:cNvGrpSpPr/>
          <p:nvPr/>
        </p:nvGrpSpPr>
        <p:grpSpPr>
          <a:xfrm>
            <a:off x="990271" y="3614482"/>
            <a:ext cx="823838" cy="458988"/>
            <a:chOff x="4411970" y="1801825"/>
            <a:chExt cx="734586" cy="409262"/>
          </a:xfrm>
        </p:grpSpPr>
        <p:sp>
          <p:nvSpPr>
            <p:cNvPr id="1602" name="Google Shape;1602;p46"/>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46"/>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4" name="Google Shape;1604;p46"/>
          <p:cNvGrpSpPr/>
          <p:nvPr/>
        </p:nvGrpSpPr>
        <p:grpSpPr>
          <a:xfrm>
            <a:off x="990271" y="4162908"/>
            <a:ext cx="856348" cy="212039"/>
            <a:chOff x="4411970" y="2233974"/>
            <a:chExt cx="763574" cy="189068"/>
          </a:xfrm>
        </p:grpSpPr>
        <p:sp>
          <p:nvSpPr>
            <p:cNvPr id="1605" name="Google Shape;1605;p46"/>
            <p:cNvSpPr/>
            <p:nvPr/>
          </p:nvSpPr>
          <p:spPr>
            <a:xfrm>
              <a:off x="4411970" y="2278599"/>
              <a:ext cx="763574" cy="144443"/>
            </a:xfrm>
            <a:custGeom>
              <a:avLst/>
              <a:gdLst/>
              <a:ahLst/>
              <a:cxnLst/>
              <a:rect l="l" t="t" r="r" b="b"/>
              <a:pathLst>
                <a:path w="16911" h="3199" extrusionOk="0">
                  <a:moveTo>
                    <a:pt x="1" y="1"/>
                  </a:moveTo>
                  <a:lnTo>
                    <a:pt x="1" y="3198"/>
                  </a:lnTo>
                  <a:lnTo>
                    <a:pt x="16911" y="3198"/>
                  </a:lnTo>
                  <a:lnTo>
                    <a:pt x="1691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46"/>
            <p:cNvSpPr/>
            <p:nvPr/>
          </p:nvSpPr>
          <p:spPr>
            <a:xfrm>
              <a:off x="4411970" y="2233974"/>
              <a:ext cx="262291" cy="144443"/>
            </a:xfrm>
            <a:custGeom>
              <a:avLst/>
              <a:gdLst/>
              <a:ahLst/>
              <a:cxnLst/>
              <a:rect l="l" t="t" r="r" b="b"/>
              <a:pathLst>
                <a:path w="5809" h="3199" extrusionOk="0">
                  <a:moveTo>
                    <a:pt x="1" y="1"/>
                  </a:moveTo>
                  <a:lnTo>
                    <a:pt x="1" y="3198"/>
                  </a:lnTo>
                  <a:lnTo>
                    <a:pt x="5809" y="3198"/>
                  </a:lnTo>
                  <a:lnTo>
                    <a:pt x="419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7" name="Google Shape;1607;p46"/>
          <p:cNvGrpSpPr/>
          <p:nvPr/>
        </p:nvGrpSpPr>
        <p:grpSpPr>
          <a:xfrm>
            <a:off x="3100467" y="2338244"/>
            <a:ext cx="511602" cy="511602"/>
            <a:chOff x="5681300" y="2527788"/>
            <a:chExt cx="805800" cy="805800"/>
          </a:xfrm>
        </p:grpSpPr>
        <p:sp>
          <p:nvSpPr>
            <p:cNvPr id="1608" name="Google Shape;1608;p46"/>
            <p:cNvSpPr/>
            <p:nvPr/>
          </p:nvSpPr>
          <p:spPr>
            <a:xfrm>
              <a:off x="5681300" y="2527788"/>
              <a:ext cx="805800" cy="8058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46"/>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0" name="Google Shape;1610;p46"/>
          <p:cNvGrpSpPr/>
          <p:nvPr/>
        </p:nvGrpSpPr>
        <p:grpSpPr>
          <a:xfrm>
            <a:off x="3097662" y="3104827"/>
            <a:ext cx="513021" cy="512935"/>
            <a:chOff x="4049800" y="640400"/>
            <a:chExt cx="858900" cy="858900"/>
          </a:xfrm>
        </p:grpSpPr>
        <p:sp>
          <p:nvSpPr>
            <p:cNvPr id="1611" name="Google Shape;1611;p46"/>
            <p:cNvSpPr/>
            <p:nvPr/>
          </p:nvSpPr>
          <p:spPr>
            <a:xfrm>
              <a:off x="4049800" y="640400"/>
              <a:ext cx="858900" cy="858900"/>
            </a:xfrm>
            <a:prstGeom prst="donut">
              <a:avLst>
                <a:gd name="adj" fmla="val 25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46"/>
            <p:cNvSpPr/>
            <p:nvPr/>
          </p:nvSpPr>
          <p:spPr>
            <a:xfrm>
              <a:off x="4049800" y="640400"/>
              <a:ext cx="858900" cy="858900"/>
            </a:xfrm>
            <a:prstGeom prst="blockArc">
              <a:avLst>
                <a:gd name="adj1" fmla="val 7914150"/>
                <a:gd name="adj2" fmla="val 0"/>
                <a:gd name="adj3" fmla="val 25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3" name="Google Shape;1613;p46"/>
          <p:cNvGrpSpPr/>
          <p:nvPr/>
        </p:nvGrpSpPr>
        <p:grpSpPr>
          <a:xfrm>
            <a:off x="3014861" y="3756719"/>
            <a:ext cx="686489" cy="686585"/>
            <a:chOff x="5080188" y="927900"/>
            <a:chExt cx="961200" cy="961200"/>
          </a:xfrm>
        </p:grpSpPr>
        <p:sp>
          <p:nvSpPr>
            <p:cNvPr id="1614" name="Google Shape;1614;p46"/>
            <p:cNvSpPr/>
            <p:nvPr/>
          </p:nvSpPr>
          <p:spPr>
            <a:xfrm>
              <a:off x="5201900" y="1050116"/>
              <a:ext cx="716700" cy="716700"/>
            </a:xfrm>
            <a:prstGeom prst="donut">
              <a:avLst>
                <a:gd name="adj" fmla="val 4716"/>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46"/>
            <p:cNvSpPr/>
            <p:nvPr/>
          </p:nvSpPr>
          <p:spPr>
            <a:xfrm>
              <a:off x="5269594" y="1117818"/>
              <a:ext cx="581100" cy="581100"/>
            </a:xfrm>
            <a:prstGeom prst="donut">
              <a:avLst>
                <a:gd name="adj" fmla="val 5814"/>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46"/>
            <p:cNvSpPr/>
            <p:nvPr/>
          </p:nvSpPr>
          <p:spPr>
            <a:xfrm>
              <a:off x="5339279" y="1187526"/>
              <a:ext cx="441900" cy="441600"/>
            </a:xfrm>
            <a:prstGeom prst="donut">
              <a:avLst>
                <a:gd name="adj" fmla="val 7648"/>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46"/>
            <p:cNvSpPr/>
            <p:nvPr/>
          </p:nvSpPr>
          <p:spPr>
            <a:xfrm>
              <a:off x="5414892" y="1263155"/>
              <a:ext cx="290700" cy="290700"/>
            </a:xfrm>
            <a:prstGeom prst="donut">
              <a:avLst>
                <a:gd name="adj" fmla="val 10182"/>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46"/>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46"/>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46"/>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46"/>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2" name="Google Shape;1622;p46"/>
          <p:cNvGrpSpPr/>
          <p:nvPr/>
        </p:nvGrpSpPr>
        <p:grpSpPr>
          <a:xfrm>
            <a:off x="3798012" y="3849448"/>
            <a:ext cx="510373" cy="510937"/>
            <a:chOff x="7508249" y="1522825"/>
            <a:chExt cx="1326332" cy="1322987"/>
          </a:xfrm>
        </p:grpSpPr>
        <p:sp>
          <p:nvSpPr>
            <p:cNvPr id="1623" name="Google Shape;1623;p46"/>
            <p:cNvSpPr/>
            <p:nvPr/>
          </p:nvSpPr>
          <p:spPr>
            <a:xfrm>
              <a:off x="8036275" y="1522825"/>
              <a:ext cx="568251" cy="419545"/>
            </a:xfrm>
            <a:custGeom>
              <a:avLst/>
              <a:gdLst/>
              <a:ahLst/>
              <a:cxnLst/>
              <a:rect l="l" t="t" r="r" b="b"/>
              <a:pathLst>
                <a:path w="77683" h="57354" extrusionOk="0">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46"/>
            <p:cNvSpPr/>
            <p:nvPr/>
          </p:nvSpPr>
          <p:spPr>
            <a:xfrm>
              <a:off x="8358375" y="1649762"/>
              <a:ext cx="456039" cy="463215"/>
            </a:xfrm>
            <a:custGeom>
              <a:avLst/>
              <a:gdLst/>
              <a:ahLst/>
              <a:cxnLst/>
              <a:rect l="l" t="t" r="r" b="b"/>
              <a:pathLst>
                <a:path w="62343" h="63324" extrusionOk="0">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46"/>
            <p:cNvSpPr/>
            <p:nvPr/>
          </p:nvSpPr>
          <p:spPr>
            <a:xfrm>
              <a:off x="8465584" y="1980292"/>
              <a:ext cx="368998" cy="464042"/>
            </a:xfrm>
            <a:custGeom>
              <a:avLst/>
              <a:gdLst/>
              <a:ahLst/>
              <a:cxnLst/>
              <a:rect l="l" t="t" r="r" b="b"/>
              <a:pathLst>
                <a:path w="50444" h="63437" extrusionOk="0">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46"/>
            <p:cNvSpPr/>
            <p:nvPr/>
          </p:nvSpPr>
          <p:spPr>
            <a:xfrm>
              <a:off x="8334786" y="2284073"/>
              <a:ext cx="463522" cy="468043"/>
            </a:xfrm>
            <a:custGeom>
              <a:avLst/>
              <a:gdLst/>
              <a:ahLst/>
              <a:cxnLst/>
              <a:rect l="l" t="t" r="r" b="b"/>
              <a:pathLst>
                <a:path w="63366" h="63984" extrusionOk="0">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46"/>
            <p:cNvSpPr/>
            <p:nvPr/>
          </p:nvSpPr>
          <p:spPr>
            <a:xfrm>
              <a:off x="8110685" y="2444876"/>
              <a:ext cx="447276" cy="400935"/>
            </a:xfrm>
            <a:custGeom>
              <a:avLst/>
              <a:gdLst/>
              <a:ahLst/>
              <a:cxnLst/>
              <a:rect l="l" t="t" r="r" b="b"/>
              <a:pathLst>
                <a:path w="61145" h="54810" extrusionOk="0">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46"/>
            <p:cNvSpPr/>
            <p:nvPr/>
          </p:nvSpPr>
          <p:spPr>
            <a:xfrm>
              <a:off x="7734911" y="2426963"/>
              <a:ext cx="434445" cy="418813"/>
            </a:xfrm>
            <a:custGeom>
              <a:avLst/>
              <a:gdLst/>
              <a:ahLst/>
              <a:cxnLst/>
              <a:rect l="l" t="t" r="r" b="b"/>
              <a:pathLst>
                <a:path w="59391" h="57254" extrusionOk="0">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46"/>
            <p:cNvSpPr/>
            <p:nvPr/>
          </p:nvSpPr>
          <p:spPr>
            <a:xfrm>
              <a:off x="7525051" y="2256329"/>
              <a:ext cx="455242" cy="463215"/>
            </a:xfrm>
            <a:custGeom>
              <a:avLst/>
              <a:gdLst/>
              <a:ahLst/>
              <a:cxnLst/>
              <a:rect l="l" t="t" r="r" b="b"/>
              <a:pathLst>
                <a:path w="62234" h="63324" extrusionOk="0">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46"/>
            <p:cNvSpPr/>
            <p:nvPr/>
          </p:nvSpPr>
          <p:spPr>
            <a:xfrm>
              <a:off x="7508249" y="1924972"/>
              <a:ext cx="365633" cy="464042"/>
            </a:xfrm>
            <a:custGeom>
              <a:avLst/>
              <a:gdLst/>
              <a:ahLst/>
              <a:cxnLst/>
              <a:rect l="l" t="t" r="r" b="b"/>
              <a:pathLst>
                <a:path w="49984" h="63437" extrusionOk="0">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46"/>
            <p:cNvSpPr/>
            <p:nvPr/>
          </p:nvSpPr>
          <p:spPr>
            <a:xfrm>
              <a:off x="7540418" y="1617212"/>
              <a:ext cx="464261" cy="468058"/>
            </a:xfrm>
            <a:custGeom>
              <a:avLst/>
              <a:gdLst/>
              <a:ahLst/>
              <a:cxnLst/>
              <a:rect l="l" t="t" r="r" b="b"/>
              <a:pathLst>
                <a:path w="63467" h="63986" extrusionOk="0">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46"/>
            <p:cNvSpPr/>
            <p:nvPr/>
          </p:nvSpPr>
          <p:spPr>
            <a:xfrm>
              <a:off x="7780728" y="1524076"/>
              <a:ext cx="374828" cy="400379"/>
            </a:xfrm>
            <a:custGeom>
              <a:avLst/>
              <a:gdLst/>
              <a:ahLst/>
              <a:cxnLst/>
              <a:rect l="l" t="t" r="r" b="b"/>
              <a:pathLst>
                <a:path w="51241" h="54734" extrusionOk="0">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3" name="Google Shape;1633;p46"/>
          <p:cNvGrpSpPr/>
          <p:nvPr/>
        </p:nvGrpSpPr>
        <p:grpSpPr>
          <a:xfrm>
            <a:off x="4489605" y="3850853"/>
            <a:ext cx="492652" cy="503348"/>
            <a:chOff x="6039282" y="1042577"/>
            <a:chExt cx="734315" cy="731929"/>
          </a:xfrm>
        </p:grpSpPr>
        <p:sp>
          <p:nvSpPr>
            <p:cNvPr id="1634" name="Google Shape;1634;p46"/>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46"/>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46"/>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46"/>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46"/>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46"/>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46"/>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46"/>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46"/>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46"/>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46"/>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46"/>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46"/>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46"/>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46"/>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46"/>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46"/>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46"/>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46"/>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46"/>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46"/>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5" name="Google Shape;1655;p46"/>
          <p:cNvGrpSpPr/>
          <p:nvPr/>
        </p:nvGrpSpPr>
        <p:grpSpPr>
          <a:xfrm>
            <a:off x="5130019" y="2346894"/>
            <a:ext cx="483304" cy="504902"/>
            <a:chOff x="1825800" y="1651625"/>
            <a:chExt cx="568125" cy="591775"/>
          </a:xfrm>
        </p:grpSpPr>
        <p:sp>
          <p:nvSpPr>
            <p:cNvPr id="1656" name="Google Shape;1656;p46"/>
            <p:cNvSpPr/>
            <p:nvPr/>
          </p:nvSpPr>
          <p:spPr>
            <a:xfrm>
              <a:off x="1898925" y="1777225"/>
              <a:ext cx="370875" cy="370500"/>
            </a:xfrm>
            <a:custGeom>
              <a:avLst/>
              <a:gdLst/>
              <a:ahLst/>
              <a:cxnLst/>
              <a:rect l="l" t="t" r="r" b="b"/>
              <a:pathLst>
                <a:path w="14835" h="14820" extrusionOk="0">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46"/>
            <p:cNvSpPr/>
            <p:nvPr/>
          </p:nvSpPr>
          <p:spPr>
            <a:xfrm>
              <a:off x="2121325"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46"/>
            <p:cNvSpPr/>
            <p:nvPr/>
          </p:nvSpPr>
          <p:spPr>
            <a:xfrm>
              <a:off x="1825800" y="198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46"/>
            <p:cNvSpPr/>
            <p:nvPr/>
          </p:nvSpPr>
          <p:spPr>
            <a:xfrm>
              <a:off x="2121325" y="198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46"/>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46"/>
            <p:cNvSpPr/>
            <p:nvPr/>
          </p:nvSpPr>
          <p:spPr>
            <a:xfrm>
              <a:off x="1956875" y="1835225"/>
              <a:ext cx="254975" cy="254475"/>
            </a:xfrm>
            <a:custGeom>
              <a:avLst/>
              <a:gdLst/>
              <a:ahLst/>
              <a:cxnLst/>
              <a:rect l="l" t="t" r="r" b="b"/>
              <a:pathLst>
                <a:path w="10199" h="10179" extrusionOk="0">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62" name="Google Shape;1662;p46"/>
          <p:cNvSpPr/>
          <p:nvPr/>
        </p:nvSpPr>
        <p:spPr>
          <a:xfrm>
            <a:off x="7747607" y="3426066"/>
            <a:ext cx="174337" cy="174337"/>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46"/>
          <p:cNvSpPr/>
          <p:nvPr/>
        </p:nvSpPr>
        <p:spPr>
          <a:xfrm>
            <a:off x="8063864" y="3454885"/>
            <a:ext cx="148500" cy="11670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46"/>
          <p:cNvSpPr/>
          <p:nvPr/>
        </p:nvSpPr>
        <p:spPr>
          <a:xfrm>
            <a:off x="7165978" y="27758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46"/>
          <p:cNvSpPr/>
          <p:nvPr/>
        </p:nvSpPr>
        <p:spPr>
          <a:xfrm flipH="1">
            <a:off x="7473344" y="27758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46"/>
          <p:cNvSpPr txBox="1">
            <a:spLocks noGrp="1"/>
          </p:cNvSpPr>
          <p:nvPr>
            <p:ph type="title" idx="4294967295"/>
          </p:nvPr>
        </p:nvSpPr>
        <p:spPr>
          <a:xfrm>
            <a:off x="1068100" y="431048"/>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s" sz="3200" dirty="0">
                <a:solidFill>
                  <a:schemeClr val="lt1"/>
                </a:solidFill>
                <a:latin typeface="Share Tech" panose="00000500000000000000" pitchFamily="2" charset="0"/>
                <a:ea typeface="Arial"/>
                <a:cs typeface="Arial"/>
                <a:sym typeface="Arial"/>
              </a:rPr>
              <a:t>Use our editable graphic resources...</a:t>
            </a:r>
            <a:endParaRPr sz="3200" dirty="0">
              <a:solidFill>
                <a:schemeClr val="lt1"/>
              </a:solidFill>
              <a:latin typeface="Share Tech" panose="00000500000000000000" pitchFamily="2" charset="0"/>
              <a:ea typeface="Arial"/>
              <a:cs typeface="Arial"/>
              <a:sym typeface="Arial"/>
            </a:endParaRPr>
          </a:p>
          <a:p>
            <a:pPr marL="0" lvl="0" indent="0" algn="ctr" rtl="0">
              <a:spcBef>
                <a:spcPts val="0"/>
              </a:spcBef>
              <a:spcAft>
                <a:spcPts val="0"/>
              </a:spcAft>
              <a:buClr>
                <a:srgbClr val="000000"/>
              </a:buClr>
              <a:buSzPts val="1100"/>
              <a:buFont typeface="Arial"/>
              <a:buNone/>
            </a:pPr>
            <a:endParaRPr dirty="0">
              <a:latin typeface="Arial"/>
              <a:ea typeface="Arial"/>
              <a:cs typeface="Arial"/>
              <a:sym typeface="Arial"/>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670"/>
        <p:cNvGrpSpPr/>
        <p:nvPr/>
      </p:nvGrpSpPr>
      <p:grpSpPr>
        <a:xfrm>
          <a:off x="0" y="0"/>
          <a:ext cx="0" cy="0"/>
          <a:chOff x="0" y="0"/>
          <a:chExt cx="0" cy="0"/>
        </a:xfrm>
      </p:grpSpPr>
      <p:grpSp>
        <p:nvGrpSpPr>
          <p:cNvPr id="1671" name="Google Shape;1671;p47"/>
          <p:cNvGrpSpPr/>
          <p:nvPr/>
        </p:nvGrpSpPr>
        <p:grpSpPr>
          <a:xfrm>
            <a:off x="745571" y="1168666"/>
            <a:ext cx="2492868" cy="1379876"/>
            <a:chOff x="2654821" y="2311071"/>
            <a:chExt cx="2279715" cy="1262120"/>
          </a:xfrm>
        </p:grpSpPr>
        <p:grpSp>
          <p:nvGrpSpPr>
            <p:cNvPr id="1672" name="Google Shape;1672;p47"/>
            <p:cNvGrpSpPr/>
            <p:nvPr/>
          </p:nvGrpSpPr>
          <p:grpSpPr>
            <a:xfrm>
              <a:off x="4034269" y="2840745"/>
              <a:ext cx="40212" cy="36437"/>
              <a:chOff x="4293400" y="2574725"/>
              <a:chExt cx="84425" cy="80100"/>
            </a:xfrm>
          </p:grpSpPr>
          <p:sp>
            <p:nvSpPr>
              <p:cNvPr id="1673" name="Google Shape;1673;p47"/>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1674" name="Google Shape;1674;p47"/>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75" name="Google Shape;1675;p47"/>
            <p:cNvGrpSpPr/>
            <p:nvPr/>
          </p:nvGrpSpPr>
          <p:grpSpPr>
            <a:xfrm>
              <a:off x="3894606" y="2334874"/>
              <a:ext cx="913198" cy="518984"/>
              <a:chOff x="4000175" y="1462675"/>
              <a:chExt cx="1917275" cy="1140875"/>
            </a:xfrm>
          </p:grpSpPr>
          <p:sp>
            <p:nvSpPr>
              <p:cNvPr id="1676" name="Google Shape;1676;p47"/>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1677" name="Google Shape;1677;p47"/>
              <p:cNvGrpSpPr/>
              <p:nvPr/>
            </p:nvGrpSpPr>
            <p:grpSpPr>
              <a:xfrm>
                <a:off x="4000175" y="1462675"/>
                <a:ext cx="1917275" cy="1140875"/>
                <a:chOff x="4000175" y="1462675"/>
                <a:chExt cx="1917275" cy="1140875"/>
              </a:xfrm>
            </p:grpSpPr>
            <p:sp>
              <p:nvSpPr>
                <p:cNvPr id="1678" name="Google Shape;1678;p47"/>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1679" name="Google Shape;1679;p47"/>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47"/>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47"/>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47"/>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683" name="Google Shape;1683;p47"/>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684" name="Google Shape;1684;p47"/>
            <p:cNvGrpSpPr/>
            <p:nvPr/>
          </p:nvGrpSpPr>
          <p:grpSpPr>
            <a:xfrm>
              <a:off x="3875768" y="2846704"/>
              <a:ext cx="44796" cy="47366"/>
              <a:chOff x="3960625" y="2587825"/>
              <a:chExt cx="94050" cy="104125"/>
            </a:xfrm>
          </p:grpSpPr>
          <p:sp>
            <p:nvSpPr>
              <p:cNvPr id="1685" name="Google Shape;1685;p47"/>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1686" name="Google Shape;1686;p47"/>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87" name="Google Shape;1687;p47"/>
            <p:cNvGrpSpPr/>
            <p:nvPr/>
          </p:nvGrpSpPr>
          <p:grpSpPr>
            <a:xfrm>
              <a:off x="3782759" y="2807162"/>
              <a:ext cx="82686" cy="85487"/>
              <a:chOff x="3765350" y="2500900"/>
              <a:chExt cx="173600" cy="187925"/>
            </a:xfrm>
          </p:grpSpPr>
          <p:sp>
            <p:nvSpPr>
              <p:cNvPr id="1688" name="Google Shape;1688;p47"/>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1689" name="Google Shape;1689;p47"/>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47"/>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47"/>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47"/>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47"/>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4" name="Google Shape;1694;p47"/>
            <p:cNvGrpSpPr/>
            <p:nvPr/>
          </p:nvGrpSpPr>
          <p:grpSpPr>
            <a:xfrm>
              <a:off x="3775674" y="2798496"/>
              <a:ext cx="40545" cy="23564"/>
              <a:chOff x="3750475" y="2481850"/>
              <a:chExt cx="85125" cy="51800"/>
            </a:xfrm>
          </p:grpSpPr>
          <p:sp>
            <p:nvSpPr>
              <p:cNvPr id="1695" name="Google Shape;1695;p47"/>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47"/>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1697" name="Google Shape;1697;p47"/>
            <p:cNvGrpSpPr/>
            <p:nvPr/>
          </p:nvGrpSpPr>
          <p:grpSpPr>
            <a:xfrm>
              <a:off x="3716946" y="2776024"/>
              <a:ext cx="81971" cy="76912"/>
              <a:chOff x="3627175" y="2432450"/>
              <a:chExt cx="172100" cy="169075"/>
            </a:xfrm>
          </p:grpSpPr>
          <p:sp>
            <p:nvSpPr>
              <p:cNvPr id="1698" name="Google Shape;1698;p47"/>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47"/>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1700" name="Google Shape;1700;p47"/>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1701" name="Google Shape;1701;p47"/>
            <p:cNvGrpSpPr/>
            <p:nvPr/>
          </p:nvGrpSpPr>
          <p:grpSpPr>
            <a:xfrm>
              <a:off x="3685682" y="2845624"/>
              <a:ext cx="29311" cy="45055"/>
              <a:chOff x="3561536" y="2585450"/>
              <a:chExt cx="61539" cy="99045"/>
            </a:xfrm>
          </p:grpSpPr>
          <p:sp>
            <p:nvSpPr>
              <p:cNvPr id="1702" name="Google Shape;1702;p47"/>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47"/>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1704" name="Google Shape;1704;p47"/>
            <p:cNvGrpSpPr/>
            <p:nvPr/>
          </p:nvGrpSpPr>
          <p:grpSpPr>
            <a:xfrm>
              <a:off x="3849905" y="2572252"/>
              <a:ext cx="74339" cy="119559"/>
              <a:chOff x="3906325" y="1984500"/>
              <a:chExt cx="156075" cy="262825"/>
            </a:xfrm>
          </p:grpSpPr>
          <p:sp>
            <p:nvSpPr>
              <p:cNvPr id="1705" name="Google Shape;1705;p47"/>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1706" name="Google Shape;1706;p47"/>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07" name="Google Shape;1707;p47"/>
            <p:cNvGrpSpPr/>
            <p:nvPr/>
          </p:nvGrpSpPr>
          <p:grpSpPr>
            <a:xfrm>
              <a:off x="2654821" y="2414345"/>
              <a:ext cx="667570" cy="558731"/>
              <a:chOff x="1397225" y="1637375"/>
              <a:chExt cx="1401575" cy="1228250"/>
            </a:xfrm>
          </p:grpSpPr>
          <p:sp>
            <p:nvSpPr>
              <p:cNvPr id="1708" name="Google Shape;1708;p47"/>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1709" name="Google Shape;1709;p47"/>
              <p:cNvGrpSpPr/>
              <p:nvPr/>
            </p:nvGrpSpPr>
            <p:grpSpPr>
              <a:xfrm>
                <a:off x="1397225" y="1637375"/>
                <a:ext cx="1398775" cy="1228250"/>
                <a:chOff x="1397225" y="1637375"/>
                <a:chExt cx="1398775" cy="1228250"/>
              </a:xfrm>
            </p:grpSpPr>
            <p:sp>
              <p:nvSpPr>
                <p:cNvPr id="1710" name="Google Shape;1710;p47"/>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47"/>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712" name="Google Shape;1712;p47"/>
            <p:cNvGrpSpPr/>
            <p:nvPr/>
          </p:nvGrpSpPr>
          <p:grpSpPr>
            <a:xfrm>
              <a:off x="3230417" y="3103734"/>
              <a:ext cx="282982" cy="280332"/>
              <a:chOff x="2605700" y="3152850"/>
              <a:chExt cx="594125" cy="616250"/>
            </a:xfrm>
          </p:grpSpPr>
          <p:sp>
            <p:nvSpPr>
              <p:cNvPr id="1713" name="Google Shape;1713;p47"/>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1714" name="Google Shape;1714;p47"/>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1715" name="Google Shape;1715;p47"/>
            <p:cNvGrpSpPr/>
            <p:nvPr/>
          </p:nvGrpSpPr>
          <p:grpSpPr>
            <a:xfrm>
              <a:off x="3265985" y="3226989"/>
              <a:ext cx="87151" cy="346202"/>
              <a:chOff x="2680375" y="3423800"/>
              <a:chExt cx="182975" cy="761050"/>
            </a:xfrm>
          </p:grpSpPr>
          <p:sp>
            <p:nvSpPr>
              <p:cNvPr id="1716" name="Google Shape;1716;p47"/>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1717" name="Google Shape;1717;p47"/>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8" name="Google Shape;1718;p47"/>
            <p:cNvGrpSpPr/>
            <p:nvPr/>
          </p:nvGrpSpPr>
          <p:grpSpPr>
            <a:xfrm>
              <a:off x="3855466" y="3289811"/>
              <a:ext cx="112514" cy="94210"/>
              <a:chOff x="3918000" y="3561900"/>
              <a:chExt cx="236225" cy="207100"/>
            </a:xfrm>
          </p:grpSpPr>
          <p:sp>
            <p:nvSpPr>
              <p:cNvPr id="1719" name="Google Shape;1719;p47"/>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1720" name="Google Shape;1720;p47"/>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21" name="Google Shape;1721;p47"/>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47"/>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47"/>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1724" name="Google Shape;1724;p47"/>
            <p:cNvGrpSpPr/>
            <p:nvPr/>
          </p:nvGrpSpPr>
          <p:grpSpPr>
            <a:xfrm>
              <a:off x="2905224" y="2311071"/>
              <a:ext cx="596721" cy="528992"/>
              <a:chOff x="1922950" y="1410350"/>
              <a:chExt cx="1252825" cy="1162875"/>
            </a:xfrm>
          </p:grpSpPr>
          <p:sp>
            <p:nvSpPr>
              <p:cNvPr id="1725" name="Google Shape;1725;p47"/>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47"/>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47"/>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47"/>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47"/>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47"/>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47"/>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47"/>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47"/>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47"/>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47"/>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47"/>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47"/>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47"/>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47"/>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47"/>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1741" name="Google Shape;1741;p47"/>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47"/>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47"/>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47"/>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47"/>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47"/>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47"/>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47"/>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47"/>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47"/>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47"/>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47"/>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47"/>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47"/>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47"/>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47"/>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47"/>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47"/>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47"/>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47"/>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761" name="Google Shape;1761;p47"/>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762" name="Google Shape;1762;p47"/>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63" name="Google Shape;1763;p47"/>
            <p:cNvGrpSpPr/>
            <p:nvPr/>
          </p:nvGrpSpPr>
          <p:grpSpPr>
            <a:xfrm>
              <a:off x="3280929" y="3294542"/>
              <a:ext cx="109894" cy="272224"/>
              <a:chOff x="2711750" y="3572300"/>
              <a:chExt cx="230725" cy="598425"/>
            </a:xfrm>
          </p:grpSpPr>
          <p:sp>
            <p:nvSpPr>
              <p:cNvPr id="1764" name="Google Shape;1764;p47"/>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47"/>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66" name="Google Shape;1766;p47"/>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67" name="Google Shape;1767;p47"/>
            <p:cNvGrpSpPr/>
            <p:nvPr/>
          </p:nvGrpSpPr>
          <p:grpSpPr>
            <a:xfrm>
              <a:off x="3790439" y="2408636"/>
              <a:ext cx="73017" cy="75684"/>
              <a:chOff x="3781475" y="1624825"/>
              <a:chExt cx="153300" cy="166375"/>
            </a:xfrm>
          </p:grpSpPr>
          <p:sp>
            <p:nvSpPr>
              <p:cNvPr id="1768" name="Google Shape;1768;p47"/>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47"/>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47"/>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47"/>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72" name="Google Shape;1772;p47"/>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47"/>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47"/>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47"/>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47"/>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47"/>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47"/>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79" name="Google Shape;1779;p47"/>
            <p:cNvGrpSpPr/>
            <p:nvPr/>
          </p:nvGrpSpPr>
          <p:grpSpPr>
            <a:xfrm>
              <a:off x="4403342" y="3107749"/>
              <a:ext cx="316680" cy="101374"/>
              <a:chOff x="5068275" y="3161675"/>
              <a:chExt cx="664875" cy="222850"/>
            </a:xfrm>
          </p:grpSpPr>
          <p:sp>
            <p:nvSpPr>
              <p:cNvPr id="1780" name="Google Shape;1780;p47"/>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47"/>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47"/>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47"/>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84" name="Google Shape;1784;p47"/>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47"/>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47"/>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47"/>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47"/>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47"/>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47"/>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47"/>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47"/>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47"/>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47"/>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47"/>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47"/>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47"/>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47"/>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47"/>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47"/>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47"/>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47"/>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47"/>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47"/>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47"/>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47"/>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47"/>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47"/>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47"/>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47"/>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47"/>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47"/>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13" name="Google Shape;1813;p47"/>
            <p:cNvGrpSpPr/>
            <p:nvPr/>
          </p:nvGrpSpPr>
          <p:grpSpPr>
            <a:xfrm>
              <a:off x="3697513" y="2707266"/>
              <a:ext cx="59549" cy="79733"/>
              <a:chOff x="3586375" y="2281300"/>
              <a:chExt cx="125025" cy="175275"/>
            </a:xfrm>
          </p:grpSpPr>
          <p:sp>
            <p:nvSpPr>
              <p:cNvPr id="1814" name="Google Shape;1814;p47"/>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47"/>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16" name="Google Shape;1816;p47"/>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17" name="Google Shape;1817;p47"/>
            <p:cNvGrpSpPr/>
            <p:nvPr/>
          </p:nvGrpSpPr>
          <p:grpSpPr>
            <a:xfrm>
              <a:off x="4513224" y="3221724"/>
              <a:ext cx="274563" cy="280321"/>
              <a:chOff x="5298975" y="3412225"/>
              <a:chExt cx="576450" cy="616225"/>
            </a:xfrm>
          </p:grpSpPr>
          <p:sp>
            <p:nvSpPr>
              <p:cNvPr id="1818" name="Google Shape;1818;p47"/>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819" name="Google Shape;1819;p47"/>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20" name="Google Shape;1820;p47"/>
            <p:cNvGrpSpPr/>
            <p:nvPr/>
          </p:nvGrpSpPr>
          <p:grpSpPr>
            <a:xfrm>
              <a:off x="4824403" y="3421846"/>
              <a:ext cx="110132" cy="130647"/>
              <a:chOff x="5952300" y="3852150"/>
              <a:chExt cx="231225" cy="287200"/>
            </a:xfrm>
          </p:grpSpPr>
          <p:sp>
            <p:nvSpPr>
              <p:cNvPr id="1821" name="Google Shape;1821;p47"/>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47"/>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23" name="Google Shape;1823;p47"/>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47"/>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47"/>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47"/>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47"/>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47"/>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47"/>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47"/>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31" name="Google Shape;1831;p47"/>
            <p:cNvGrpSpPr/>
            <p:nvPr/>
          </p:nvGrpSpPr>
          <p:grpSpPr>
            <a:xfrm>
              <a:off x="4295710" y="3079670"/>
              <a:ext cx="14968" cy="27135"/>
              <a:chOff x="4842300" y="3099950"/>
              <a:chExt cx="31425" cy="59650"/>
            </a:xfrm>
          </p:grpSpPr>
          <p:sp>
            <p:nvSpPr>
              <p:cNvPr id="1832" name="Google Shape;1832;p47"/>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47"/>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47"/>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47"/>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36" name="Google Shape;1836;p47"/>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47"/>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47"/>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47"/>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47"/>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47"/>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47"/>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47"/>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44" name="Google Shape;1844;p47"/>
            <p:cNvGrpSpPr/>
            <p:nvPr/>
          </p:nvGrpSpPr>
          <p:grpSpPr>
            <a:xfrm>
              <a:off x="3831056" y="2816010"/>
              <a:ext cx="37378" cy="27612"/>
              <a:chOff x="3866750" y="2520350"/>
              <a:chExt cx="78475" cy="60700"/>
            </a:xfrm>
          </p:grpSpPr>
          <p:sp>
            <p:nvSpPr>
              <p:cNvPr id="1845" name="Google Shape;1845;p47"/>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47"/>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47"/>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47"/>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49" name="Google Shape;1849;p47"/>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47"/>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47"/>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47"/>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47"/>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47"/>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47"/>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47"/>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47"/>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47"/>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47"/>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47"/>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47"/>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47"/>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47"/>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47"/>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47"/>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866" name="Google Shape;1866;p47"/>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47"/>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47"/>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47"/>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47"/>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47"/>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47"/>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47"/>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47"/>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47"/>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47"/>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47"/>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878" name="Google Shape;1878;p47"/>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47"/>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47"/>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47"/>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47"/>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47"/>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47"/>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47"/>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47"/>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47"/>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47"/>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47"/>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47"/>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91" name="Google Shape;1891;p47"/>
            <p:cNvGrpSpPr/>
            <p:nvPr/>
          </p:nvGrpSpPr>
          <p:grpSpPr>
            <a:xfrm>
              <a:off x="3632736" y="3051591"/>
              <a:ext cx="63288" cy="45217"/>
              <a:chOff x="3450375" y="3038225"/>
              <a:chExt cx="132875" cy="99400"/>
            </a:xfrm>
          </p:grpSpPr>
          <p:sp>
            <p:nvSpPr>
              <p:cNvPr id="1892" name="Google Shape;1892;p47"/>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47"/>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94" name="Google Shape;1894;p47"/>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47"/>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47"/>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47"/>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47"/>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47"/>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47"/>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47"/>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47"/>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903" name="Google Shape;1903;p47"/>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47"/>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47"/>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47"/>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47"/>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47"/>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47"/>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47"/>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47"/>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47"/>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913" name="Google Shape;1913;p47"/>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47"/>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47"/>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47"/>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47"/>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47"/>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919" name="Google Shape;1919;p47"/>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47"/>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47"/>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47"/>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47"/>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47"/>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47"/>
            <p:cNvSpPr/>
            <p:nvPr/>
          </p:nvSpPr>
          <p:spPr>
            <a:xfrm>
              <a:off x="4036853" y="2853608"/>
              <a:ext cx="1250" cy="1205"/>
            </a:xfrm>
            <a:custGeom>
              <a:avLst/>
              <a:gdLst/>
              <a:ahLst/>
              <a:cxnLst/>
              <a:rect l="l" t="t" r="r" b="b"/>
              <a:pathLst>
                <a:path w="105" h="106" fill="none" extrusionOk="0">
                  <a:moveTo>
                    <a:pt x="105" y="105"/>
                  </a:moveTo>
                  <a:lnTo>
                    <a:pt x="0" y="1"/>
                  </a:lnTo>
                </a:path>
              </a:pathLst>
            </a:custGeom>
            <a:solidFill>
              <a:srgbClr val="5F7D95"/>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47"/>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47"/>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47"/>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29" name="Google Shape;1929;p47"/>
          <p:cNvGrpSpPr/>
          <p:nvPr/>
        </p:nvGrpSpPr>
        <p:grpSpPr>
          <a:xfrm>
            <a:off x="3508906" y="1213377"/>
            <a:ext cx="2078182" cy="1366558"/>
            <a:chOff x="235800" y="830650"/>
            <a:chExt cx="6978450" cy="4588844"/>
          </a:xfrm>
        </p:grpSpPr>
        <p:sp>
          <p:nvSpPr>
            <p:cNvPr id="1930" name="Google Shape;1930;p47"/>
            <p:cNvSpPr/>
            <p:nvPr/>
          </p:nvSpPr>
          <p:spPr>
            <a:xfrm>
              <a:off x="235800" y="1224769"/>
              <a:ext cx="2592225" cy="4194725"/>
            </a:xfrm>
            <a:custGeom>
              <a:avLst/>
              <a:gdLst/>
              <a:ahLst/>
              <a:cxnLst/>
              <a:rect l="l" t="t" r="r" b="b"/>
              <a:pathLst>
                <a:path w="103689" h="167789" extrusionOk="0">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47"/>
            <p:cNvSpPr/>
            <p:nvPr/>
          </p:nvSpPr>
          <p:spPr>
            <a:xfrm>
              <a:off x="2370225" y="830650"/>
              <a:ext cx="1016975" cy="1158500"/>
            </a:xfrm>
            <a:custGeom>
              <a:avLst/>
              <a:gdLst/>
              <a:ahLst/>
              <a:cxnLst/>
              <a:rect l="l" t="t" r="r" b="b"/>
              <a:pathLst>
                <a:path w="40679" h="46340" extrusionOk="0">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47"/>
            <p:cNvSpPr/>
            <p:nvPr/>
          </p:nvSpPr>
          <p:spPr>
            <a:xfrm>
              <a:off x="3143325" y="1089650"/>
              <a:ext cx="4064350" cy="3503975"/>
            </a:xfrm>
            <a:custGeom>
              <a:avLst/>
              <a:gdLst/>
              <a:ahLst/>
              <a:cxnLst/>
              <a:rect l="l" t="t" r="r" b="b"/>
              <a:pathLst>
                <a:path w="162574" h="140159" extrusionOk="0">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47"/>
            <p:cNvSpPr/>
            <p:nvPr/>
          </p:nvSpPr>
          <p:spPr>
            <a:xfrm>
              <a:off x="6146600" y="3671525"/>
              <a:ext cx="342925" cy="189500"/>
            </a:xfrm>
            <a:custGeom>
              <a:avLst/>
              <a:gdLst/>
              <a:ahLst/>
              <a:cxnLst/>
              <a:rect l="l" t="t" r="r" b="b"/>
              <a:pathLst>
                <a:path w="13717" h="7580" extrusionOk="0">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47"/>
            <p:cNvSpPr/>
            <p:nvPr/>
          </p:nvSpPr>
          <p:spPr>
            <a:xfrm>
              <a:off x="5901600" y="3652500"/>
              <a:ext cx="558700" cy="402875"/>
            </a:xfrm>
            <a:custGeom>
              <a:avLst/>
              <a:gdLst/>
              <a:ahLst/>
              <a:cxnLst/>
              <a:rect l="l" t="t" r="r" b="b"/>
              <a:pathLst>
                <a:path w="22348" h="16115" extrusionOk="0">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47"/>
            <p:cNvSpPr/>
            <p:nvPr/>
          </p:nvSpPr>
          <p:spPr>
            <a:xfrm>
              <a:off x="6249675" y="4061675"/>
              <a:ext cx="964575" cy="811125"/>
            </a:xfrm>
            <a:custGeom>
              <a:avLst/>
              <a:gdLst/>
              <a:ahLst/>
              <a:cxnLst/>
              <a:rect l="l" t="t" r="r" b="b"/>
              <a:pathLst>
                <a:path w="38583" h="32445" extrusionOk="0">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36" name="Google Shape;1936;p47"/>
          <p:cNvGrpSpPr/>
          <p:nvPr/>
        </p:nvGrpSpPr>
        <p:grpSpPr>
          <a:xfrm>
            <a:off x="742628" y="3064442"/>
            <a:ext cx="2622876" cy="1333540"/>
            <a:chOff x="238125" y="1038125"/>
            <a:chExt cx="7146800" cy="3633625"/>
          </a:xfrm>
        </p:grpSpPr>
        <p:sp>
          <p:nvSpPr>
            <p:cNvPr id="1937" name="Google Shape;1937;p47"/>
            <p:cNvSpPr/>
            <p:nvPr/>
          </p:nvSpPr>
          <p:spPr>
            <a:xfrm>
              <a:off x="6256150" y="3780375"/>
              <a:ext cx="62400" cy="53425"/>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47"/>
            <p:cNvSpPr/>
            <p:nvPr/>
          </p:nvSpPr>
          <p:spPr>
            <a:xfrm>
              <a:off x="6256150" y="3856775"/>
              <a:ext cx="62200" cy="53250"/>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47"/>
            <p:cNvSpPr/>
            <p:nvPr/>
          </p:nvSpPr>
          <p:spPr>
            <a:xfrm>
              <a:off x="6256150" y="3932800"/>
              <a:ext cx="62200" cy="53425"/>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47"/>
            <p:cNvSpPr/>
            <p:nvPr/>
          </p:nvSpPr>
          <p:spPr>
            <a:xfrm>
              <a:off x="6332350"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47"/>
            <p:cNvSpPr/>
            <p:nvPr/>
          </p:nvSpPr>
          <p:spPr>
            <a:xfrm>
              <a:off x="6332350"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47"/>
            <p:cNvSpPr/>
            <p:nvPr/>
          </p:nvSpPr>
          <p:spPr>
            <a:xfrm>
              <a:off x="6408350" y="385677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47"/>
            <p:cNvSpPr/>
            <p:nvPr/>
          </p:nvSpPr>
          <p:spPr>
            <a:xfrm>
              <a:off x="6408350" y="3932800"/>
              <a:ext cx="62425" cy="53425"/>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47"/>
            <p:cNvSpPr/>
            <p:nvPr/>
          </p:nvSpPr>
          <p:spPr>
            <a:xfrm>
              <a:off x="6408350" y="4085225"/>
              <a:ext cx="62425" cy="5335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47"/>
            <p:cNvSpPr/>
            <p:nvPr/>
          </p:nvSpPr>
          <p:spPr>
            <a:xfrm>
              <a:off x="6484575" y="385677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47"/>
            <p:cNvSpPr/>
            <p:nvPr/>
          </p:nvSpPr>
          <p:spPr>
            <a:xfrm>
              <a:off x="648457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47"/>
            <p:cNvSpPr/>
            <p:nvPr/>
          </p:nvSpPr>
          <p:spPr>
            <a:xfrm>
              <a:off x="6484575" y="4161425"/>
              <a:ext cx="62425" cy="53300"/>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47"/>
            <p:cNvSpPr/>
            <p:nvPr/>
          </p:nvSpPr>
          <p:spPr>
            <a:xfrm>
              <a:off x="6484575" y="40852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47"/>
            <p:cNvSpPr/>
            <p:nvPr/>
          </p:nvSpPr>
          <p:spPr>
            <a:xfrm>
              <a:off x="6484575" y="4009000"/>
              <a:ext cx="62425" cy="5335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47"/>
            <p:cNvSpPr/>
            <p:nvPr/>
          </p:nvSpPr>
          <p:spPr>
            <a:xfrm>
              <a:off x="6638425" y="3856775"/>
              <a:ext cx="62425" cy="53250"/>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47"/>
            <p:cNvSpPr/>
            <p:nvPr/>
          </p:nvSpPr>
          <p:spPr>
            <a:xfrm>
              <a:off x="663842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47"/>
            <p:cNvSpPr/>
            <p:nvPr/>
          </p:nvSpPr>
          <p:spPr>
            <a:xfrm>
              <a:off x="6638425" y="4161425"/>
              <a:ext cx="62425" cy="53300"/>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47"/>
            <p:cNvSpPr/>
            <p:nvPr/>
          </p:nvSpPr>
          <p:spPr>
            <a:xfrm>
              <a:off x="6638425" y="4085225"/>
              <a:ext cx="62425" cy="5335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47"/>
            <p:cNvSpPr/>
            <p:nvPr/>
          </p:nvSpPr>
          <p:spPr>
            <a:xfrm>
              <a:off x="6638425" y="4009000"/>
              <a:ext cx="62425" cy="5335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47"/>
            <p:cNvSpPr/>
            <p:nvPr/>
          </p:nvSpPr>
          <p:spPr>
            <a:xfrm>
              <a:off x="6715450" y="393280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47"/>
            <p:cNvSpPr/>
            <p:nvPr/>
          </p:nvSpPr>
          <p:spPr>
            <a:xfrm>
              <a:off x="6715450" y="40852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47"/>
            <p:cNvSpPr/>
            <p:nvPr/>
          </p:nvSpPr>
          <p:spPr>
            <a:xfrm>
              <a:off x="6715450" y="4009000"/>
              <a:ext cx="62225" cy="5335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47"/>
            <p:cNvSpPr/>
            <p:nvPr/>
          </p:nvSpPr>
          <p:spPr>
            <a:xfrm>
              <a:off x="6408350" y="4009000"/>
              <a:ext cx="62425" cy="5335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47"/>
            <p:cNvSpPr/>
            <p:nvPr/>
          </p:nvSpPr>
          <p:spPr>
            <a:xfrm>
              <a:off x="6332350"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47"/>
            <p:cNvSpPr/>
            <p:nvPr/>
          </p:nvSpPr>
          <p:spPr>
            <a:xfrm>
              <a:off x="6256150" y="4009000"/>
              <a:ext cx="62200" cy="5335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47"/>
            <p:cNvSpPr/>
            <p:nvPr/>
          </p:nvSpPr>
          <p:spPr>
            <a:xfrm>
              <a:off x="5951475"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47"/>
            <p:cNvSpPr/>
            <p:nvPr/>
          </p:nvSpPr>
          <p:spPr>
            <a:xfrm>
              <a:off x="5951475" y="4009000"/>
              <a:ext cx="62225" cy="5335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47"/>
            <p:cNvSpPr/>
            <p:nvPr/>
          </p:nvSpPr>
          <p:spPr>
            <a:xfrm>
              <a:off x="6027500" y="385677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47"/>
            <p:cNvSpPr/>
            <p:nvPr/>
          </p:nvSpPr>
          <p:spPr>
            <a:xfrm>
              <a:off x="6027500" y="39328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47"/>
            <p:cNvSpPr/>
            <p:nvPr/>
          </p:nvSpPr>
          <p:spPr>
            <a:xfrm>
              <a:off x="6027500" y="4009000"/>
              <a:ext cx="62425" cy="5335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47"/>
            <p:cNvSpPr/>
            <p:nvPr/>
          </p:nvSpPr>
          <p:spPr>
            <a:xfrm>
              <a:off x="6103700" y="3780375"/>
              <a:ext cx="62425" cy="53475"/>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47"/>
            <p:cNvSpPr/>
            <p:nvPr/>
          </p:nvSpPr>
          <p:spPr>
            <a:xfrm>
              <a:off x="6103700" y="3856775"/>
              <a:ext cx="62425" cy="53300"/>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47"/>
            <p:cNvSpPr/>
            <p:nvPr/>
          </p:nvSpPr>
          <p:spPr>
            <a:xfrm>
              <a:off x="6103700" y="3932800"/>
              <a:ext cx="62425" cy="53475"/>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47"/>
            <p:cNvSpPr/>
            <p:nvPr/>
          </p:nvSpPr>
          <p:spPr>
            <a:xfrm>
              <a:off x="6103700" y="4009000"/>
              <a:ext cx="62425" cy="5335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47"/>
            <p:cNvSpPr/>
            <p:nvPr/>
          </p:nvSpPr>
          <p:spPr>
            <a:xfrm>
              <a:off x="61799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47"/>
            <p:cNvSpPr/>
            <p:nvPr/>
          </p:nvSpPr>
          <p:spPr>
            <a:xfrm>
              <a:off x="61799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47"/>
            <p:cNvSpPr/>
            <p:nvPr/>
          </p:nvSpPr>
          <p:spPr>
            <a:xfrm>
              <a:off x="61799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47"/>
            <p:cNvSpPr/>
            <p:nvPr/>
          </p:nvSpPr>
          <p:spPr>
            <a:xfrm>
              <a:off x="61799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47"/>
            <p:cNvSpPr/>
            <p:nvPr/>
          </p:nvSpPr>
          <p:spPr>
            <a:xfrm>
              <a:off x="61799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47"/>
            <p:cNvSpPr/>
            <p:nvPr/>
          </p:nvSpPr>
          <p:spPr>
            <a:xfrm>
              <a:off x="717030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47"/>
            <p:cNvSpPr/>
            <p:nvPr/>
          </p:nvSpPr>
          <p:spPr>
            <a:xfrm>
              <a:off x="68656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47"/>
            <p:cNvSpPr/>
            <p:nvPr/>
          </p:nvSpPr>
          <p:spPr>
            <a:xfrm>
              <a:off x="686565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47"/>
            <p:cNvSpPr/>
            <p:nvPr/>
          </p:nvSpPr>
          <p:spPr>
            <a:xfrm>
              <a:off x="69418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47"/>
            <p:cNvSpPr/>
            <p:nvPr/>
          </p:nvSpPr>
          <p:spPr>
            <a:xfrm>
              <a:off x="6789225" y="3627950"/>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47"/>
            <p:cNvSpPr/>
            <p:nvPr/>
          </p:nvSpPr>
          <p:spPr>
            <a:xfrm>
              <a:off x="6637000" y="3475725"/>
              <a:ext cx="62225" cy="5335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47"/>
            <p:cNvSpPr/>
            <p:nvPr/>
          </p:nvSpPr>
          <p:spPr>
            <a:xfrm>
              <a:off x="6256150" y="3399500"/>
              <a:ext cx="62200" cy="5335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47"/>
            <p:cNvSpPr/>
            <p:nvPr/>
          </p:nvSpPr>
          <p:spPr>
            <a:xfrm>
              <a:off x="6484575" y="355192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47"/>
            <p:cNvSpPr/>
            <p:nvPr/>
          </p:nvSpPr>
          <p:spPr>
            <a:xfrm>
              <a:off x="6484575" y="34757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47"/>
            <p:cNvSpPr/>
            <p:nvPr/>
          </p:nvSpPr>
          <p:spPr>
            <a:xfrm>
              <a:off x="6408350" y="355192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47"/>
            <p:cNvSpPr/>
            <p:nvPr/>
          </p:nvSpPr>
          <p:spPr>
            <a:xfrm>
              <a:off x="6408350" y="3475725"/>
              <a:ext cx="62425" cy="5335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47"/>
            <p:cNvSpPr/>
            <p:nvPr/>
          </p:nvSpPr>
          <p:spPr>
            <a:xfrm>
              <a:off x="6332350"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47"/>
            <p:cNvSpPr/>
            <p:nvPr/>
          </p:nvSpPr>
          <p:spPr>
            <a:xfrm>
              <a:off x="6332350" y="33995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47"/>
            <p:cNvSpPr/>
            <p:nvPr/>
          </p:nvSpPr>
          <p:spPr>
            <a:xfrm>
              <a:off x="7094075" y="4237450"/>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47"/>
            <p:cNvSpPr/>
            <p:nvPr/>
          </p:nvSpPr>
          <p:spPr>
            <a:xfrm>
              <a:off x="7017875" y="4389875"/>
              <a:ext cx="62400" cy="5335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47"/>
            <p:cNvSpPr/>
            <p:nvPr/>
          </p:nvSpPr>
          <p:spPr>
            <a:xfrm>
              <a:off x="7017875" y="4313650"/>
              <a:ext cx="62400" cy="53450"/>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47"/>
            <p:cNvSpPr/>
            <p:nvPr/>
          </p:nvSpPr>
          <p:spPr>
            <a:xfrm>
              <a:off x="6941850" y="438987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47"/>
            <p:cNvSpPr/>
            <p:nvPr/>
          </p:nvSpPr>
          <p:spPr>
            <a:xfrm>
              <a:off x="6484575" y="438987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47"/>
            <p:cNvSpPr/>
            <p:nvPr/>
          </p:nvSpPr>
          <p:spPr>
            <a:xfrm>
              <a:off x="6560800" y="42374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47"/>
            <p:cNvSpPr/>
            <p:nvPr/>
          </p:nvSpPr>
          <p:spPr>
            <a:xfrm>
              <a:off x="6560800" y="4161425"/>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47"/>
            <p:cNvSpPr/>
            <p:nvPr/>
          </p:nvSpPr>
          <p:spPr>
            <a:xfrm>
              <a:off x="6560800" y="40852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47"/>
            <p:cNvSpPr/>
            <p:nvPr/>
          </p:nvSpPr>
          <p:spPr>
            <a:xfrm>
              <a:off x="6560800" y="4009000"/>
              <a:ext cx="62200" cy="5335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47"/>
            <p:cNvSpPr/>
            <p:nvPr/>
          </p:nvSpPr>
          <p:spPr>
            <a:xfrm>
              <a:off x="6560800" y="39328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47"/>
            <p:cNvSpPr/>
            <p:nvPr/>
          </p:nvSpPr>
          <p:spPr>
            <a:xfrm>
              <a:off x="65608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47"/>
            <p:cNvSpPr/>
            <p:nvPr/>
          </p:nvSpPr>
          <p:spPr>
            <a:xfrm>
              <a:off x="65608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47"/>
            <p:cNvSpPr/>
            <p:nvPr/>
          </p:nvSpPr>
          <p:spPr>
            <a:xfrm>
              <a:off x="6484575" y="4237450"/>
              <a:ext cx="62425" cy="53425"/>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47"/>
            <p:cNvSpPr/>
            <p:nvPr/>
          </p:nvSpPr>
          <p:spPr>
            <a:xfrm>
              <a:off x="6484575" y="3780375"/>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47"/>
            <p:cNvSpPr/>
            <p:nvPr/>
          </p:nvSpPr>
          <p:spPr>
            <a:xfrm>
              <a:off x="6484575" y="3704150"/>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47"/>
            <p:cNvSpPr/>
            <p:nvPr/>
          </p:nvSpPr>
          <p:spPr>
            <a:xfrm>
              <a:off x="6408350" y="4237450"/>
              <a:ext cx="62425" cy="53425"/>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47"/>
            <p:cNvSpPr/>
            <p:nvPr/>
          </p:nvSpPr>
          <p:spPr>
            <a:xfrm>
              <a:off x="6408350" y="4161425"/>
              <a:ext cx="62425" cy="53300"/>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47"/>
            <p:cNvSpPr/>
            <p:nvPr/>
          </p:nvSpPr>
          <p:spPr>
            <a:xfrm>
              <a:off x="6408350" y="3780375"/>
              <a:ext cx="62425" cy="53425"/>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47"/>
            <p:cNvSpPr/>
            <p:nvPr/>
          </p:nvSpPr>
          <p:spPr>
            <a:xfrm>
              <a:off x="6408350" y="3704150"/>
              <a:ext cx="62425" cy="53450"/>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47"/>
            <p:cNvSpPr/>
            <p:nvPr/>
          </p:nvSpPr>
          <p:spPr>
            <a:xfrm>
              <a:off x="6332350"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47"/>
            <p:cNvSpPr/>
            <p:nvPr/>
          </p:nvSpPr>
          <p:spPr>
            <a:xfrm>
              <a:off x="6332350"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47"/>
            <p:cNvSpPr/>
            <p:nvPr/>
          </p:nvSpPr>
          <p:spPr>
            <a:xfrm>
              <a:off x="633235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47"/>
            <p:cNvSpPr/>
            <p:nvPr/>
          </p:nvSpPr>
          <p:spPr>
            <a:xfrm>
              <a:off x="63323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47"/>
            <p:cNvSpPr/>
            <p:nvPr/>
          </p:nvSpPr>
          <p:spPr>
            <a:xfrm>
              <a:off x="6256150" y="4085225"/>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47"/>
            <p:cNvSpPr/>
            <p:nvPr/>
          </p:nvSpPr>
          <p:spPr>
            <a:xfrm>
              <a:off x="6256150" y="3704150"/>
              <a:ext cx="62200" cy="53450"/>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47"/>
            <p:cNvSpPr/>
            <p:nvPr/>
          </p:nvSpPr>
          <p:spPr>
            <a:xfrm>
              <a:off x="6256150" y="3627950"/>
              <a:ext cx="62200" cy="53425"/>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47"/>
            <p:cNvSpPr/>
            <p:nvPr/>
          </p:nvSpPr>
          <p:spPr>
            <a:xfrm>
              <a:off x="617992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47"/>
            <p:cNvSpPr/>
            <p:nvPr/>
          </p:nvSpPr>
          <p:spPr>
            <a:xfrm>
              <a:off x="61799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47"/>
            <p:cNvSpPr/>
            <p:nvPr/>
          </p:nvSpPr>
          <p:spPr>
            <a:xfrm>
              <a:off x="6103700" y="4085225"/>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47"/>
            <p:cNvSpPr/>
            <p:nvPr/>
          </p:nvSpPr>
          <p:spPr>
            <a:xfrm>
              <a:off x="6103700" y="3704150"/>
              <a:ext cx="62425" cy="53450"/>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47"/>
            <p:cNvSpPr/>
            <p:nvPr/>
          </p:nvSpPr>
          <p:spPr>
            <a:xfrm>
              <a:off x="6027500" y="4085225"/>
              <a:ext cx="62425" cy="5335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47"/>
            <p:cNvSpPr/>
            <p:nvPr/>
          </p:nvSpPr>
          <p:spPr>
            <a:xfrm>
              <a:off x="6027500" y="3780375"/>
              <a:ext cx="62425" cy="53425"/>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47"/>
            <p:cNvSpPr/>
            <p:nvPr/>
          </p:nvSpPr>
          <p:spPr>
            <a:xfrm>
              <a:off x="6027500" y="3704150"/>
              <a:ext cx="62425" cy="53450"/>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47"/>
            <p:cNvSpPr/>
            <p:nvPr/>
          </p:nvSpPr>
          <p:spPr>
            <a:xfrm>
              <a:off x="59514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47"/>
            <p:cNvSpPr/>
            <p:nvPr/>
          </p:nvSpPr>
          <p:spPr>
            <a:xfrm>
              <a:off x="5951475"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47"/>
            <p:cNvSpPr/>
            <p:nvPr/>
          </p:nvSpPr>
          <p:spPr>
            <a:xfrm>
              <a:off x="5951475" y="3780375"/>
              <a:ext cx="62425" cy="53425"/>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47"/>
            <p:cNvSpPr/>
            <p:nvPr/>
          </p:nvSpPr>
          <p:spPr>
            <a:xfrm>
              <a:off x="587527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47"/>
            <p:cNvSpPr/>
            <p:nvPr/>
          </p:nvSpPr>
          <p:spPr>
            <a:xfrm>
              <a:off x="587527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47"/>
            <p:cNvSpPr/>
            <p:nvPr/>
          </p:nvSpPr>
          <p:spPr>
            <a:xfrm>
              <a:off x="587527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47"/>
            <p:cNvSpPr/>
            <p:nvPr/>
          </p:nvSpPr>
          <p:spPr>
            <a:xfrm>
              <a:off x="587527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47"/>
            <p:cNvSpPr/>
            <p:nvPr/>
          </p:nvSpPr>
          <p:spPr>
            <a:xfrm>
              <a:off x="45040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47"/>
            <p:cNvSpPr/>
            <p:nvPr/>
          </p:nvSpPr>
          <p:spPr>
            <a:xfrm>
              <a:off x="450405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47"/>
            <p:cNvSpPr/>
            <p:nvPr/>
          </p:nvSpPr>
          <p:spPr>
            <a:xfrm>
              <a:off x="450405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47"/>
            <p:cNvSpPr/>
            <p:nvPr/>
          </p:nvSpPr>
          <p:spPr>
            <a:xfrm>
              <a:off x="4427825" y="39328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47"/>
            <p:cNvSpPr/>
            <p:nvPr/>
          </p:nvSpPr>
          <p:spPr>
            <a:xfrm>
              <a:off x="4427825" y="3856775"/>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47"/>
            <p:cNvSpPr/>
            <p:nvPr/>
          </p:nvSpPr>
          <p:spPr>
            <a:xfrm>
              <a:off x="4427825" y="3780375"/>
              <a:ext cx="62425" cy="53425"/>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47"/>
            <p:cNvSpPr/>
            <p:nvPr/>
          </p:nvSpPr>
          <p:spPr>
            <a:xfrm>
              <a:off x="4351600" y="3171075"/>
              <a:ext cx="62425" cy="5335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47"/>
            <p:cNvSpPr/>
            <p:nvPr/>
          </p:nvSpPr>
          <p:spPr>
            <a:xfrm>
              <a:off x="435160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47"/>
            <p:cNvSpPr/>
            <p:nvPr/>
          </p:nvSpPr>
          <p:spPr>
            <a:xfrm>
              <a:off x="3970950" y="27902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47"/>
            <p:cNvSpPr/>
            <p:nvPr/>
          </p:nvSpPr>
          <p:spPr>
            <a:xfrm>
              <a:off x="3970950" y="2866425"/>
              <a:ext cx="62225" cy="53275"/>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47"/>
            <p:cNvSpPr/>
            <p:nvPr/>
          </p:nvSpPr>
          <p:spPr>
            <a:xfrm>
              <a:off x="3970950" y="2942425"/>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47"/>
            <p:cNvSpPr/>
            <p:nvPr/>
          </p:nvSpPr>
          <p:spPr>
            <a:xfrm>
              <a:off x="3970950" y="301865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47"/>
            <p:cNvSpPr/>
            <p:nvPr/>
          </p:nvSpPr>
          <p:spPr>
            <a:xfrm>
              <a:off x="3970950" y="309485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47"/>
            <p:cNvSpPr/>
            <p:nvPr/>
          </p:nvSpPr>
          <p:spPr>
            <a:xfrm>
              <a:off x="3970950" y="317107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47"/>
            <p:cNvSpPr/>
            <p:nvPr/>
          </p:nvSpPr>
          <p:spPr>
            <a:xfrm>
              <a:off x="3970950" y="3247075"/>
              <a:ext cx="62225" cy="53450"/>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47"/>
            <p:cNvSpPr/>
            <p:nvPr/>
          </p:nvSpPr>
          <p:spPr>
            <a:xfrm>
              <a:off x="3970950" y="33233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47"/>
            <p:cNvSpPr/>
            <p:nvPr/>
          </p:nvSpPr>
          <p:spPr>
            <a:xfrm>
              <a:off x="3970950" y="33995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47"/>
            <p:cNvSpPr/>
            <p:nvPr/>
          </p:nvSpPr>
          <p:spPr>
            <a:xfrm>
              <a:off x="3970950" y="347572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47"/>
            <p:cNvSpPr/>
            <p:nvPr/>
          </p:nvSpPr>
          <p:spPr>
            <a:xfrm>
              <a:off x="3970950" y="355192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47"/>
            <p:cNvSpPr/>
            <p:nvPr/>
          </p:nvSpPr>
          <p:spPr>
            <a:xfrm>
              <a:off x="3970950" y="3627950"/>
              <a:ext cx="62225" cy="53425"/>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47"/>
            <p:cNvSpPr/>
            <p:nvPr/>
          </p:nvSpPr>
          <p:spPr>
            <a:xfrm>
              <a:off x="3970950" y="3704150"/>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47"/>
            <p:cNvSpPr/>
            <p:nvPr/>
          </p:nvSpPr>
          <p:spPr>
            <a:xfrm>
              <a:off x="3970950" y="3780375"/>
              <a:ext cx="62425" cy="53425"/>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47"/>
            <p:cNvSpPr/>
            <p:nvPr/>
          </p:nvSpPr>
          <p:spPr>
            <a:xfrm>
              <a:off x="3970950" y="385677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47"/>
            <p:cNvSpPr/>
            <p:nvPr/>
          </p:nvSpPr>
          <p:spPr>
            <a:xfrm>
              <a:off x="3970950" y="4009000"/>
              <a:ext cx="62225" cy="5335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47"/>
            <p:cNvSpPr/>
            <p:nvPr/>
          </p:nvSpPr>
          <p:spPr>
            <a:xfrm>
              <a:off x="404695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47"/>
            <p:cNvSpPr/>
            <p:nvPr/>
          </p:nvSpPr>
          <p:spPr>
            <a:xfrm>
              <a:off x="4046950" y="286642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47"/>
            <p:cNvSpPr/>
            <p:nvPr/>
          </p:nvSpPr>
          <p:spPr>
            <a:xfrm>
              <a:off x="4046950" y="2942425"/>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47"/>
            <p:cNvSpPr/>
            <p:nvPr/>
          </p:nvSpPr>
          <p:spPr>
            <a:xfrm>
              <a:off x="404695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47"/>
            <p:cNvSpPr/>
            <p:nvPr/>
          </p:nvSpPr>
          <p:spPr>
            <a:xfrm>
              <a:off x="404695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47"/>
            <p:cNvSpPr/>
            <p:nvPr/>
          </p:nvSpPr>
          <p:spPr>
            <a:xfrm>
              <a:off x="4046950"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47"/>
            <p:cNvSpPr/>
            <p:nvPr/>
          </p:nvSpPr>
          <p:spPr>
            <a:xfrm>
              <a:off x="404695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47"/>
            <p:cNvSpPr/>
            <p:nvPr/>
          </p:nvSpPr>
          <p:spPr>
            <a:xfrm>
              <a:off x="4046950" y="3323300"/>
              <a:ext cx="62425" cy="53425"/>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47"/>
            <p:cNvSpPr/>
            <p:nvPr/>
          </p:nvSpPr>
          <p:spPr>
            <a:xfrm>
              <a:off x="404695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47"/>
            <p:cNvSpPr/>
            <p:nvPr/>
          </p:nvSpPr>
          <p:spPr>
            <a:xfrm>
              <a:off x="4046950" y="34757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47"/>
            <p:cNvSpPr/>
            <p:nvPr/>
          </p:nvSpPr>
          <p:spPr>
            <a:xfrm>
              <a:off x="4046950" y="355192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47"/>
            <p:cNvSpPr/>
            <p:nvPr/>
          </p:nvSpPr>
          <p:spPr>
            <a:xfrm>
              <a:off x="4046950"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47"/>
            <p:cNvSpPr/>
            <p:nvPr/>
          </p:nvSpPr>
          <p:spPr>
            <a:xfrm>
              <a:off x="4046950"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47"/>
            <p:cNvSpPr/>
            <p:nvPr/>
          </p:nvSpPr>
          <p:spPr>
            <a:xfrm>
              <a:off x="41231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47"/>
            <p:cNvSpPr/>
            <p:nvPr/>
          </p:nvSpPr>
          <p:spPr>
            <a:xfrm>
              <a:off x="4123175" y="2866425"/>
              <a:ext cx="62425" cy="53275"/>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47"/>
            <p:cNvSpPr/>
            <p:nvPr/>
          </p:nvSpPr>
          <p:spPr>
            <a:xfrm>
              <a:off x="4123175" y="29424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47"/>
            <p:cNvSpPr/>
            <p:nvPr/>
          </p:nvSpPr>
          <p:spPr>
            <a:xfrm>
              <a:off x="4123175" y="301865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47"/>
            <p:cNvSpPr/>
            <p:nvPr/>
          </p:nvSpPr>
          <p:spPr>
            <a:xfrm>
              <a:off x="41231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47"/>
            <p:cNvSpPr/>
            <p:nvPr/>
          </p:nvSpPr>
          <p:spPr>
            <a:xfrm>
              <a:off x="4123175" y="317107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47"/>
            <p:cNvSpPr/>
            <p:nvPr/>
          </p:nvSpPr>
          <p:spPr>
            <a:xfrm>
              <a:off x="41231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47"/>
            <p:cNvSpPr/>
            <p:nvPr/>
          </p:nvSpPr>
          <p:spPr>
            <a:xfrm>
              <a:off x="4123175" y="33233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47"/>
            <p:cNvSpPr/>
            <p:nvPr/>
          </p:nvSpPr>
          <p:spPr>
            <a:xfrm>
              <a:off x="4123175" y="33995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47"/>
            <p:cNvSpPr/>
            <p:nvPr/>
          </p:nvSpPr>
          <p:spPr>
            <a:xfrm>
              <a:off x="4123175" y="347572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47"/>
            <p:cNvSpPr/>
            <p:nvPr/>
          </p:nvSpPr>
          <p:spPr>
            <a:xfrm>
              <a:off x="4123175" y="355192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47"/>
            <p:cNvSpPr/>
            <p:nvPr/>
          </p:nvSpPr>
          <p:spPr>
            <a:xfrm>
              <a:off x="4123175" y="3627950"/>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47"/>
            <p:cNvSpPr/>
            <p:nvPr/>
          </p:nvSpPr>
          <p:spPr>
            <a:xfrm>
              <a:off x="4199400"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47"/>
            <p:cNvSpPr/>
            <p:nvPr/>
          </p:nvSpPr>
          <p:spPr>
            <a:xfrm>
              <a:off x="419940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47"/>
            <p:cNvSpPr/>
            <p:nvPr/>
          </p:nvSpPr>
          <p:spPr>
            <a:xfrm>
              <a:off x="4199400" y="317107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47"/>
            <p:cNvSpPr/>
            <p:nvPr/>
          </p:nvSpPr>
          <p:spPr>
            <a:xfrm>
              <a:off x="4199400" y="3247075"/>
              <a:ext cx="62200" cy="53450"/>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47"/>
            <p:cNvSpPr/>
            <p:nvPr/>
          </p:nvSpPr>
          <p:spPr>
            <a:xfrm>
              <a:off x="4275600" y="3018650"/>
              <a:ext cx="62225" cy="53425"/>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47"/>
            <p:cNvSpPr/>
            <p:nvPr/>
          </p:nvSpPr>
          <p:spPr>
            <a:xfrm>
              <a:off x="4275600"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47"/>
            <p:cNvSpPr/>
            <p:nvPr/>
          </p:nvSpPr>
          <p:spPr>
            <a:xfrm>
              <a:off x="4275600" y="317107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47"/>
            <p:cNvSpPr/>
            <p:nvPr/>
          </p:nvSpPr>
          <p:spPr>
            <a:xfrm>
              <a:off x="4275600" y="32470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47"/>
            <p:cNvSpPr/>
            <p:nvPr/>
          </p:nvSpPr>
          <p:spPr>
            <a:xfrm>
              <a:off x="4275475" y="3323300"/>
              <a:ext cx="62350" cy="53425"/>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47"/>
            <p:cNvSpPr/>
            <p:nvPr/>
          </p:nvSpPr>
          <p:spPr>
            <a:xfrm>
              <a:off x="4199400" y="33233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47"/>
            <p:cNvSpPr/>
            <p:nvPr/>
          </p:nvSpPr>
          <p:spPr>
            <a:xfrm>
              <a:off x="4199400" y="33995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47"/>
            <p:cNvSpPr/>
            <p:nvPr/>
          </p:nvSpPr>
          <p:spPr>
            <a:xfrm>
              <a:off x="4199400" y="34757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47"/>
            <p:cNvSpPr/>
            <p:nvPr/>
          </p:nvSpPr>
          <p:spPr>
            <a:xfrm>
              <a:off x="4199400" y="355192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47"/>
            <p:cNvSpPr/>
            <p:nvPr/>
          </p:nvSpPr>
          <p:spPr>
            <a:xfrm>
              <a:off x="4199400" y="36279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47"/>
            <p:cNvSpPr/>
            <p:nvPr/>
          </p:nvSpPr>
          <p:spPr>
            <a:xfrm>
              <a:off x="419940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47"/>
            <p:cNvSpPr/>
            <p:nvPr/>
          </p:nvSpPr>
          <p:spPr>
            <a:xfrm>
              <a:off x="4123175" y="3704150"/>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47"/>
            <p:cNvSpPr/>
            <p:nvPr/>
          </p:nvSpPr>
          <p:spPr>
            <a:xfrm>
              <a:off x="412317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47"/>
            <p:cNvSpPr/>
            <p:nvPr/>
          </p:nvSpPr>
          <p:spPr>
            <a:xfrm>
              <a:off x="4046950" y="3780375"/>
              <a:ext cx="62425" cy="53425"/>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47"/>
            <p:cNvSpPr/>
            <p:nvPr/>
          </p:nvSpPr>
          <p:spPr>
            <a:xfrm>
              <a:off x="4046950" y="385677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47"/>
            <p:cNvSpPr/>
            <p:nvPr/>
          </p:nvSpPr>
          <p:spPr>
            <a:xfrm>
              <a:off x="4046950"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47"/>
            <p:cNvSpPr/>
            <p:nvPr/>
          </p:nvSpPr>
          <p:spPr>
            <a:xfrm>
              <a:off x="4046950" y="3932800"/>
              <a:ext cx="62425" cy="53425"/>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47"/>
            <p:cNvSpPr/>
            <p:nvPr/>
          </p:nvSpPr>
          <p:spPr>
            <a:xfrm>
              <a:off x="3970950" y="39328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47"/>
            <p:cNvSpPr/>
            <p:nvPr/>
          </p:nvSpPr>
          <p:spPr>
            <a:xfrm>
              <a:off x="35898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47"/>
            <p:cNvSpPr/>
            <p:nvPr/>
          </p:nvSpPr>
          <p:spPr>
            <a:xfrm>
              <a:off x="35898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47"/>
            <p:cNvSpPr/>
            <p:nvPr/>
          </p:nvSpPr>
          <p:spPr>
            <a:xfrm>
              <a:off x="358987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47"/>
            <p:cNvSpPr/>
            <p:nvPr/>
          </p:nvSpPr>
          <p:spPr>
            <a:xfrm>
              <a:off x="358987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47"/>
            <p:cNvSpPr/>
            <p:nvPr/>
          </p:nvSpPr>
          <p:spPr>
            <a:xfrm>
              <a:off x="358987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47"/>
            <p:cNvSpPr/>
            <p:nvPr/>
          </p:nvSpPr>
          <p:spPr>
            <a:xfrm>
              <a:off x="358987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47"/>
            <p:cNvSpPr/>
            <p:nvPr/>
          </p:nvSpPr>
          <p:spPr>
            <a:xfrm>
              <a:off x="358987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47"/>
            <p:cNvSpPr/>
            <p:nvPr/>
          </p:nvSpPr>
          <p:spPr>
            <a:xfrm>
              <a:off x="328522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47"/>
            <p:cNvSpPr/>
            <p:nvPr/>
          </p:nvSpPr>
          <p:spPr>
            <a:xfrm>
              <a:off x="328522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47"/>
            <p:cNvSpPr/>
            <p:nvPr/>
          </p:nvSpPr>
          <p:spPr>
            <a:xfrm>
              <a:off x="328522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47"/>
            <p:cNvSpPr/>
            <p:nvPr/>
          </p:nvSpPr>
          <p:spPr>
            <a:xfrm>
              <a:off x="3361450" y="279020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47"/>
            <p:cNvSpPr/>
            <p:nvPr/>
          </p:nvSpPr>
          <p:spPr>
            <a:xfrm>
              <a:off x="3361450" y="2866425"/>
              <a:ext cx="62200" cy="53275"/>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47"/>
            <p:cNvSpPr/>
            <p:nvPr/>
          </p:nvSpPr>
          <p:spPr>
            <a:xfrm>
              <a:off x="3361450" y="2942425"/>
              <a:ext cx="62200" cy="53450"/>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47"/>
            <p:cNvSpPr/>
            <p:nvPr/>
          </p:nvSpPr>
          <p:spPr>
            <a:xfrm>
              <a:off x="3361450" y="3018650"/>
              <a:ext cx="62200" cy="53425"/>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47"/>
            <p:cNvSpPr/>
            <p:nvPr/>
          </p:nvSpPr>
          <p:spPr>
            <a:xfrm>
              <a:off x="3361450" y="309485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47"/>
            <p:cNvSpPr/>
            <p:nvPr/>
          </p:nvSpPr>
          <p:spPr>
            <a:xfrm>
              <a:off x="3437450"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47"/>
            <p:cNvSpPr/>
            <p:nvPr/>
          </p:nvSpPr>
          <p:spPr>
            <a:xfrm>
              <a:off x="3437450"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47"/>
            <p:cNvSpPr/>
            <p:nvPr/>
          </p:nvSpPr>
          <p:spPr>
            <a:xfrm>
              <a:off x="3437450" y="279020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47"/>
            <p:cNvSpPr/>
            <p:nvPr/>
          </p:nvSpPr>
          <p:spPr>
            <a:xfrm>
              <a:off x="3437450" y="286642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47"/>
            <p:cNvSpPr/>
            <p:nvPr/>
          </p:nvSpPr>
          <p:spPr>
            <a:xfrm>
              <a:off x="3437450" y="2942425"/>
              <a:ext cx="62425" cy="53450"/>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47"/>
            <p:cNvSpPr/>
            <p:nvPr/>
          </p:nvSpPr>
          <p:spPr>
            <a:xfrm>
              <a:off x="3437450" y="3018650"/>
              <a:ext cx="62425" cy="53425"/>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47"/>
            <p:cNvSpPr/>
            <p:nvPr/>
          </p:nvSpPr>
          <p:spPr>
            <a:xfrm>
              <a:off x="3437450" y="309485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47"/>
            <p:cNvSpPr/>
            <p:nvPr/>
          </p:nvSpPr>
          <p:spPr>
            <a:xfrm>
              <a:off x="3513675" y="26377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47"/>
            <p:cNvSpPr/>
            <p:nvPr/>
          </p:nvSpPr>
          <p:spPr>
            <a:xfrm>
              <a:off x="35136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47"/>
            <p:cNvSpPr/>
            <p:nvPr/>
          </p:nvSpPr>
          <p:spPr>
            <a:xfrm>
              <a:off x="35136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47"/>
            <p:cNvSpPr/>
            <p:nvPr/>
          </p:nvSpPr>
          <p:spPr>
            <a:xfrm>
              <a:off x="3513675" y="286642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47"/>
            <p:cNvSpPr/>
            <p:nvPr/>
          </p:nvSpPr>
          <p:spPr>
            <a:xfrm>
              <a:off x="3513675" y="2942425"/>
              <a:ext cx="62425" cy="53450"/>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47"/>
            <p:cNvSpPr/>
            <p:nvPr/>
          </p:nvSpPr>
          <p:spPr>
            <a:xfrm>
              <a:off x="3513675" y="3018650"/>
              <a:ext cx="62425" cy="53425"/>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47"/>
            <p:cNvSpPr/>
            <p:nvPr/>
          </p:nvSpPr>
          <p:spPr>
            <a:xfrm>
              <a:off x="35136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47"/>
            <p:cNvSpPr/>
            <p:nvPr/>
          </p:nvSpPr>
          <p:spPr>
            <a:xfrm>
              <a:off x="3513675" y="317107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47"/>
            <p:cNvSpPr/>
            <p:nvPr/>
          </p:nvSpPr>
          <p:spPr>
            <a:xfrm>
              <a:off x="358987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47"/>
            <p:cNvSpPr/>
            <p:nvPr/>
          </p:nvSpPr>
          <p:spPr>
            <a:xfrm>
              <a:off x="3666100"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47"/>
            <p:cNvSpPr/>
            <p:nvPr/>
          </p:nvSpPr>
          <p:spPr>
            <a:xfrm>
              <a:off x="3666100" y="271400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47"/>
            <p:cNvSpPr/>
            <p:nvPr/>
          </p:nvSpPr>
          <p:spPr>
            <a:xfrm>
              <a:off x="3666100"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47"/>
            <p:cNvSpPr/>
            <p:nvPr/>
          </p:nvSpPr>
          <p:spPr>
            <a:xfrm>
              <a:off x="366610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47"/>
            <p:cNvSpPr/>
            <p:nvPr/>
          </p:nvSpPr>
          <p:spPr>
            <a:xfrm>
              <a:off x="3666100" y="3018650"/>
              <a:ext cx="62200" cy="53425"/>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47"/>
            <p:cNvSpPr/>
            <p:nvPr/>
          </p:nvSpPr>
          <p:spPr>
            <a:xfrm>
              <a:off x="3666100"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47"/>
            <p:cNvSpPr/>
            <p:nvPr/>
          </p:nvSpPr>
          <p:spPr>
            <a:xfrm>
              <a:off x="3666100" y="317107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47"/>
            <p:cNvSpPr/>
            <p:nvPr/>
          </p:nvSpPr>
          <p:spPr>
            <a:xfrm>
              <a:off x="3742300" y="2637775"/>
              <a:ext cx="62225" cy="53450"/>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47"/>
            <p:cNvSpPr/>
            <p:nvPr/>
          </p:nvSpPr>
          <p:spPr>
            <a:xfrm>
              <a:off x="3742300" y="271400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47"/>
            <p:cNvSpPr/>
            <p:nvPr/>
          </p:nvSpPr>
          <p:spPr>
            <a:xfrm>
              <a:off x="3742300" y="2790200"/>
              <a:ext cx="62225" cy="5335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47"/>
            <p:cNvSpPr/>
            <p:nvPr/>
          </p:nvSpPr>
          <p:spPr>
            <a:xfrm>
              <a:off x="3742300" y="2942425"/>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47"/>
            <p:cNvSpPr/>
            <p:nvPr/>
          </p:nvSpPr>
          <p:spPr>
            <a:xfrm>
              <a:off x="3742300" y="301865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47"/>
            <p:cNvSpPr/>
            <p:nvPr/>
          </p:nvSpPr>
          <p:spPr>
            <a:xfrm>
              <a:off x="3742300" y="309485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47"/>
            <p:cNvSpPr/>
            <p:nvPr/>
          </p:nvSpPr>
          <p:spPr>
            <a:xfrm>
              <a:off x="3742300" y="3171075"/>
              <a:ext cx="62225" cy="53300"/>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47"/>
            <p:cNvSpPr/>
            <p:nvPr/>
          </p:nvSpPr>
          <p:spPr>
            <a:xfrm>
              <a:off x="3742300" y="3247075"/>
              <a:ext cx="62225" cy="53450"/>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47"/>
            <p:cNvSpPr/>
            <p:nvPr/>
          </p:nvSpPr>
          <p:spPr>
            <a:xfrm>
              <a:off x="381852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47"/>
            <p:cNvSpPr/>
            <p:nvPr/>
          </p:nvSpPr>
          <p:spPr>
            <a:xfrm>
              <a:off x="3818525" y="27902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47"/>
            <p:cNvSpPr/>
            <p:nvPr/>
          </p:nvSpPr>
          <p:spPr>
            <a:xfrm>
              <a:off x="3818525" y="29424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47"/>
            <p:cNvSpPr/>
            <p:nvPr/>
          </p:nvSpPr>
          <p:spPr>
            <a:xfrm>
              <a:off x="3818525" y="301865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47"/>
            <p:cNvSpPr/>
            <p:nvPr/>
          </p:nvSpPr>
          <p:spPr>
            <a:xfrm>
              <a:off x="3818525" y="309485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47"/>
            <p:cNvSpPr/>
            <p:nvPr/>
          </p:nvSpPr>
          <p:spPr>
            <a:xfrm>
              <a:off x="3818525"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47"/>
            <p:cNvSpPr/>
            <p:nvPr/>
          </p:nvSpPr>
          <p:spPr>
            <a:xfrm>
              <a:off x="381852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47"/>
            <p:cNvSpPr/>
            <p:nvPr/>
          </p:nvSpPr>
          <p:spPr>
            <a:xfrm>
              <a:off x="381852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47"/>
            <p:cNvSpPr/>
            <p:nvPr/>
          </p:nvSpPr>
          <p:spPr>
            <a:xfrm>
              <a:off x="381852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47"/>
            <p:cNvSpPr/>
            <p:nvPr/>
          </p:nvSpPr>
          <p:spPr>
            <a:xfrm>
              <a:off x="38185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47"/>
            <p:cNvSpPr/>
            <p:nvPr/>
          </p:nvSpPr>
          <p:spPr>
            <a:xfrm>
              <a:off x="3894725" y="27902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47"/>
            <p:cNvSpPr/>
            <p:nvPr/>
          </p:nvSpPr>
          <p:spPr>
            <a:xfrm>
              <a:off x="3894725" y="393280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47"/>
            <p:cNvSpPr/>
            <p:nvPr/>
          </p:nvSpPr>
          <p:spPr>
            <a:xfrm>
              <a:off x="3894725" y="385677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47"/>
            <p:cNvSpPr/>
            <p:nvPr/>
          </p:nvSpPr>
          <p:spPr>
            <a:xfrm>
              <a:off x="3894725" y="3780375"/>
              <a:ext cx="62425" cy="53425"/>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47"/>
            <p:cNvSpPr/>
            <p:nvPr/>
          </p:nvSpPr>
          <p:spPr>
            <a:xfrm>
              <a:off x="3894725" y="3704150"/>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47"/>
            <p:cNvSpPr/>
            <p:nvPr/>
          </p:nvSpPr>
          <p:spPr>
            <a:xfrm>
              <a:off x="3894725"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47"/>
            <p:cNvSpPr/>
            <p:nvPr/>
          </p:nvSpPr>
          <p:spPr>
            <a:xfrm>
              <a:off x="3894725" y="355192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47"/>
            <p:cNvSpPr/>
            <p:nvPr/>
          </p:nvSpPr>
          <p:spPr>
            <a:xfrm>
              <a:off x="3894725"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47"/>
            <p:cNvSpPr/>
            <p:nvPr/>
          </p:nvSpPr>
          <p:spPr>
            <a:xfrm>
              <a:off x="3894725"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47"/>
            <p:cNvSpPr/>
            <p:nvPr/>
          </p:nvSpPr>
          <p:spPr>
            <a:xfrm>
              <a:off x="3894600" y="3323300"/>
              <a:ext cx="62350" cy="53425"/>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47"/>
            <p:cNvSpPr/>
            <p:nvPr/>
          </p:nvSpPr>
          <p:spPr>
            <a:xfrm>
              <a:off x="3894725" y="32470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47"/>
            <p:cNvSpPr/>
            <p:nvPr/>
          </p:nvSpPr>
          <p:spPr>
            <a:xfrm>
              <a:off x="3894725"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47"/>
            <p:cNvSpPr/>
            <p:nvPr/>
          </p:nvSpPr>
          <p:spPr>
            <a:xfrm>
              <a:off x="3894725" y="309485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47"/>
            <p:cNvSpPr/>
            <p:nvPr/>
          </p:nvSpPr>
          <p:spPr>
            <a:xfrm>
              <a:off x="3894725" y="301865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47"/>
            <p:cNvSpPr/>
            <p:nvPr/>
          </p:nvSpPr>
          <p:spPr>
            <a:xfrm>
              <a:off x="3894725"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47"/>
            <p:cNvSpPr/>
            <p:nvPr/>
          </p:nvSpPr>
          <p:spPr>
            <a:xfrm>
              <a:off x="3894725"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47"/>
            <p:cNvSpPr/>
            <p:nvPr/>
          </p:nvSpPr>
          <p:spPr>
            <a:xfrm>
              <a:off x="3818525"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47"/>
            <p:cNvSpPr/>
            <p:nvPr/>
          </p:nvSpPr>
          <p:spPr>
            <a:xfrm>
              <a:off x="3742300" y="2866425"/>
              <a:ext cx="62225" cy="53225"/>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47"/>
            <p:cNvSpPr/>
            <p:nvPr/>
          </p:nvSpPr>
          <p:spPr>
            <a:xfrm>
              <a:off x="366610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47"/>
            <p:cNvSpPr/>
            <p:nvPr/>
          </p:nvSpPr>
          <p:spPr>
            <a:xfrm>
              <a:off x="450405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47"/>
            <p:cNvSpPr/>
            <p:nvPr/>
          </p:nvSpPr>
          <p:spPr>
            <a:xfrm>
              <a:off x="4504050" y="3171075"/>
              <a:ext cx="62200" cy="5335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47"/>
            <p:cNvSpPr/>
            <p:nvPr/>
          </p:nvSpPr>
          <p:spPr>
            <a:xfrm>
              <a:off x="450405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47"/>
            <p:cNvSpPr/>
            <p:nvPr/>
          </p:nvSpPr>
          <p:spPr>
            <a:xfrm>
              <a:off x="4427825" y="33233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47"/>
            <p:cNvSpPr/>
            <p:nvPr/>
          </p:nvSpPr>
          <p:spPr>
            <a:xfrm>
              <a:off x="4427825" y="32470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47"/>
            <p:cNvSpPr/>
            <p:nvPr/>
          </p:nvSpPr>
          <p:spPr>
            <a:xfrm>
              <a:off x="4427825" y="3171075"/>
              <a:ext cx="62425" cy="53275"/>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47"/>
            <p:cNvSpPr/>
            <p:nvPr/>
          </p:nvSpPr>
          <p:spPr>
            <a:xfrm>
              <a:off x="4427825" y="3094850"/>
              <a:ext cx="62425" cy="5335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47"/>
            <p:cNvSpPr/>
            <p:nvPr/>
          </p:nvSpPr>
          <p:spPr>
            <a:xfrm>
              <a:off x="4427825" y="3018650"/>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47"/>
            <p:cNvSpPr/>
            <p:nvPr/>
          </p:nvSpPr>
          <p:spPr>
            <a:xfrm>
              <a:off x="435160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47"/>
            <p:cNvSpPr/>
            <p:nvPr/>
          </p:nvSpPr>
          <p:spPr>
            <a:xfrm>
              <a:off x="4351600" y="332330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47"/>
            <p:cNvSpPr/>
            <p:nvPr/>
          </p:nvSpPr>
          <p:spPr>
            <a:xfrm>
              <a:off x="435160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47"/>
            <p:cNvSpPr/>
            <p:nvPr/>
          </p:nvSpPr>
          <p:spPr>
            <a:xfrm>
              <a:off x="435160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47"/>
            <p:cNvSpPr/>
            <p:nvPr/>
          </p:nvSpPr>
          <p:spPr>
            <a:xfrm>
              <a:off x="4351600" y="29424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47"/>
            <p:cNvSpPr/>
            <p:nvPr/>
          </p:nvSpPr>
          <p:spPr>
            <a:xfrm>
              <a:off x="427560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47"/>
            <p:cNvSpPr/>
            <p:nvPr/>
          </p:nvSpPr>
          <p:spPr>
            <a:xfrm>
              <a:off x="427560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47"/>
            <p:cNvSpPr/>
            <p:nvPr/>
          </p:nvSpPr>
          <p:spPr>
            <a:xfrm>
              <a:off x="4275600"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47"/>
            <p:cNvSpPr/>
            <p:nvPr/>
          </p:nvSpPr>
          <p:spPr>
            <a:xfrm>
              <a:off x="4275600"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47"/>
            <p:cNvSpPr/>
            <p:nvPr/>
          </p:nvSpPr>
          <p:spPr>
            <a:xfrm>
              <a:off x="42756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47"/>
            <p:cNvSpPr/>
            <p:nvPr/>
          </p:nvSpPr>
          <p:spPr>
            <a:xfrm>
              <a:off x="4275600" y="3399500"/>
              <a:ext cx="62225" cy="5335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47"/>
            <p:cNvSpPr/>
            <p:nvPr/>
          </p:nvSpPr>
          <p:spPr>
            <a:xfrm>
              <a:off x="427560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47"/>
            <p:cNvSpPr/>
            <p:nvPr/>
          </p:nvSpPr>
          <p:spPr>
            <a:xfrm>
              <a:off x="427560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47"/>
            <p:cNvSpPr/>
            <p:nvPr/>
          </p:nvSpPr>
          <p:spPr>
            <a:xfrm>
              <a:off x="41994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47"/>
            <p:cNvSpPr/>
            <p:nvPr/>
          </p:nvSpPr>
          <p:spPr>
            <a:xfrm>
              <a:off x="41994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47"/>
            <p:cNvSpPr/>
            <p:nvPr/>
          </p:nvSpPr>
          <p:spPr>
            <a:xfrm>
              <a:off x="419940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47"/>
            <p:cNvSpPr/>
            <p:nvPr/>
          </p:nvSpPr>
          <p:spPr>
            <a:xfrm>
              <a:off x="419940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47"/>
            <p:cNvSpPr/>
            <p:nvPr/>
          </p:nvSpPr>
          <p:spPr>
            <a:xfrm>
              <a:off x="4123175" y="4085225"/>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47"/>
            <p:cNvSpPr/>
            <p:nvPr/>
          </p:nvSpPr>
          <p:spPr>
            <a:xfrm>
              <a:off x="4123175" y="4009000"/>
              <a:ext cx="62425" cy="5335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47"/>
            <p:cNvSpPr/>
            <p:nvPr/>
          </p:nvSpPr>
          <p:spPr>
            <a:xfrm>
              <a:off x="4123175" y="39328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47"/>
            <p:cNvSpPr/>
            <p:nvPr/>
          </p:nvSpPr>
          <p:spPr>
            <a:xfrm>
              <a:off x="4123175" y="385677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47"/>
            <p:cNvSpPr/>
            <p:nvPr/>
          </p:nvSpPr>
          <p:spPr>
            <a:xfrm>
              <a:off x="41231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47"/>
            <p:cNvSpPr/>
            <p:nvPr/>
          </p:nvSpPr>
          <p:spPr>
            <a:xfrm>
              <a:off x="4046950"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47"/>
            <p:cNvSpPr/>
            <p:nvPr/>
          </p:nvSpPr>
          <p:spPr>
            <a:xfrm>
              <a:off x="404695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47"/>
            <p:cNvSpPr/>
            <p:nvPr/>
          </p:nvSpPr>
          <p:spPr>
            <a:xfrm>
              <a:off x="4046950" y="26377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47"/>
            <p:cNvSpPr/>
            <p:nvPr/>
          </p:nvSpPr>
          <p:spPr>
            <a:xfrm>
              <a:off x="3970950" y="4085225"/>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47"/>
            <p:cNvSpPr/>
            <p:nvPr/>
          </p:nvSpPr>
          <p:spPr>
            <a:xfrm>
              <a:off x="3970950" y="2714000"/>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47"/>
            <p:cNvSpPr/>
            <p:nvPr/>
          </p:nvSpPr>
          <p:spPr>
            <a:xfrm>
              <a:off x="3970950" y="2637775"/>
              <a:ext cx="62225" cy="53450"/>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47"/>
            <p:cNvSpPr/>
            <p:nvPr/>
          </p:nvSpPr>
          <p:spPr>
            <a:xfrm>
              <a:off x="3894725" y="408522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47"/>
            <p:cNvSpPr/>
            <p:nvPr/>
          </p:nvSpPr>
          <p:spPr>
            <a:xfrm>
              <a:off x="3894725" y="4009000"/>
              <a:ext cx="62225" cy="5335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47"/>
            <p:cNvSpPr/>
            <p:nvPr/>
          </p:nvSpPr>
          <p:spPr>
            <a:xfrm>
              <a:off x="3894725" y="2714000"/>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47"/>
            <p:cNvSpPr/>
            <p:nvPr/>
          </p:nvSpPr>
          <p:spPr>
            <a:xfrm>
              <a:off x="3894725" y="26377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47"/>
            <p:cNvSpPr/>
            <p:nvPr/>
          </p:nvSpPr>
          <p:spPr>
            <a:xfrm>
              <a:off x="38185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47"/>
            <p:cNvSpPr/>
            <p:nvPr/>
          </p:nvSpPr>
          <p:spPr>
            <a:xfrm>
              <a:off x="38185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47"/>
            <p:cNvSpPr/>
            <p:nvPr/>
          </p:nvSpPr>
          <p:spPr>
            <a:xfrm>
              <a:off x="38185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47"/>
            <p:cNvSpPr/>
            <p:nvPr/>
          </p:nvSpPr>
          <p:spPr>
            <a:xfrm>
              <a:off x="38185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47"/>
            <p:cNvSpPr/>
            <p:nvPr/>
          </p:nvSpPr>
          <p:spPr>
            <a:xfrm>
              <a:off x="38185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47"/>
            <p:cNvSpPr/>
            <p:nvPr/>
          </p:nvSpPr>
          <p:spPr>
            <a:xfrm>
              <a:off x="381852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47"/>
            <p:cNvSpPr/>
            <p:nvPr/>
          </p:nvSpPr>
          <p:spPr>
            <a:xfrm>
              <a:off x="3818525"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47"/>
            <p:cNvSpPr/>
            <p:nvPr/>
          </p:nvSpPr>
          <p:spPr>
            <a:xfrm>
              <a:off x="3818525" y="26377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47"/>
            <p:cNvSpPr/>
            <p:nvPr/>
          </p:nvSpPr>
          <p:spPr>
            <a:xfrm>
              <a:off x="3742300" y="3780375"/>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47"/>
            <p:cNvSpPr/>
            <p:nvPr/>
          </p:nvSpPr>
          <p:spPr>
            <a:xfrm>
              <a:off x="3742300" y="3704150"/>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47"/>
            <p:cNvSpPr/>
            <p:nvPr/>
          </p:nvSpPr>
          <p:spPr>
            <a:xfrm>
              <a:off x="3742300" y="3475725"/>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47"/>
            <p:cNvSpPr/>
            <p:nvPr/>
          </p:nvSpPr>
          <p:spPr>
            <a:xfrm>
              <a:off x="3742300" y="339950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47"/>
            <p:cNvSpPr/>
            <p:nvPr/>
          </p:nvSpPr>
          <p:spPr>
            <a:xfrm>
              <a:off x="3742175" y="332330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47"/>
            <p:cNvSpPr/>
            <p:nvPr/>
          </p:nvSpPr>
          <p:spPr>
            <a:xfrm>
              <a:off x="3742300" y="2561575"/>
              <a:ext cx="62225" cy="53425"/>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47"/>
            <p:cNvSpPr/>
            <p:nvPr/>
          </p:nvSpPr>
          <p:spPr>
            <a:xfrm>
              <a:off x="3665950"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47"/>
            <p:cNvSpPr/>
            <p:nvPr/>
          </p:nvSpPr>
          <p:spPr>
            <a:xfrm>
              <a:off x="366610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47"/>
            <p:cNvSpPr/>
            <p:nvPr/>
          </p:nvSpPr>
          <p:spPr>
            <a:xfrm>
              <a:off x="36661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47"/>
            <p:cNvSpPr/>
            <p:nvPr/>
          </p:nvSpPr>
          <p:spPr>
            <a:xfrm>
              <a:off x="3589875" y="32470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47"/>
            <p:cNvSpPr/>
            <p:nvPr/>
          </p:nvSpPr>
          <p:spPr>
            <a:xfrm>
              <a:off x="35898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47"/>
            <p:cNvSpPr/>
            <p:nvPr/>
          </p:nvSpPr>
          <p:spPr>
            <a:xfrm>
              <a:off x="35898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47"/>
            <p:cNvSpPr/>
            <p:nvPr/>
          </p:nvSpPr>
          <p:spPr>
            <a:xfrm>
              <a:off x="35136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47"/>
            <p:cNvSpPr/>
            <p:nvPr/>
          </p:nvSpPr>
          <p:spPr>
            <a:xfrm>
              <a:off x="3513675"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47"/>
            <p:cNvSpPr/>
            <p:nvPr/>
          </p:nvSpPr>
          <p:spPr>
            <a:xfrm>
              <a:off x="3513675" y="2485550"/>
              <a:ext cx="62425" cy="53300"/>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47"/>
            <p:cNvSpPr/>
            <p:nvPr/>
          </p:nvSpPr>
          <p:spPr>
            <a:xfrm>
              <a:off x="3437450" y="32470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47"/>
            <p:cNvSpPr/>
            <p:nvPr/>
          </p:nvSpPr>
          <p:spPr>
            <a:xfrm>
              <a:off x="3437450" y="317107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47"/>
            <p:cNvSpPr/>
            <p:nvPr/>
          </p:nvSpPr>
          <p:spPr>
            <a:xfrm>
              <a:off x="3437450"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47"/>
            <p:cNvSpPr/>
            <p:nvPr/>
          </p:nvSpPr>
          <p:spPr>
            <a:xfrm>
              <a:off x="3437450" y="2485550"/>
              <a:ext cx="62425" cy="53300"/>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47"/>
            <p:cNvSpPr/>
            <p:nvPr/>
          </p:nvSpPr>
          <p:spPr>
            <a:xfrm>
              <a:off x="3361450" y="3171075"/>
              <a:ext cx="62200" cy="53275"/>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47"/>
            <p:cNvSpPr/>
            <p:nvPr/>
          </p:nvSpPr>
          <p:spPr>
            <a:xfrm>
              <a:off x="3361450"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47"/>
            <p:cNvSpPr/>
            <p:nvPr/>
          </p:nvSpPr>
          <p:spPr>
            <a:xfrm>
              <a:off x="3361450" y="2637775"/>
              <a:ext cx="62200" cy="53450"/>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47"/>
            <p:cNvSpPr/>
            <p:nvPr/>
          </p:nvSpPr>
          <p:spPr>
            <a:xfrm>
              <a:off x="3361450" y="2561575"/>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47"/>
            <p:cNvSpPr/>
            <p:nvPr/>
          </p:nvSpPr>
          <p:spPr>
            <a:xfrm>
              <a:off x="328522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47"/>
            <p:cNvSpPr/>
            <p:nvPr/>
          </p:nvSpPr>
          <p:spPr>
            <a:xfrm>
              <a:off x="328522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47"/>
            <p:cNvSpPr/>
            <p:nvPr/>
          </p:nvSpPr>
          <p:spPr>
            <a:xfrm>
              <a:off x="328522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47"/>
            <p:cNvSpPr/>
            <p:nvPr/>
          </p:nvSpPr>
          <p:spPr>
            <a:xfrm>
              <a:off x="328522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47"/>
            <p:cNvSpPr/>
            <p:nvPr/>
          </p:nvSpPr>
          <p:spPr>
            <a:xfrm>
              <a:off x="3209025"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47"/>
            <p:cNvSpPr/>
            <p:nvPr/>
          </p:nvSpPr>
          <p:spPr>
            <a:xfrm>
              <a:off x="3209025"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47"/>
            <p:cNvSpPr/>
            <p:nvPr/>
          </p:nvSpPr>
          <p:spPr>
            <a:xfrm>
              <a:off x="3209025" y="2942425"/>
              <a:ext cx="62200" cy="53450"/>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47"/>
            <p:cNvSpPr/>
            <p:nvPr/>
          </p:nvSpPr>
          <p:spPr>
            <a:xfrm>
              <a:off x="3209025"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47"/>
            <p:cNvSpPr/>
            <p:nvPr/>
          </p:nvSpPr>
          <p:spPr>
            <a:xfrm>
              <a:off x="3209025"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47"/>
            <p:cNvSpPr/>
            <p:nvPr/>
          </p:nvSpPr>
          <p:spPr>
            <a:xfrm>
              <a:off x="419940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47"/>
            <p:cNvSpPr/>
            <p:nvPr/>
          </p:nvSpPr>
          <p:spPr>
            <a:xfrm>
              <a:off x="3132800" y="11143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47"/>
            <p:cNvSpPr/>
            <p:nvPr/>
          </p:nvSpPr>
          <p:spPr>
            <a:xfrm>
              <a:off x="305680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47"/>
            <p:cNvSpPr/>
            <p:nvPr/>
          </p:nvSpPr>
          <p:spPr>
            <a:xfrm>
              <a:off x="4351600" y="164740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47"/>
            <p:cNvSpPr/>
            <p:nvPr/>
          </p:nvSpPr>
          <p:spPr>
            <a:xfrm>
              <a:off x="435160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47"/>
            <p:cNvSpPr/>
            <p:nvPr/>
          </p:nvSpPr>
          <p:spPr>
            <a:xfrm>
              <a:off x="435160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47"/>
            <p:cNvSpPr/>
            <p:nvPr/>
          </p:nvSpPr>
          <p:spPr>
            <a:xfrm>
              <a:off x="4351600" y="1876050"/>
              <a:ext cx="62425" cy="5335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47"/>
            <p:cNvSpPr/>
            <p:nvPr/>
          </p:nvSpPr>
          <p:spPr>
            <a:xfrm>
              <a:off x="435160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47"/>
            <p:cNvSpPr/>
            <p:nvPr/>
          </p:nvSpPr>
          <p:spPr>
            <a:xfrm>
              <a:off x="435160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47"/>
            <p:cNvSpPr/>
            <p:nvPr/>
          </p:nvSpPr>
          <p:spPr>
            <a:xfrm>
              <a:off x="435160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47"/>
            <p:cNvSpPr/>
            <p:nvPr/>
          </p:nvSpPr>
          <p:spPr>
            <a:xfrm>
              <a:off x="3970950" y="1876050"/>
              <a:ext cx="62225" cy="5335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47"/>
            <p:cNvSpPr/>
            <p:nvPr/>
          </p:nvSpPr>
          <p:spPr>
            <a:xfrm>
              <a:off x="3970950" y="1952050"/>
              <a:ext cx="62225" cy="53450"/>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47"/>
            <p:cNvSpPr/>
            <p:nvPr/>
          </p:nvSpPr>
          <p:spPr>
            <a:xfrm>
              <a:off x="36661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47"/>
            <p:cNvSpPr/>
            <p:nvPr/>
          </p:nvSpPr>
          <p:spPr>
            <a:xfrm>
              <a:off x="3742300" y="2028275"/>
              <a:ext cx="62225" cy="53450"/>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47"/>
            <p:cNvSpPr/>
            <p:nvPr/>
          </p:nvSpPr>
          <p:spPr>
            <a:xfrm>
              <a:off x="3742300" y="1952050"/>
              <a:ext cx="62225" cy="53450"/>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47"/>
            <p:cNvSpPr/>
            <p:nvPr/>
          </p:nvSpPr>
          <p:spPr>
            <a:xfrm>
              <a:off x="38185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47"/>
            <p:cNvSpPr/>
            <p:nvPr/>
          </p:nvSpPr>
          <p:spPr>
            <a:xfrm>
              <a:off x="3894725"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47"/>
            <p:cNvSpPr/>
            <p:nvPr/>
          </p:nvSpPr>
          <p:spPr>
            <a:xfrm>
              <a:off x="3894725"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47"/>
            <p:cNvSpPr/>
            <p:nvPr/>
          </p:nvSpPr>
          <p:spPr>
            <a:xfrm>
              <a:off x="3970950" y="2028275"/>
              <a:ext cx="62225" cy="53450"/>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47"/>
            <p:cNvSpPr/>
            <p:nvPr/>
          </p:nvSpPr>
          <p:spPr>
            <a:xfrm>
              <a:off x="3970950" y="21045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47"/>
            <p:cNvSpPr/>
            <p:nvPr/>
          </p:nvSpPr>
          <p:spPr>
            <a:xfrm>
              <a:off x="4046950"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47"/>
            <p:cNvSpPr/>
            <p:nvPr/>
          </p:nvSpPr>
          <p:spPr>
            <a:xfrm>
              <a:off x="404695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47"/>
            <p:cNvSpPr/>
            <p:nvPr/>
          </p:nvSpPr>
          <p:spPr>
            <a:xfrm>
              <a:off x="404695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47"/>
            <p:cNvSpPr/>
            <p:nvPr/>
          </p:nvSpPr>
          <p:spPr>
            <a:xfrm>
              <a:off x="404695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47"/>
            <p:cNvSpPr/>
            <p:nvPr/>
          </p:nvSpPr>
          <p:spPr>
            <a:xfrm>
              <a:off x="412317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47"/>
            <p:cNvSpPr/>
            <p:nvPr/>
          </p:nvSpPr>
          <p:spPr>
            <a:xfrm>
              <a:off x="41231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47"/>
            <p:cNvSpPr/>
            <p:nvPr/>
          </p:nvSpPr>
          <p:spPr>
            <a:xfrm>
              <a:off x="4123175" y="1876050"/>
              <a:ext cx="62425" cy="5335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47"/>
            <p:cNvSpPr/>
            <p:nvPr/>
          </p:nvSpPr>
          <p:spPr>
            <a:xfrm>
              <a:off x="41231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47"/>
            <p:cNvSpPr/>
            <p:nvPr/>
          </p:nvSpPr>
          <p:spPr>
            <a:xfrm>
              <a:off x="4123175" y="2028275"/>
              <a:ext cx="62425" cy="53450"/>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47"/>
            <p:cNvSpPr/>
            <p:nvPr/>
          </p:nvSpPr>
          <p:spPr>
            <a:xfrm>
              <a:off x="41231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47"/>
            <p:cNvSpPr/>
            <p:nvPr/>
          </p:nvSpPr>
          <p:spPr>
            <a:xfrm>
              <a:off x="419940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47"/>
            <p:cNvSpPr/>
            <p:nvPr/>
          </p:nvSpPr>
          <p:spPr>
            <a:xfrm>
              <a:off x="419940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47"/>
            <p:cNvSpPr/>
            <p:nvPr/>
          </p:nvSpPr>
          <p:spPr>
            <a:xfrm>
              <a:off x="4199400"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47"/>
            <p:cNvSpPr/>
            <p:nvPr/>
          </p:nvSpPr>
          <p:spPr>
            <a:xfrm>
              <a:off x="4199400"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47"/>
            <p:cNvSpPr/>
            <p:nvPr/>
          </p:nvSpPr>
          <p:spPr>
            <a:xfrm>
              <a:off x="41994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47"/>
            <p:cNvSpPr/>
            <p:nvPr/>
          </p:nvSpPr>
          <p:spPr>
            <a:xfrm>
              <a:off x="419940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47"/>
            <p:cNvSpPr/>
            <p:nvPr/>
          </p:nvSpPr>
          <p:spPr>
            <a:xfrm>
              <a:off x="419940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47"/>
            <p:cNvSpPr/>
            <p:nvPr/>
          </p:nvSpPr>
          <p:spPr>
            <a:xfrm>
              <a:off x="427560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47"/>
            <p:cNvSpPr/>
            <p:nvPr/>
          </p:nvSpPr>
          <p:spPr>
            <a:xfrm>
              <a:off x="42756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47"/>
            <p:cNvSpPr/>
            <p:nvPr/>
          </p:nvSpPr>
          <p:spPr>
            <a:xfrm>
              <a:off x="42756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47"/>
            <p:cNvSpPr/>
            <p:nvPr/>
          </p:nvSpPr>
          <p:spPr>
            <a:xfrm>
              <a:off x="42756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47"/>
            <p:cNvSpPr/>
            <p:nvPr/>
          </p:nvSpPr>
          <p:spPr>
            <a:xfrm>
              <a:off x="42756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47"/>
            <p:cNvSpPr/>
            <p:nvPr/>
          </p:nvSpPr>
          <p:spPr>
            <a:xfrm>
              <a:off x="42756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47"/>
            <p:cNvSpPr/>
            <p:nvPr/>
          </p:nvSpPr>
          <p:spPr>
            <a:xfrm>
              <a:off x="42756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47"/>
            <p:cNvSpPr/>
            <p:nvPr/>
          </p:nvSpPr>
          <p:spPr>
            <a:xfrm>
              <a:off x="42756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47"/>
            <p:cNvSpPr/>
            <p:nvPr/>
          </p:nvSpPr>
          <p:spPr>
            <a:xfrm>
              <a:off x="435160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47"/>
            <p:cNvSpPr/>
            <p:nvPr/>
          </p:nvSpPr>
          <p:spPr>
            <a:xfrm>
              <a:off x="4427825" y="1647400"/>
              <a:ext cx="62425" cy="53450"/>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47"/>
            <p:cNvSpPr/>
            <p:nvPr/>
          </p:nvSpPr>
          <p:spPr>
            <a:xfrm>
              <a:off x="4427825" y="1723625"/>
              <a:ext cx="62425" cy="5335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47"/>
            <p:cNvSpPr/>
            <p:nvPr/>
          </p:nvSpPr>
          <p:spPr>
            <a:xfrm>
              <a:off x="4427825" y="179985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47"/>
            <p:cNvSpPr/>
            <p:nvPr/>
          </p:nvSpPr>
          <p:spPr>
            <a:xfrm>
              <a:off x="4427825" y="1876050"/>
              <a:ext cx="62425" cy="53275"/>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47"/>
            <p:cNvSpPr/>
            <p:nvPr/>
          </p:nvSpPr>
          <p:spPr>
            <a:xfrm>
              <a:off x="4427825" y="1952050"/>
              <a:ext cx="62425" cy="53450"/>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47"/>
            <p:cNvSpPr/>
            <p:nvPr/>
          </p:nvSpPr>
          <p:spPr>
            <a:xfrm>
              <a:off x="4427825" y="2028275"/>
              <a:ext cx="62425" cy="53450"/>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47"/>
            <p:cNvSpPr/>
            <p:nvPr/>
          </p:nvSpPr>
          <p:spPr>
            <a:xfrm>
              <a:off x="4427825" y="210450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47"/>
            <p:cNvSpPr/>
            <p:nvPr/>
          </p:nvSpPr>
          <p:spPr>
            <a:xfrm>
              <a:off x="4427825" y="2180700"/>
              <a:ext cx="62425" cy="5335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47"/>
            <p:cNvSpPr/>
            <p:nvPr/>
          </p:nvSpPr>
          <p:spPr>
            <a:xfrm>
              <a:off x="4427825" y="1571400"/>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47"/>
            <p:cNvSpPr/>
            <p:nvPr/>
          </p:nvSpPr>
          <p:spPr>
            <a:xfrm>
              <a:off x="435160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47"/>
            <p:cNvSpPr/>
            <p:nvPr/>
          </p:nvSpPr>
          <p:spPr>
            <a:xfrm>
              <a:off x="42756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47"/>
            <p:cNvSpPr/>
            <p:nvPr/>
          </p:nvSpPr>
          <p:spPr>
            <a:xfrm>
              <a:off x="42756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47"/>
            <p:cNvSpPr/>
            <p:nvPr/>
          </p:nvSpPr>
          <p:spPr>
            <a:xfrm>
              <a:off x="41994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47"/>
            <p:cNvSpPr/>
            <p:nvPr/>
          </p:nvSpPr>
          <p:spPr>
            <a:xfrm>
              <a:off x="41994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47"/>
            <p:cNvSpPr/>
            <p:nvPr/>
          </p:nvSpPr>
          <p:spPr>
            <a:xfrm>
              <a:off x="41994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47"/>
            <p:cNvSpPr/>
            <p:nvPr/>
          </p:nvSpPr>
          <p:spPr>
            <a:xfrm>
              <a:off x="41994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47"/>
            <p:cNvSpPr/>
            <p:nvPr/>
          </p:nvSpPr>
          <p:spPr>
            <a:xfrm>
              <a:off x="41231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47"/>
            <p:cNvSpPr/>
            <p:nvPr/>
          </p:nvSpPr>
          <p:spPr>
            <a:xfrm>
              <a:off x="4123175" y="164740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47"/>
            <p:cNvSpPr/>
            <p:nvPr/>
          </p:nvSpPr>
          <p:spPr>
            <a:xfrm>
              <a:off x="4123175"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47"/>
            <p:cNvSpPr/>
            <p:nvPr/>
          </p:nvSpPr>
          <p:spPr>
            <a:xfrm>
              <a:off x="4123175"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47"/>
            <p:cNvSpPr/>
            <p:nvPr/>
          </p:nvSpPr>
          <p:spPr>
            <a:xfrm>
              <a:off x="4123175"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47"/>
            <p:cNvSpPr/>
            <p:nvPr/>
          </p:nvSpPr>
          <p:spPr>
            <a:xfrm>
              <a:off x="4123175" y="134275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47"/>
            <p:cNvSpPr/>
            <p:nvPr/>
          </p:nvSpPr>
          <p:spPr>
            <a:xfrm>
              <a:off x="404695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47"/>
            <p:cNvSpPr/>
            <p:nvPr/>
          </p:nvSpPr>
          <p:spPr>
            <a:xfrm>
              <a:off x="404695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47"/>
            <p:cNvSpPr/>
            <p:nvPr/>
          </p:nvSpPr>
          <p:spPr>
            <a:xfrm>
              <a:off x="404695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47"/>
            <p:cNvSpPr/>
            <p:nvPr/>
          </p:nvSpPr>
          <p:spPr>
            <a:xfrm>
              <a:off x="4046950" y="1647400"/>
              <a:ext cx="62425" cy="53450"/>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47"/>
            <p:cNvSpPr/>
            <p:nvPr/>
          </p:nvSpPr>
          <p:spPr>
            <a:xfrm>
              <a:off x="404695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47"/>
            <p:cNvSpPr/>
            <p:nvPr/>
          </p:nvSpPr>
          <p:spPr>
            <a:xfrm>
              <a:off x="4046950"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47"/>
            <p:cNvSpPr/>
            <p:nvPr/>
          </p:nvSpPr>
          <p:spPr>
            <a:xfrm>
              <a:off x="4046950" y="141897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47"/>
            <p:cNvSpPr/>
            <p:nvPr/>
          </p:nvSpPr>
          <p:spPr>
            <a:xfrm>
              <a:off x="4046950" y="134275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47"/>
            <p:cNvSpPr/>
            <p:nvPr/>
          </p:nvSpPr>
          <p:spPr>
            <a:xfrm>
              <a:off x="3970950" y="2256925"/>
              <a:ext cx="62350" cy="53425"/>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47"/>
            <p:cNvSpPr/>
            <p:nvPr/>
          </p:nvSpPr>
          <p:spPr>
            <a:xfrm>
              <a:off x="3970950" y="2180700"/>
              <a:ext cx="62225" cy="5335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47"/>
            <p:cNvSpPr/>
            <p:nvPr/>
          </p:nvSpPr>
          <p:spPr>
            <a:xfrm>
              <a:off x="3970950" y="179985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47"/>
            <p:cNvSpPr/>
            <p:nvPr/>
          </p:nvSpPr>
          <p:spPr>
            <a:xfrm>
              <a:off x="3970950" y="164740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47"/>
            <p:cNvSpPr/>
            <p:nvPr/>
          </p:nvSpPr>
          <p:spPr>
            <a:xfrm>
              <a:off x="3970950" y="1571400"/>
              <a:ext cx="62225" cy="53250"/>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47"/>
            <p:cNvSpPr/>
            <p:nvPr/>
          </p:nvSpPr>
          <p:spPr>
            <a:xfrm>
              <a:off x="3970950" y="14952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47"/>
            <p:cNvSpPr/>
            <p:nvPr/>
          </p:nvSpPr>
          <p:spPr>
            <a:xfrm>
              <a:off x="3970950" y="141897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47"/>
            <p:cNvSpPr/>
            <p:nvPr/>
          </p:nvSpPr>
          <p:spPr>
            <a:xfrm>
              <a:off x="3970950" y="134275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47"/>
            <p:cNvSpPr/>
            <p:nvPr/>
          </p:nvSpPr>
          <p:spPr>
            <a:xfrm>
              <a:off x="3970950" y="111432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47"/>
            <p:cNvSpPr/>
            <p:nvPr/>
          </p:nvSpPr>
          <p:spPr>
            <a:xfrm>
              <a:off x="3894725"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47"/>
            <p:cNvSpPr/>
            <p:nvPr/>
          </p:nvSpPr>
          <p:spPr>
            <a:xfrm>
              <a:off x="3894725"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47"/>
            <p:cNvSpPr/>
            <p:nvPr/>
          </p:nvSpPr>
          <p:spPr>
            <a:xfrm>
              <a:off x="3894725"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47"/>
            <p:cNvSpPr/>
            <p:nvPr/>
          </p:nvSpPr>
          <p:spPr>
            <a:xfrm>
              <a:off x="3894725" y="17236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47"/>
            <p:cNvSpPr/>
            <p:nvPr/>
          </p:nvSpPr>
          <p:spPr>
            <a:xfrm>
              <a:off x="3894725"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47"/>
            <p:cNvSpPr/>
            <p:nvPr/>
          </p:nvSpPr>
          <p:spPr>
            <a:xfrm>
              <a:off x="3894725" y="1571400"/>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47"/>
            <p:cNvSpPr/>
            <p:nvPr/>
          </p:nvSpPr>
          <p:spPr>
            <a:xfrm>
              <a:off x="3894725"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47"/>
            <p:cNvSpPr/>
            <p:nvPr/>
          </p:nvSpPr>
          <p:spPr>
            <a:xfrm>
              <a:off x="3894725"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47"/>
            <p:cNvSpPr/>
            <p:nvPr/>
          </p:nvSpPr>
          <p:spPr>
            <a:xfrm>
              <a:off x="3894725" y="1342750"/>
              <a:ext cx="62225" cy="53450"/>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47"/>
            <p:cNvSpPr/>
            <p:nvPr/>
          </p:nvSpPr>
          <p:spPr>
            <a:xfrm>
              <a:off x="3894725"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47"/>
            <p:cNvSpPr/>
            <p:nvPr/>
          </p:nvSpPr>
          <p:spPr>
            <a:xfrm>
              <a:off x="381852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47"/>
            <p:cNvSpPr/>
            <p:nvPr/>
          </p:nvSpPr>
          <p:spPr>
            <a:xfrm>
              <a:off x="381852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47"/>
            <p:cNvSpPr/>
            <p:nvPr/>
          </p:nvSpPr>
          <p:spPr>
            <a:xfrm>
              <a:off x="38185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47"/>
            <p:cNvSpPr/>
            <p:nvPr/>
          </p:nvSpPr>
          <p:spPr>
            <a:xfrm>
              <a:off x="38185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47"/>
            <p:cNvSpPr/>
            <p:nvPr/>
          </p:nvSpPr>
          <p:spPr>
            <a:xfrm>
              <a:off x="38185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47"/>
            <p:cNvSpPr/>
            <p:nvPr/>
          </p:nvSpPr>
          <p:spPr>
            <a:xfrm>
              <a:off x="38185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47"/>
            <p:cNvSpPr/>
            <p:nvPr/>
          </p:nvSpPr>
          <p:spPr>
            <a:xfrm>
              <a:off x="38185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47"/>
            <p:cNvSpPr/>
            <p:nvPr/>
          </p:nvSpPr>
          <p:spPr>
            <a:xfrm>
              <a:off x="38185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47"/>
            <p:cNvSpPr/>
            <p:nvPr/>
          </p:nvSpPr>
          <p:spPr>
            <a:xfrm>
              <a:off x="38185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47"/>
            <p:cNvSpPr/>
            <p:nvPr/>
          </p:nvSpPr>
          <p:spPr>
            <a:xfrm>
              <a:off x="3818525"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47"/>
            <p:cNvSpPr/>
            <p:nvPr/>
          </p:nvSpPr>
          <p:spPr>
            <a:xfrm>
              <a:off x="3818525"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47"/>
            <p:cNvSpPr/>
            <p:nvPr/>
          </p:nvSpPr>
          <p:spPr>
            <a:xfrm>
              <a:off x="3742300" y="2180700"/>
              <a:ext cx="62225" cy="5335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47"/>
            <p:cNvSpPr/>
            <p:nvPr/>
          </p:nvSpPr>
          <p:spPr>
            <a:xfrm>
              <a:off x="3742300" y="2104500"/>
              <a:ext cx="62225" cy="5332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47"/>
            <p:cNvSpPr/>
            <p:nvPr/>
          </p:nvSpPr>
          <p:spPr>
            <a:xfrm>
              <a:off x="3742300" y="1876050"/>
              <a:ext cx="62225" cy="53300"/>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47"/>
            <p:cNvSpPr/>
            <p:nvPr/>
          </p:nvSpPr>
          <p:spPr>
            <a:xfrm>
              <a:off x="3742300" y="179985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47"/>
            <p:cNvSpPr/>
            <p:nvPr/>
          </p:nvSpPr>
          <p:spPr>
            <a:xfrm>
              <a:off x="3742300" y="17236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47"/>
            <p:cNvSpPr/>
            <p:nvPr/>
          </p:nvSpPr>
          <p:spPr>
            <a:xfrm>
              <a:off x="3742300" y="1647400"/>
              <a:ext cx="62225" cy="53450"/>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47"/>
            <p:cNvSpPr/>
            <p:nvPr/>
          </p:nvSpPr>
          <p:spPr>
            <a:xfrm>
              <a:off x="3742300" y="1571400"/>
              <a:ext cx="62225" cy="53250"/>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47"/>
            <p:cNvSpPr/>
            <p:nvPr/>
          </p:nvSpPr>
          <p:spPr>
            <a:xfrm>
              <a:off x="3742300" y="149520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47"/>
            <p:cNvSpPr/>
            <p:nvPr/>
          </p:nvSpPr>
          <p:spPr>
            <a:xfrm>
              <a:off x="3742300" y="11143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47"/>
            <p:cNvSpPr/>
            <p:nvPr/>
          </p:nvSpPr>
          <p:spPr>
            <a:xfrm>
              <a:off x="36661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47"/>
            <p:cNvSpPr/>
            <p:nvPr/>
          </p:nvSpPr>
          <p:spPr>
            <a:xfrm>
              <a:off x="366610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47"/>
            <p:cNvSpPr/>
            <p:nvPr/>
          </p:nvSpPr>
          <p:spPr>
            <a:xfrm>
              <a:off x="36661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47"/>
            <p:cNvSpPr/>
            <p:nvPr/>
          </p:nvSpPr>
          <p:spPr>
            <a:xfrm>
              <a:off x="3666100" y="1647400"/>
              <a:ext cx="62200" cy="53450"/>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47"/>
            <p:cNvSpPr/>
            <p:nvPr/>
          </p:nvSpPr>
          <p:spPr>
            <a:xfrm>
              <a:off x="3666100" y="1571400"/>
              <a:ext cx="62150" cy="53250"/>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47"/>
            <p:cNvSpPr/>
            <p:nvPr/>
          </p:nvSpPr>
          <p:spPr>
            <a:xfrm>
              <a:off x="35898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47"/>
            <p:cNvSpPr/>
            <p:nvPr/>
          </p:nvSpPr>
          <p:spPr>
            <a:xfrm>
              <a:off x="35898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47"/>
            <p:cNvSpPr/>
            <p:nvPr/>
          </p:nvSpPr>
          <p:spPr>
            <a:xfrm>
              <a:off x="35898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47"/>
            <p:cNvSpPr/>
            <p:nvPr/>
          </p:nvSpPr>
          <p:spPr>
            <a:xfrm>
              <a:off x="35898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47"/>
            <p:cNvSpPr/>
            <p:nvPr/>
          </p:nvSpPr>
          <p:spPr>
            <a:xfrm>
              <a:off x="35898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47"/>
            <p:cNvSpPr/>
            <p:nvPr/>
          </p:nvSpPr>
          <p:spPr>
            <a:xfrm>
              <a:off x="35136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47"/>
            <p:cNvSpPr/>
            <p:nvPr/>
          </p:nvSpPr>
          <p:spPr>
            <a:xfrm>
              <a:off x="35136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47"/>
            <p:cNvSpPr/>
            <p:nvPr/>
          </p:nvSpPr>
          <p:spPr>
            <a:xfrm>
              <a:off x="35136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47"/>
            <p:cNvSpPr/>
            <p:nvPr/>
          </p:nvSpPr>
          <p:spPr>
            <a:xfrm>
              <a:off x="3513675"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47"/>
            <p:cNvSpPr/>
            <p:nvPr/>
          </p:nvSpPr>
          <p:spPr>
            <a:xfrm>
              <a:off x="35136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47"/>
            <p:cNvSpPr/>
            <p:nvPr/>
          </p:nvSpPr>
          <p:spPr>
            <a:xfrm>
              <a:off x="351367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47"/>
            <p:cNvSpPr/>
            <p:nvPr/>
          </p:nvSpPr>
          <p:spPr>
            <a:xfrm>
              <a:off x="35136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47"/>
            <p:cNvSpPr/>
            <p:nvPr/>
          </p:nvSpPr>
          <p:spPr>
            <a:xfrm>
              <a:off x="34374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47"/>
            <p:cNvSpPr/>
            <p:nvPr/>
          </p:nvSpPr>
          <p:spPr>
            <a:xfrm>
              <a:off x="34374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47"/>
            <p:cNvSpPr/>
            <p:nvPr/>
          </p:nvSpPr>
          <p:spPr>
            <a:xfrm>
              <a:off x="34374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47"/>
            <p:cNvSpPr/>
            <p:nvPr/>
          </p:nvSpPr>
          <p:spPr>
            <a:xfrm>
              <a:off x="34374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47"/>
            <p:cNvSpPr/>
            <p:nvPr/>
          </p:nvSpPr>
          <p:spPr>
            <a:xfrm>
              <a:off x="34374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47"/>
            <p:cNvSpPr/>
            <p:nvPr/>
          </p:nvSpPr>
          <p:spPr>
            <a:xfrm>
              <a:off x="34374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47"/>
            <p:cNvSpPr/>
            <p:nvPr/>
          </p:nvSpPr>
          <p:spPr>
            <a:xfrm>
              <a:off x="34374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47"/>
            <p:cNvSpPr/>
            <p:nvPr/>
          </p:nvSpPr>
          <p:spPr>
            <a:xfrm>
              <a:off x="3361450" y="2333125"/>
              <a:ext cx="62200" cy="53450"/>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47"/>
            <p:cNvSpPr/>
            <p:nvPr/>
          </p:nvSpPr>
          <p:spPr>
            <a:xfrm>
              <a:off x="33614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47"/>
            <p:cNvSpPr/>
            <p:nvPr/>
          </p:nvSpPr>
          <p:spPr>
            <a:xfrm>
              <a:off x="3361450" y="2180700"/>
              <a:ext cx="62200" cy="5335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47"/>
            <p:cNvSpPr/>
            <p:nvPr/>
          </p:nvSpPr>
          <p:spPr>
            <a:xfrm>
              <a:off x="33614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47"/>
            <p:cNvSpPr/>
            <p:nvPr/>
          </p:nvSpPr>
          <p:spPr>
            <a:xfrm>
              <a:off x="328522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47"/>
            <p:cNvSpPr/>
            <p:nvPr/>
          </p:nvSpPr>
          <p:spPr>
            <a:xfrm>
              <a:off x="31328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47"/>
            <p:cNvSpPr/>
            <p:nvPr/>
          </p:nvSpPr>
          <p:spPr>
            <a:xfrm>
              <a:off x="30568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47"/>
            <p:cNvSpPr/>
            <p:nvPr/>
          </p:nvSpPr>
          <p:spPr>
            <a:xfrm>
              <a:off x="3056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47"/>
            <p:cNvSpPr/>
            <p:nvPr/>
          </p:nvSpPr>
          <p:spPr>
            <a:xfrm>
              <a:off x="29805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47"/>
            <p:cNvSpPr/>
            <p:nvPr/>
          </p:nvSpPr>
          <p:spPr>
            <a:xfrm>
              <a:off x="29805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47"/>
            <p:cNvSpPr/>
            <p:nvPr/>
          </p:nvSpPr>
          <p:spPr>
            <a:xfrm>
              <a:off x="2980575"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47"/>
            <p:cNvSpPr/>
            <p:nvPr/>
          </p:nvSpPr>
          <p:spPr>
            <a:xfrm>
              <a:off x="29805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47"/>
            <p:cNvSpPr/>
            <p:nvPr/>
          </p:nvSpPr>
          <p:spPr>
            <a:xfrm>
              <a:off x="2980575"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47"/>
            <p:cNvSpPr/>
            <p:nvPr/>
          </p:nvSpPr>
          <p:spPr>
            <a:xfrm>
              <a:off x="2980575"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47"/>
            <p:cNvSpPr/>
            <p:nvPr/>
          </p:nvSpPr>
          <p:spPr>
            <a:xfrm>
              <a:off x="290437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47"/>
            <p:cNvSpPr/>
            <p:nvPr/>
          </p:nvSpPr>
          <p:spPr>
            <a:xfrm>
              <a:off x="290437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47"/>
            <p:cNvSpPr/>
            <p:nvPr/>
          </p:nvSpPr>
          <p:spPr>
            <a:xfrm>
              <a:off x="290437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47"/>
            <p:cNvSpPr/>
            <p:nvPr/>
          </p:nvSpPr>
          <p:spPr>
            <a:xfrm>
              <a:off x="290437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47"/>
            <p:cNvSpPr/>
            <p:nvPr/>
          </p:nvSpPr>
          <p:spPr>
            <a:xfrm>
              <a:off x="290437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47"/>
            <p:cNvSpPr/>
            <p:nvPr/>
          </p:nvSpPr>
          <p:spPr>
            <a:xfrm>
              <a:off x="290437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47"/>
            <p:cNvSpPr/>
            <p:nvPr/>
          </p:nvSpPr>
          <p:spPr>
            <a:xfrm>
              <a:off x="290437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47"/>
            <p:cNvSpPr/>
            <p:nvPr/>
          </p:nvSpPr>
          <p:spPr>
            <a:xfrm>
              <a:off x="2828150" y="1571400"/>
              <a:ext cx="62150" cy="5325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47"/>
            <p:cNvSpPr/>
            <p:nvPr/>
          </p:nvSpPr>
          <p:spPr>
            <a:xfrm>
              <a:off x="28281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47"/>
            <p:cNvSpPr/>
            <p:nvPr/>
          </p:nvSpPr>
          <p:spPr>
            <a:xfrm>
              <a:off x="282815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47"/>
            <p:cNvSpPr/>
            <p:nvPr/>
          </p:nvSpPr>
          <p:spPr>
            <a:xfrm>
              <a:off x="28281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47"/>
            <p:cNvSpPr/>
            <p:nvPr/>
          </p:nvSpPr>
          <p:spPr>
            <a:xfrm>
              <a:off x="28281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47"/>
            <p:cNvSpPr/>
            <p:nvPr/>
          </p:nvSpPr>
          <p:spPr>
            <a:xfrm>
              <a:off x="282815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47"/>
            <p:cNvSpPr/>
            <p:nvPr/>
          </p:nvSpPr>
          <p:spPr>
            <a:xfrm>
              <a:off x="282815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47"/>
            <p:cNvSpPr/>
            <p:nvPr/>
          </p:nvSpPr>
          <p:spPr>
            <a:xfrm>
              <a:off x="282815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47"/>
            <p:cNvSpPr/>
            <p:nvPr/>
          </p:nvSpPr>
          <p:spPr>
            <a:xfrm>
              <a:off x="27519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47"/>
            <p:cNvSpPr/>
            <p:nvPr/>
          </p:nvSpPr>
          <p:spPr>
            <a:xfrm>
              <a:off x="27519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47"/>
            <p:cNvSpPr/>
            <p:nvPr/>
          </p:nvSpPr>
          <p:spPr>
            <a:xfrm>
              <a:off x="275195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47"/>
            <p:cNvSpPr/>
            <p:nvPr/>
          </p:nvSpPr>
          <p:spPr>
            <a:xfrm>
              <a:off x="27519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47"/>
            <p:cNvSpPr/>
            <p:nvPr/>
          </p:nvSpPr>
          <p:spPr>
            <a:xfrm>
              <a:off x="27519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47"/>
            <p:cNvSpPr/>
            <p:nvPr/>
          </p:nvSpPr>
          <p:spPr>
            <a:xfrm>
              <a:off x="2751950"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47"/>
            <p:cNvSpPr/>
            <p:nvPr/>
          </p:nvSpPr>
          <p:spPr>
            <a:xfrm>
              <a:off x="27519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47"/>
            <p:cNvSpPr/>
            <p:nvPr/>
          </p:nvSpPr>
          <p:spPr>
            <a:xfrm>
              <a:off x="2751950"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47"/>
            <p:cNvSpPr/>
            <p:nvPr/>
          </p:nvSpPr>
          <p:spPr>
            <a:xfrm>
              <a:off x="26759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47"/>
            <p:cNvSpPr/>
            <p:nvPr/>
          </p:nvSpPr>
          <p:spPr>
            <a:xfrm>
              <a:off x="26759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47"/>
            <p:cNvSpPr/>
            <p:nvPr/>
          </p:nvSpPr>
          <p:spPr>
            <a:xfrm>
              <a:off x="26759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47"/>
            <p:cNvSpPr/>
            <p:nvPr/>
          </p:nvSpPr>
          <p:spPr>
            <a:xfrm>
              <a:off x="26759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47"/>
            <p:cNvSpPr/>
            <p:nvPr/>
          </p:nvSpPr>
          <p:spPr>
            <a:xfrm>
              <a:off x="26759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47"/>
            <p:cNvSpPr/>
            <p:nvPr/>
          </p:nvSpPr>
          <p:spPr>
            <a:xfrm>
              <a:off x="267592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47"/>
            <p:cNvSpPr/>
            <p:nvPr/>
          </p:nvSpPr>
          <p:spPr>
            <a:xfrm>
              <a:off x="267592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47"/>
            <p:cNvSpPr/>
            <p:nvPr/>
          </p:nvSpPr>
          <p:spPr>
            <a:xfrm>
              <a:off x="267592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47"/>
            <p:cNvSpPr/>
            <p:nvPr/>
          </p:nvSpPr>
          <p:spPr>
            <a:xfrm>
              <a:off x="25997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47"/>
            <p:cNvSpPr/>
            <p:nvPr/>
          </p:nvSpPr>
          <p:spPr>
            <a:xfrm>
              <a:off x="25997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47"/>
            <p:cNvSpPr/>
            <p:nvPr/>
          </p:nvSpPr>
          <p:spPr>
            <a:xfrm>
              <a:off x="25997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47"/>
            <p:cNvSpPr/>
            <p:nvPr/>
          </p:nvSpPr>
          <p:spPr>
            <a:xfrm>
              <a:off x="25997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47"/>
            <p:cNvSpPr/>
            <p:nvPr/>
          </p:nvSpPr>
          <p:spPr>
            <a:xfrm>
              <a:off x="25997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47"/>
            <p:cNvSpPr/>
            <p:nvPr/>
          </p:nvSpPr>
          <p:spPr>
            <a:xfrm>
              <a:off x="25997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47"/>
            <p:cNvSpPr/>
            <p:nvPr/>
          </p:nvSpPr>
          <p:spPr>
            <a:xfrm>
              <a:off x="259972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47"/>
            <p:cNvSpPr/>
            <p:nvPr/>
          </p:nvSpPr>
          <p:spPr>
            <a:xfrm>
              <a:off x="259972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47"/>
            <p:cNvSpPr/>
            <p:nvPr/>
          </p:nvSpPr>
          <p:spPr>
            <a:xfrm>
              <a:off x="259972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47"/>
            <p:cNvSpPr/>
            <p:nvPr/>
          </p:nvSpPr>
          <p:spPr>
            <a:xfrm>
              <a:off x="25235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47"/>
            <p:cNvSpPr/>
            <p:nvPr/>
          </p:nvSpPr>
          <p:spPr>
            <a:xfrm>
              <a:off x="25235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47"/>
            <p:cNvSpPr/>
            <p:nvPr/>
          </p:nvSpPr>
          <p:spPr>
            <a:xfrm>
              <a:off x="25235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47"/>
            <p:cNvSpPr/>
            <p:nvPr/>
          </p:nvSpPr>
          <p:spPr>
            <a:xfrm>
              <a:off x="25235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47"/>
            <p:cNvSpPr/>
            <p:nvPr/>
          </p:nvSpPr>
          <p:spPr>
            <a:xfrm>
              <a:off x="25235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47"/>
            <p:cNvSpPr/>
            <p:nvPr/>
          </p:nvSpPr>
          <p:spPr>
            <a:xfrm>
              <a:off x="25235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47"/>
            <p:cNvSpPr/>
            <p:nvPr/>
          </p:nvSpPr>
          <p:spPr>
            <a:xfrm>
              <a:off x="252350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47"/>
            <p:cNvSpPr/>
            <p:nvPr/>
          </p:nvSpPr>
          <p:spPr>
            <a:xfrm>
              <a:off x="2523500" y="119055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47"/>
            <p:cNvSpPr/>
            <p:nvPr/>
          </p:nvSpPr>
          <p:spPr>
            <a:xfrm>
              <a:off x="252350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47"/>
            <p:cNvSpPr/>
            <p:nvPr/>
          </p:nvSpPr>
          <p:spPr>
            <a:xfrm>
              <a:off x="252350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47"/>
            <p:cNvSpPr/>
            <p:nvPr/>
          </p:nvSpPr>
          <p:spPr>
            <a:xfrm>
              <a:off x="24473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47"/>
            <p:cNvSpPr/>
            <p:nvPr/>
          </p:nvSpPr>
          <p:spPr>
            <a:xfrm>
              <a:off x="2447300" y="1647400"/>
              <a:ext cx="62400" cy="53450"/>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47"/>
            <p:cNvSpPr/>
            <p:nvPr/>
          </p:nvSpPr>
          <p:spPr>
            <a:xfrm>
              <a:off x="2447300" y="1571400"/>
              <a:ext cx="62400" cy="5325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47"/>
            <p:cNvSpPr/>
            <p:nvPr/>
          </p:nvSpPr>
          <p:spPr>
            <a:xfrm>
              <a:off x="24473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47"/>
            <p:cNvSpPr/>
            <p:nvPr/>
          </p:nvSpPr>
          <p:spPr>
            <a:xfrm>
              <a:off x="2447300" y="1418975"/>
              <a:ext cx="62400" cy="5335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47"/>
            <p:cNvSpPr/>
            <p:nvPr/>
          </p:nvSpPr>
          <p:spPr>
            <a:xfrm>
              <a:off x="24473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47"/>
            <p:cNvSpPr/>
            <p:nvPr/>
          </p:nvSpPr>
          <p:spPr>
            <a:xfrm>
              <a:off x="2447300" y="1266550"/>
              <a:ext cx="62400" cy="53450"/>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47"/>
            <p:cNvSpPr/>
            <p:nvPr/>
          </p:nvSpPr>
          <p:spPr>
            <a:xfrm>
              <a:off x="2447300" y="1190550"/>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47"/>
            <p:cNvSpPr/>
            <p:nvPr/>
          </p:nvSpPr>
          <p:spPr>
            <a:xfrm>
              <a:off x="2447300" y="11143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47"/>
            <p:cNvSpPr/>
            <p:nvPr/>
          </p:nvSpPr>
          <p:spPr>
            <a:xfrm>
              <a:off x="2447300" y="1038125"/>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47"/>
            <p:cNvSpPr/>
            <p:nvPr/>
          </p:nvSpPr>
          <p:spPr>
            <a:xfrm>
              <a:off x="237127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47"/>
            <p:cNvSpPr/>
            <p:nvPr/>
          </p:nvSpPr>
          <p:spPr>
            <a:xfrm>
              <a:off x="23712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47"/>
            <p:cNvSpPr/>
            <p:nvPr/>
          </p:nvSpPr>
          <p:spPr>
            <a:xfrm>
              <a:off x="23712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47"/>
            <p:cNvSpPr/>
            <p:nvPr/>
          </p:nvSpPr>
          <p:spPr>
            <a:xfrm>
              <a:off x="23712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47"/>
            <p:cNvSpPr/>
            <p:nvPr/>
          </p:nvSpPr>
          <p:spPr>
            <a:xfrm>
              <a:off x="23712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47"/>
            <p:cNvSpPr/>
            <p:nvPr/>
          </p:nvSpPr>
          <p:spPr>
            <a:xfrm>
              <a:off x="237127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47"/>
            <p:cNvSpPr/>
            <p:nvPr/>
          </p:nvSpPr>
          <p:spPr>
            <a:xfrm>
              <a:off x="237127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47"/>
            <p:cNvSpPr/>
            <p:nvPr/>
          </p:nvSpPr>
          <p:spPr>
            <a:xfrm>
              <a:off x="237127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47"/>
            <p:cNvSpPr/>
            <p:nvPr/>
          </p:nvSpPr>
          <p:spPr>
            <a:xfrm>
              <a:off x="237127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47"/>
            <p:cNvSpPr/>
            <p:nvPr/>
          </p:nvSpPr>
          <p:spPr>
            <a:xfrm>
              <a:off x="229507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47"/>
            <p:cNvSpPr/>
            <p:nvPr/>
          </p:nvSpPr>
          <p:spPr>
            <a:xfrm>
              <a:off x="22950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47"/>
            <p:cNvSpPr/>
            <p:nvPr/>
          </p:nvSpPr>
          <p:spPr>
            <a:xfrm>
              <a:off x="2295075" y="11905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47"/>
            <p:cNvSpPr/>
            <p:nvPr/>
          </p:nvSpPr>
          <p:spPr>
            <a:xfrm>
              <a:off x="2295075" y="11143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47"/>
            <p:cNvSpPr/>
            <p:nvPr/>
          </p:nvSpPr>
          <p:spPr>
            <a:xfrm>
              <a:off x="2218650" y="1266550"/>
              <a:ext cx="62225" cy="53450"/>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47"/>
            <p:cNvSpPr/>
            <p:nvPr/>
          </p:nvSpPr>
          <p:spPr>
            <a:xfrm>
              <a:off x="2218650" y="1190550"/>
              <a:ext cx="62225" cy="5332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47"/>
            <p:cNvSpPr/>
            <p:nvPr/>
          </p:nvSpPr>
          <p:spPr>
            <a:xfrm>
              <a:off x="2218650" y="1114325"/>
              <a:ext cx="62225" cy="5335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47"/>
            <p:cNvSpPr/>
            <p:nvPr/>
          </p:nvSpPr>
          <p:spPr>
            <a:xfrm>
              <a:off x="2142425" y="1266550"/>
              <a:ext cx="62425" cy="53450"/>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47"/>
            <p:cNvSpPr/>
            <p:nvPr/>
          </p:nvSpPr>
          <p:spPr>
            <a:xfrm>
              <a:off x="2142425" y="11905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47"/>
            <p:cNvSpPr/>
            <p:nvPr/>
          </p:nvSpPr>
          <p:spPr>
            <a:xfrm>
              <a:off x="2751950"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47"/>
            <p:cNvSpPr/>
            <p:nvPr/>
          </p:nvSpPr>
          <p:spPr>
            <a:xfrm>
              <a:off x="2751950" y="3551925"/>
              <a:ext cx="62350" cy="53300"/>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47"/>
            <p:cNvSpPr/>
            <p:nvPr/>
          </p:nvSpPr>
          <p:spPr>
            <a:xfrm>
              <a:off x="2751950" y="3475725"/>
              <a:ext cx="62350" cy="53275"/>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47"/>
            <p:cNvSpPr/>
            <p:nvPr/>
          </p:nvSpPr>
          <p:spPr>
            <a:xfrm>
              <a:off x="2675925" y="385677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47"/>
            <p:cNvSpPr/>
            <p:nvPr/>
          </p:nvSpPr>
          <p:spPr>
            <a:xfrm>
              <a:off x="2675725" y="3780375"/>
              <a:ext cx="62425" cy="53475"/>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47"/>
            <p:cNvSpPr/>
            <p:nvPr/>
          </p:nvSpPr>
          <p:spPr>
            <a:xfrm>
              <a:off x="267592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47"/>
            <p:cNvSpPr/>
            <p:nvPr/>
          </p:nvSpPr>
          <p:spPr>
            <a:xfrm>
              <a:off x="2675925"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47"/>
            <p:cNvSpPr/>
            <p:nvPr/>
          </p:nvSpPr>
          <p:spPr>
            <a:xfrm>
              <a:off x="2675925" y="355192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47"/>
            <p:cNvSpPr/>
            <p:nvPr/>
          </p:nvSpPr>
          <p:spPr>
            <a:xfrm>
              <a:off x="26759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47"/>
            <p:cNvSpPr/>
            <p:nvPr/>
          </p:nvSpPr>
          <p:spPr>
            <a:xfrm>
              <a:off x="259972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47"/>
            <p:cNvSpPr/>
            <p:nvPr/>
          </p:nvSpPr>
          <p:spPr>
            <a:xfrm>
              <a:off x="2599725" y="3780375"/>
              <a:ext cx="62400" cy="53475"/>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47"/>
            <p:cNvSpPr/>
            <p:nvPr/>
          </p:nvSpPr>
          <p:spPr>
            <a:xfrm>
              <a:off x="2599725"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47"/>
            <p:cNvSpPr/>
            <p:nvPr/>
          </p:nvSpPr>
          <p:spPr>
            <a:xfrm>
              <a:off x="2599725"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47"/>
            <p:cNvSpPr/>
            <p:nvPr/>
          </p:nvSpPr>
          <p:spPr>
            <a:xfrm>
              <a:off x="259972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47"/>
            <p:cNvSpPr/>
            <p:nvPr/>
          </p:nvSpPr>
          <p:spPr>
            <a:xfrm>
              <a:off x="259972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47"/>
            <p:cNvSpPr/>
            <p:nvPr/>
          </p:nvSpPr>
          <p:spPr>
            <a:xfrm>
              <a:off x="2523500" y="3932800"/>
              <a:ext cx="62225" cy="53475"/>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47"/>
            <p:cNvSpPr/>
            <p:nvPr/>
          </p:nvSpPr>
          <p:spPr>
            <a:xfrm>
              <a:off x="2523500" y="385677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47"/>
            <p:cNvSpPr/>
            <p:nvPr/>
          </p:nvSpPr>
          <p:spPr>
            <a:xfrm>
              <a:off x="2523500" y="3780375"/>
              <a:ext cx="62425" cy="53475"/>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47"/>
            <p:cNvSpPr/>
            <p:nvPr/>
          </p:nvSpPr>
          <p:spPr>
            <a:xfrm>
              <a:off x="2523500" y="3704150"/>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47"/>
            <p:cNvSpPr/>
            <p:nvPr/>
          </p:nvSpPr>
          <p:spPr>
            <a:xfrm>
              <a:off x="2523500" y="3627950"/>
              <a:ext cx="62225" cy="53475"/>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47"/>
            <p:cNvSpPr/>
            <p:nvPr/>
          </p:nvSpPr>
          <p:spPr>
            <a:xfrm>
              <a:off x="2523500" y="355192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47"/>
            <p:cNvSpPr/>
            <p:nvPr/>
          </p:nvSpPr>
          <p:spPr>
            <a:xfrm>
              <a:off x="2523500" y="34757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47"/>
            <p:cNvSpPr/>
            <p:nvPr/>
          </p:nvSpPr>
          <p:spPr>
            <a:xfrm>
              <a:off x="2523500" y="33995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47"/>
            <p:cNvSpPr/>
            <p:nvPr/>
          </p:nvSpPr>
          <p:spPr>
            <a:xfrm>
              <a:off x="2447300" y="4085225"/>
              <a:ext cx="62400" cy="5335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47"/>
            <p:cNvSpPr/>
            <p:nvPr/>
          </p:nvSpPr>
          <p:spPr>
            <a:xfrm>
              <a:off x="2447300" y="4009000"/>
              <a:ext cx="62400" cy="5335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47"/>
            <p:cNvSpPr/>
            <p:nvPr/>
          </p:nvSpPr>
          <p:spPr>
            <a:xfrm>
              <a:off x="2447300" y="3932800"/>
              <a:ext cx="62200" cy="53475"/>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47"/>
            <p:cNvSpPr/>
            <p:nvPr/>
          </p:nvSpPr>
          <p:spPr>
            <a:xfrm>
              <a:off x="2447300" y="385677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47"/>
            <p:cNvSpPr/>
            <p:nvPr/>
          </p:nvSpPr>
          <p:spPr>
            <a:xfrm>
              <a:off x="2447300" y="3780375"/>
              <a:ext cx="62400" cy="53475"/>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47"/>
            <p:cNvSpPr/>
            <p:nvPr/>
          </p:nvSpPr>
          <p:spPr>
            <a:xfrm>
              <a:off x="2447300" y="3704150"/>
              <a:ext cx="62400" cy="53450"/>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47"/>
            <p:cNvSpPr/>
            <p:nvPr/>
          </p:nvSpPr>
          <p:spPr>
            <a:xfrm>
              <a:off x="2447300" y="3627950"/>
              <a:ext cx="62400" cy="53425"/>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47"/>
            <p:cNvSpPr/>
            <p:nvPr/>
          </p:nvSpPr>
          <p:spPr>
            <a:xfrm>
              <a:off x="2447300" y="355192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47"/>
            <p:cNvSpPr/>
            <p:nvPr/>
          </p:nvSpPr>
          <p:spPr>
            <a:xfrm>
              <a:off x="2447300" y="3475725"/>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47"/>
            <p:cNvSpPr/>
            <p:nvPr/>
          </p:nvSpPr>
          <p:spPr>
            <a:xfrm>
              <a:off x="2447300" y="3399500"/>
              <a:ext cx="62400" cy="5335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47"/>
            <p:cNvSpPr/>
            <p:nvPr/>
          </p:nvSpPr>
          <p:spPr>
            <a:xfrm>
              <a:off x="2447300" y="3323300"/>
              <a:ext cx="62400" cy="53425"/>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47"/>
            <p:cNvSpPr/>
            <p:nvPr/>
          </p:nvSpPr>
          <p:spPr>
            <a:xfrm>
              <a:off x="2371275" y="42374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47"/>
            <p:cNvSpPr/>
            <p:nvPr/>
          </p:nvSpPr>
          <p:spPr>
            <a:xfrm>
              <a:off x="2371275"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47"/>
            <p:cNvSpPr/>
            <p:nvPr/>
          </p:nvSpPr>
          <p:spPr>
            <a:xfrm>
              <a:off x="23712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47"/>
            <p:cNvSpPr/>
            <p:nvPr/>
          </p:nvSpPr>
          <p:spPr>
            <a:xfrm>
              <a:off x="2371275"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47"/>
            <p:cNvSpPr/>
            <p:nvPr/>
          </p:nvSpPr>
          <p:spPr>
            <a:xfrm>
              <a:off x="2371075" y="3932800"/>
              <a:ext cx="62425" cy="53475"/>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47"/>
            <p:cNvSpPr/>
            <p:nvPr/>
          </p:nvSpPr>
          <p:spPr>
            <a:xfrm>
              <a:off x="2371075" y="385677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47"/>
            <p:cNvSpPr/>
            <p:nvPr/>
          </p:nvSpPr>
          <p:spPr>
            <a:xfrm>
              <a:off x="2371075" y="3780375"/>
              <a:ext cx="62425" cy="53475"/>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47"/>
            <p:cNvSpPr/>
            <p:nvPr/>
          </p:nvSpPr>
          <p:spPr>
            <a:xfrm>
              <a:off x="237127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47"/>
            <p:cNvSpPr/>
            <p:nvPr/>
          </p:nvSpPr>
          <p:spPr>
            <a:xfrm>
              <a:off x="2371275" y="36279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47"/>
            <p:cNvSpPr/>
            <p:nvPr/>
          </p:nvSpPr>
          <p:spPr>
            <a:xfrm>
              <a:off x="2371075" y="355192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47"/>
            <p:cNvSpPr/>
            <p:nvPr/>
          </p:nvSpPr>
          <p:spPr>
            <a:xfrm>
              <a:off x="2371075" y="3475725"/>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47"/>
            <p:cNvSpPr/>
            <p:nvPr/>
          </p:nvSpPr>
          <p:spPr>
            <a:xfrm>
              <a:off x="2371075" y="33995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47"/>
            <p:cNvSpPr/>
            <p:nvPr/>
          </p:nvSpPr>
          <p:spPr>
            <a:xfrm>
              <a:off x="2371075" y="3323300"/>
              <a:ext cx="62425" cy="53425"/>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47"/>
            <p:cNvSpPr/>
            <p:nvPr/>
          </p:nvSpPr>
          <p:spPr>
            <a:xfrm>
              <a:off x="2371075" y="3247075"/>
              <a:ext cx="62425" cy="53450"/>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47"/>
            <p:cNvSpPr/>
            <p:nvPr/>
          </p:nvSpPr>
          <p:spPr>
            <a:xfrm>
              <a:off x="2295075" y="43136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47"/>
            <p:cNvSpPr/>
            <p:nvPr/>
          </p:nvSpPr>
          <p:spPr>
            <a:xfrm>
              <a:off x="2295075" y="4237450"/>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47"/>
            <p:cNvSpPr/>
            <p:nvPr/>
          </p:nvSpPr>
          <p:spPr>
            <a:xfrm>
              <a:off x="2295075" y="4161425"/>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47"/>
            <p:cNvSpPr/>
            <p:nvPr/>
          </p:nvSpPr>
          <p:spPr>
            <a:xfrm>
              <a:off x="2295075" y="4085225"/>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47"/>
            <p:cNvSpPr/>
            <p:nvPr/>
          </p:nvSpPr>
          <p:spPr>
            <a:xfrm>
              <a:off x="2295075" y="4009000"/>
              <a:ext cx="62200" cy="5335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47"/>
            <p:cNvSpPr/>
            <p:nvPr/>
          </p:nvSpPr>
          <p:spPr>
            <a:xfrm>
              <a:off x="2294850" y="3932800"/>
              <a:ext cx="62425" cy="53475"/>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47"/>
            <p:cNvSpPr/>
            <p:nvPr/>
          </p:nvSpPr>
          <p:spPr>
            <a:xfrm>
              <a:off x="229507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47"/>
            <p:cNvSpPr/>
            <p:nvPr/>
          </p:nvSpPr>
          <p:spPr>
            <a:xfrm>
              <a:off x="2294850" y="3780375"/>
              <a:ext cx="62625" cy="53475"/>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47"/>
            <p:cNvSpPr/>
            <p:nvPr/>
          </p:nvSpPr>
          <p:spPr>
            <a:xfrm>
              <a:off x="2295075" y="37041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47"/>
            <p:cNvSpPr/>
            <p:nvPr/>
          </p:nvSpPr>
          <p:spPr>
            <a:xfrm>
              <a:off x="2295075" y="3627950"/>
              <a:ext cx="62200" cy="53425"/>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47"/>
            <p:cNvSpPr/>
            <p:nvPr/>
          </p:nvSpPr>
          <p:spPr>
            <a:xfrm>
              <a:off x="229507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47"/>
            <p:cNvSpPr/>
            <p:nvPr/>
          </p:nvSpPr>
          <p:spPr>
            <a:xfrm>
              <a:off x="229507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47"/>
            <p:cNvSpPr/>
            <p:nvPr/>
          </p:nvSpPr>
          <p:spPr>
            <a:xfrm>
              <a:off x="2295075" y="33995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47"/>
            <p:cNvSpPr/>
            <p:nvPr/>
          </p:nvSpPr>
          <p:spPr>
            <a:xfrm>
              <a:off x="2294925" y="3323300"/>
              <a:ext cx="62350" cy="53425"/>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47"/>
            <p:cNvSpPr/>
            <p:nvPr/>
          </p:nvSpPr>
          <p:spPr>
            <a:xfrm>
              <a:off x="2294925" y="3247075"/>
              <a:ext cx="62350" cy="53450"/>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47"/>
            <p:cNvSpPr/>
            <p:nvPr/>
          </p:nvSpPr>
          <p:spPr>
            <a:xfrm>
              <a:off x="2295075" y="3171075"/>
              <a:ext cx="62200" cy="53275"/>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47"/>
            <p:cNvSpPr/>
            <p:nvPr/>
          </p:nvSpPr>
          <p:spPr>
            <a:xfrm>
              <a:off x="22950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47"/>
            <p:cNvSpPr/>
            <p:nvPr/>
          </p:nvSpPr>
          <p:spPr>
            <a:xfrm>
              <a:off x="2218650" y="438987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47"/>
            <p:cNvSpPr/>
            <p:nvPr/>
          </p:nvSpPr>
          <p:spPr>
            <a:xfrm>
              <a:off x="2218650" y="43136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47"/>
            <p:cNvSpPr/>
            <p:nvPr/>
          </p:nvSpPr>
          <p:spPr>
            <a:xfrm>
              <a:off x="2218650" y="42374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47"/>
            <p:cNvSpPr/>
            <p:nvPr/>
          </p:nvSpPr>
          <p:spPr>
            <a:xfrm>
              <a:off x="2218650" y="4161425"/>
              <a:ext cx="62225" cy="5325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47"/>
            <p:cNvSpPr/>
            <p:nvPr/>
          </p:nvSpPr>
          <p:spPr>
            <a:xfrm>
              <a:off x="2218650" y="4085225"/>
              <a:ext cx="62225" cy="5335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47"/>
            <p:cNvSpPr/>
            <p:nvPr/>
          </p:nvSpPr>
          <p:spPr>
            <a:xfrm>
              <a:off x="2218650" y="4009000"/>
              <a:ext cx="62225" cy="5335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47"/>
            <p:cNvSpPr/>
            <p:nvPr/>
          </p:nvSpPr>
          <p:spPr>
            <a:xfrm>
              <a:off x="2218650" y="3932800"/>
              <a:ext cx="62225" cy="53475"/>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47"/>
            <p:cNvSpPr/>
            <p:nvPr/>
          </p:nvSpPr>
          <p:spPr>
            <a:xfrm>
              <a:off x="2218650" y="385677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47"/>
            <p:cNvSpPr/>
            <p:nvPr/>
          </p:nvSpPr>
          <p:spPr>
            <a:xfrm>
              <a:off x="2218650" y="3780375"/>
              <a:ext cx="62425" cy="53475"/>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47"/>
            <p:cNvSpPr/>
            <p:nvPr/>
          </p:nvSpPr>
          <p:spPr>
            <a:xfrm>
              <a:off x="2218650" y="37041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47"/>
            <p:cNvSpPr/>
            <p:nvPr/>
          </p:nvSpPr>
          <p:spPr>
            <a:xfrm>
              <a:off x="2218650" y="36279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47"/>
            <p:cNvSpPr/>
            <p:nvPr/>
          </p:nvSpPr>
          <p:spPr>
            <a:xfrm>
              <a:off x="2218650" y="355192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47"/>
            <p:cNvSpPr/>
            <p:nvPr/>
          </p:nvSpPr>
          <p:spPr>
            <a:xfrm>
              <a:off x="2218650" y="347572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47"/>
            <p:cNvSpPr/>
            <p:nvPr/>
          </p:nvSpPr>
          <p:spPr>
            <a:xfrm>
              <a:off x="2218650" y="3399500"/>
              <a:ext cx="62425" cy="5335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47"/>
            <p:cNvSpPr/>
            <p:nvPr/>
          </p:nvSpPr>
          <p:spPr>
            <a:xfrm>
              <a:off x="2218650" y="3323300"/>
              <a:ext cx="62425" cy="53425"/>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47"/>
            <p:cNvSpPr/>
            <p:nvPr/>
          </p:nvSpPr>
          <p:spPr>
            <a:xfrm>
              <a:off x="2218650" y="3247075"/>
              <a:ext cx="62425" cy="53500"/>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47"/>
            <p:cNvSpPr/>
            <p:nvPr/>
          </p:nvSpPr>
          <p:spPr>
            <a:xfrm>
              <a:off x="2218650" y="3171075"/>
              <a:ext cx="62225" cy="53300"/>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47"/>
            <p:cNvSpPr/>
            <p:nvPr/>
          </p:nvSpPr>
          <p:spPr>
            <a:xfrm>
              <a:off x="2218650" y="2180700"/>
              <a:ext cx="62225" cy="5335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47"/>
            <p:cNvSpPr/>
            <p:nvPr/>
          </p:nvSpPr>
          <p:spPr>
            <a:xfrm>
              <a:off x="2218650" y="2028275"/>
              <a:ext cx="62225" cy="53450"/>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47"/>
            <p:cNvSpPr/>
            <p:nvPr/>
          </p:nvSpPr>
          <p:spPr>
            <a:xfrm>
              <a:off x="2218650" y="1952050"/>
              <a:ext cx="62225" cy="53450"/>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47"/>
            <p:cNvSpPr/>
            <p:nvPr/>
          </p:nvSpPr>
          <p:spPr>
            <a:xfrm>
              <a:off x="2142425" y="4618300"/>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47"/>
            <p:cNvSpPr/>
            <p:nvPr/>
          </p:nvSpPr>
          <p:spPr>
            <a:xfrm>
              <a:off x="2142425" y="438987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47"/>
            <p:cNvSpPr/>
            <p:nvPr/>
          </p:nvSpPr>
          <p:spPr>
            <a:xfrm>
              <a:off x="2142425" y="43136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47"/>
            <p:cNvSpPr/>
            <p:nvPr/>
          </p:nvSpPr>
          <p:spPr>
            <a:xfrm>
              <a:off x="2142425" y="42374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47"/>
            <p:cNvSpPr/>
            <p:nvPr/>
          </p:nvSpPr>
          <p:spPr>
            <a:xfrm>
              <a:off x="2142425" y="4161425"/>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47"/>
            <p:cNvSpPr/>
            <p:nvPr/>
          </p:nvSpPr>
          <p:spPr>
            <a:xfrm>
              <a:off x="2142425"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47"/>
            <p:cNvSpPr/>
            <p:nvPr/>
          </p:nvSpPr>
          <p:spPr>
            <a:xfrm>
              <a:off x="2142425"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47"/>
            <p:cNvSpPr/>
            <p:nvPr/>
          </p:nvSpPr>
          <p:spPr>
            <a:xfrm>
              <a:off x="2142425" y="3932800"/>
              <a:ext cx="62425" cy="53475"/>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47"/>
            <p:cNvSpPr/>
            <p:nvPr/>
          </p:nvSpPr>
          <p:spPr>
            <a:xfrm>
              <a:off x="2142425" y="385677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47"/>
            <p:cNvSpPr/>
            <p:nvPr/>
          </p:nvSpPr>
          <p:spPr>
            <a:xfrm>
              <a:off x="2142425" y="3780375"/>
              <a:ext cx="62425" cy="53475"/>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47"/>
            <p:cNvSpPr/>
            <p:nvPr/>
          </p:nvSpPr>
          <p:spPr>
            <a:xfrm>
              <a:off x="2142425"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47"/>
            <p:cNvSpPr/>
            <p:nvPr/>
          </p:nvSpPr>
          <p:spPr>
            <a:xfrm>
              <a:off x="2142425"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47"/>
            <p:cNvSpPr/>
            <p:nvPr/>
          </p:nvSpPr>
          <p:spPr>
            <a:xfrm>
              <a:off x="2142425" y="355192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47"/>
            <p:cNvSpPr/>
            <p:nvPr/>
          </p:nvSpPr>
          <p:spPr>
            <a:xfrm>
              <a:off x="2142425" y="3475725"/>
              <a:ext cx="62425" cy="5335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47"/>
            <p:cNvSpPr/>
            <p:nvPr/>
          </p:nvSpPr>
          <p:spPr>
            <a:xfrm>
              <a:off x="2142425" y="3399500"/>
              <a:ext cx="62425" cy="5335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47"/>
            <p:cNvSpPr/>
            <p:nvPr/>
          </p:nvSpPr>
          <p:spPr>
            <a:xfrm>
              <a:off x="2142425" y="3323300"/>
              <a:ext cx="62425" cy="53425"/>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47"/>
            <p:cNvSpPr/>
            <p:nvPr/>
          </p:nvSpPr>
          <p:spPr>
            <a:xfrm>
              <a:off x="2142425" y="3247075"/>
              <a:ext cx="62425" cy="53450"/>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47"/>
            <p:cNvSpPr/>
            <p:nvPr/>
          </p:nvSpPr>
          <p:spPr>
            <a:xfrm>
              <a:off x="2142425"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47"/>
            <p:cNvSpPr/>
            <p:nvPr/>
          </p:nvSpPr>
          <p:spPr>
            <a:xfrm>
              <a:off x="2142425"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47"/>
            <p:cNvSpPr/>
            <p:nvPr/>
          </p:nvSpPr>
          <p:spPr>
            <a:xfrm>
              <a:off x="2142425"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47"/>
            <p:cNvSpPr/>
            <p:nvPr/>
          </p:nvSpPr>
          <p:spPr>
            <a:xfrm>
              <a:off x="2142425"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47"/>
            <p:cNvSpPr/>
            <p:nvPr/>
          </p:nvSpPr>
          <p:spPr>
            <a:xfrm>
              <a:off x="2142425"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47"/>
            <p:cNvSpPr/>
            <p:nvPr/>
          </p:nvSpPr>
          <p:spPr>
            <a:xfrm>
              <a:off x="2142425"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47"/>
            <p:cNvSpPr/>
            <p:nvPr/>
          </p:nvSpPr>
          <p:spPr>
            <a:xfrm>
              <a:off x="2142425"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47"/>
            <p:cNvSpPr/>
            <p:nvPr/>
          </p:nvSpPr>
          <p:spPr>
            <a:xfrm>
              <a:off x="2142425"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47"/>
            <p:cNvSpPr/>
            <p:nvPr/>
          </p:nvSpPr>
          <p:spPr>
            <a:xfrm>
              <a:off x="2142425" y="1038125"/>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47"/>
            <p:cNvSpPr/>
            <p:nvPr/>
          </p:nvSpPr>
          <p:spPr>
            <a:xfrm>
              <a:off x="2066425" y="4618300"/>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47"/>
            <p:cNvSpPr/>
            <p:nvPr/>
          </p:nvSpPr>
          <p:spPr>
            <a:xfrm>
              <a:off x="2066425" y="4542300"/>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47"/>
            <p:cNvSpPr/>
            <p:nvPr/>
          </p:nvSpPr>
          <p:spPr>
            <a:xfrm>
              <a:off x="2066425" y="446607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47"/>
            <p:cNvSpPr/>
            <p:nvPr/>
          </p:nvSpPr>
          <p:spPr>
            <a:xfrm>
              <a:off x="2066425" y="438987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47"/>
            <p:cNvSpPr/>
            <p:nvPr/>
          </p:nvSpPr>
          <p:spPr>
            <a:xfrm>
              <a:off x="2066425" y="43136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47"/>
            <p:cNvSpPr/>
            <p:nvPr/>
          </p:nvSpPr>
          <p:spPr>
            <a:xfrm>
              <a:off x="2066425" y="42374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47"/>
            <p:cNvSpPr/>
            <p:nvPr/>
          </p:nvSpPr>
          <p:spPr>
            <a:xfrm>
              <a:off x="2066425" y="416142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47"/>
            <p:cNvSpPr/>
            <p:nvPr/>
          </p:nvSpPr>
          <p:spPr>
            <a:xfrm>
              <a:off x="2066425" y="37041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47"/>
            <p:cNvSpPr/>
            <p:nvPr/>
          </p:nvSpPr>
          <p:spPr>
            <a:xfrm>
              <a:off x="2066425" y="36279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47"/>
            <p:cNvSpPr/>
            <p:nvPr/>
          </p:nvSpPr>
          <p:spPr>
            <a:xfrm>
              <a:off x="2066425" y="3551925"/>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47"/>
            <p:cNvSpPr/>
            <p:nvPr/>
          </p:nvSpPr>
          <p:spPr>
            <a:xfrm>
              <a:off x="2066425"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47"/>
            <p:cNvSpPr/>
            <p:nvPr/>
          </p:nvSpPr>
          <p:spPr>
            <a:xfrm>
              <a:off x="2066275" y="3399500"/>
              <a:ext cx="62375" cy="5335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47"/>
            <p:cNvSpPr/>
            <p:nvPr/>
          </p:nvSpPr>
          <p:spPr>
            <a:xfrm>
              <a:off x="2066275" y="3323300"/>
              <a:ext cx="62375" cy="53425"/>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47"/>
            <p:cNvSpPr/>
            <p:nvPr/>
          </p:nvSpPr>
          <p:spPr>
            <a:xfrm>
              <a:off x="2066275" y="3247075"/>
              <a:ext cx="62375" cy="53450"/>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47"/>
            <p:cNvSpPr/>
            <p:nvPr/>
          </p:nvSpPr>
          <p:spPr>
            <a:xfrm>
              <a:off x="206642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47"/>
            <p:cNvSpPr/>
            <p:nvPr/>
          </p:nvSpPr>
          <p:spPr>
            <a:xfrm>
              <a:off x="206642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47"/>
            <p:cNvSpPr/>
            <p:nvPr/>
          </p:nvSpPr>
          <p:spPr>
            <a:xfrm>
              <a:off x="2066425" y="2942425"/>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47"/>
            <p:cNvSpPr/>
            <p:nvPr/>
          </p:nvSpPr>
          <p:spPr>
            <a:xfrm>
              <a:off x="206642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47"/>
            <p:cNvSpPr/>
            <p:nvPr/>
          </p:nvSpPr>
          <p:spPr>
            <a:xfrm>
              <a:off x="206642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47"/>
            <p:cNvSpPr/>
            <p:nvPr/>
          </p:nvSpPr>
          <p:spPr>
            <a:xfrm>
              <a:off x="206642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47"/>
            <p:cNvSpPr/>
            <p:nvPr/>
          </p:nvSpPr>
          <p:spPr>
            <a:xfrm>
              <a:off x="206642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47"/>
            <p:cNvSpPr/>
            <p:nvPr/>
          </p:nvSpPr>
          <p:spPr>
            <a:xfrm>
              <a:off x="2066425"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47"/>
            <p:cNvSpPr/>
            <p:nvPr/>
          </p:nvSpPr>
          <p:spPr>
            <a:xfrm>
              <a:off x="2066425"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47"/>
            <p:cNvSpPr/>
            <p:nvPr/>
          </p:nvSpPr>
          <p:spPr>
            <a:xfrm>
              <a:off x="2066425" y="1571400"/>
              <a:ext cx="62225" cy="5325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47"/>
            <p:cNvSpPr/>
            <p:nvPr/>
          </p:nvSpPr>
          <p:spPr>
            <a:xfrm>
              <a:off x="2066425"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47"/>
            <p:cNvSpPr/>
            <p:nvPr/>
          </p:nvSpPr>
          <p:spPr>
            <a:xfrm>
              <a:off x="206642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47"/>
            <p:cNvSpPr/>
            <p:nvPr/>
          </p:nvSpPr>
          <p:spPr>
            <a:xfrm>
              <a:off x="206642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47"/>
            <p:cNvSpPr/>
            <p:nvPr/>
          </p:nvSpPr>
          <p:spPr>
            <a:xfrm>
              <a:off x="2066425" y="1038125"/>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47"/>
            <p:cNvSpPr/>
            <p:nvPr/>
          </p:nvSpPr>
          <p:spPr>
            <a:xfrm>
              <a:off x="1990200" y="4542300"/>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47"/>
            <p:cNvSpPr/>
            <p:nvPr/>
          </p:nvSpPr>
          <p:spPr>
            <a:xfrm>
              <a:off x="1990200" y="4466075"/>
              <a:ext cx="62225" cy="53300"/>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47"/>
            <p:cNvSpPr/>
            <p:nvPr/>
          </p:nvSpPr>
          <p:spPr>
            <a:xfrm>
              <a:off x="1990200" y="438987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47"/>
            <p:cNvSpPr/>
            <p:nvPr/>
          </p:nvSpPr>
          <p:spPr>
            <a:xfrm>
              <a:off x="1990200"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47"/>
            <p:cNvSpPr/>
            <p:nvPr/>
          </p:nvSpPr>
          <p:spPr>
            <a:xfrm>
              <a:off x="1990200" y="3551925"/>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47"/>
            <p:cNvSpPr/>
            <p:nvPr/>
          </p:nvSpPr>
          <p:spPr>
            <a:xfrm>
              <a:off x="19902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47"/>
            <p:cNvSpPr/>
            <p:nvPr/>
          </p:nvSpPr>
          <p:spPr>
            <a:xfrm>
              <a:off x="1990200"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47"/>
            <p:cNvSpPr/>
            <p:nvPr/>
          </p:nvSpPr>
          <p:spPr>
            <a:xfrm>
              <a:off x="1990075" y="3323300"/>
              <a:ext cx="62350" cy="53425"/>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47"/>
            <p:cNvSpPr/>
            <p:nvPr/>
          </p:nvSpPr>
          <p:spPr>
            <a:xfrm>
              <a:off x="1990075" y="3247075"/>
              <a:ext cx="62350" cy="53450"/>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47"/>
            <p:cNvSpPr/>
            <p:nvPr/>
          </p:nvSpPr>
          <p:spPr>
            <a:xfrm>
              <a:off x="1990200"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47"/>
            <p:cNvSpPr/>
            <p:nvPr/>
          </p:nvSpPr>
          <p:spPr>
            <a:xfrm>
              <a:off x="1990200"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47"/>
            <p:cNvSpPr/>
            <p:nvPr/>
          </p:nvSpPr>
          <p:spPr>
            <a:xfrm>
              <a:off x="1990200"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47"/>
            <p:cNvSpPr/>
            <p:nvPr/>
          </p:nvSpPr>
          <p:spPr>
            <a:xfrm>
              <a:off x="1990200" y="2333125"/>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47"/>
            <p:cNvSpPr/>
            <p:nvPr/>
          </p:nvSpPr>
          <p:spPr>
            <a:xfrm>
              <a:off x="199020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47"/>
            <p:cNvSpPr/>
            <p:nvPr/>
          </p:nvSpPr>
          <p:spPr>
            <a:xfrm>
              <a:off x="1990200" y="2180700"/>
              <a:ext cx="62225" cy="5335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47"/>
            <p:cNvSpPr/>
            <p:nvPr/>
          </p:nvSpPr>
          <p:spPr>
            <a:xfrm>
              <a:off x="1990200"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47"/>
            <p:cNvSpPr/>
            <p:nvPr/>
          </p:nvSpPr>
          <p:spPr>
            <a:xfrm>
              <a:off x="1990200"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47"/>
            <p:cNvSpPr/>
            <p:nvPr/>
          </p:nvSpPr>
          <p:spPr>
            <a:xfrm>
              <a:off x="1990200"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47"/>
            <p:cNvSpPr/>
            <p:nvPr/>
          </p:nvSpPr>
          <p:spPr>
            <a:xfrm>
              <a:off x="1990200"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47"/>
            <p:cNvSpPr/>
            <p:nvPr/>
          </p:nvSpPr>
          <p:spPr>
            <a:xfrm>
              <a:off x="1990200"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47"/>
            <p:cNvSpPr/>
            <p:nvPr/>
          </p:nvSpPr>
          <p:spPr>
            <a:xfrm>
              <a:off x="1990200"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47"/>
            <p:cNvSpPr/>
            <p:nvPr/>
          </p:nvSpPr>
          <p:spPr>
            <a:xfrm>
              <a:off x="1990200" y="1571400"/>
              <a:ext cx="62225" cy="5325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47"/>
            <p:cNvSpPr/>
            <p:nvPr/>
          </p:nvSpPr>
          <p:spPr>
            <a:xfrm>
              <a:off x="1990200"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47"/>
            <p:cNvSpPr/>
            <p:nvPr/>
          </p:nvSpPr>
          <p:spPr>
            <a:xfrm>
              <a:off x="1990200"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47"/>
            <p:cNvSpPr/>
            <p:nvPr/>
          </p:nvSpPr>
          <p:spPr>
            <a:xfrm>
              <a:off x="1990200"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47"/>
            <p:cNvSpPr/>
            <p:nvPr/>
          </p:nvSpPr>
          <p:spPr>
            <a:xfrm>
              <a:off x="1990200" y="1038125"/>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47"/>
            <p:cNvSpPr/>
            <p:nvPr/>
          </p:nvSpPr>
          <p:spPr>
            <a:xfrm>
              <a:off x="1914000" y="3551925"/>
              <a:ext cx="62225" cy="53300"/>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47"/>
            <p:cNvSpPr/>
            <p:nvPr/>
          </p:nvSpPr>
          <p:spPr>
            <a:xfrm>
              <a:off x="1914000"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47"/>
            <p:cNvSpPr/>
            <p:nvPr/>
          </p:nvSpPr>
          <p:spPr>
            <a:xfrm>
              <a:off x="1914000"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47"/>
            <p:cNvSpPr/>
            <p:nvPr/>
          </p:nvSpPr>
          <p:spPr>
            <a:xfrm>
              <a:off x="1914000" y="3323300"/>
              <a:ext cx="62225" cy="53425"/>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47"/>
            <p:cNvSpPr/>
            <p:nvPr/>
          </p:nvSpPr>
          <p:spPr>
            <a:xfrm>
              <a:off x="1914000" y="3247075"/>
              <a:ext cx="62425" cy="53450"/>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47"/>
            <p:cNvSpPr/>
            <p:nvPr/>
          </p:nvSpPr>
          <p:spPr>
            <a:xfrm>
              <a:off x="1914000"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47"/>
            <p:cNvSpPr/>
            <p:nvPr/>
          </p:nvSpPr>
          <p:spPr>
            <a:xfrm>
              <a:off x="1914000"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47"/>
            <p:cNvSpPr/>
            <p:nvPr/>
          </p:nvSpPr>
          <p:spPr>
            <a:xfrm>
              <a:off x="1914000"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47"/>
            <p:cNvSpPr/>
            <p:nvPr/>
          </p:nvSpPr>
          <p:spPr>
            <a:xfrm>
              <a:off x="1914000"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47"/>
            <p:cNvSpPr/>
            <p:nvPr/>
          </p:nvSpPr>
          <p:spPr>
            <a:xfrm>
              <a:off x="1914000"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47"/>
            <p:cNvSpPr/>
            <p:nvPr/>
          </p:nvSpPr>
          <p:spPr>
            <a:xfrm>
              <a:off x="191400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47"/>
            <p:cNvSpPr/>
            <p:nvPr/>
          </p:nvSpPr>
          <p:spPr>
            <a:xfrm>
              <a:off x="1914000"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47"/>
            <p:cNvSpPr/>
            <p:nvPr/>
          </p:nvSpPr>
          <p:spPr>
            <a:xfrm>
              <a:off x="1914000"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47"/>
            <p:cNvSpPr/>
            <p:nvPr/>
          </p:nvSpPr>
          <p:spPr>
            <a:xfrm>
              <a:off x="1914000"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47"/>
            <p:cNvSpPr/>
            <p:nvPr/>
          </p:nvSpPr>
          <p:spPr>
            <a:xfrm>
              <a:off x="1914000"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47"/>
            <p:cNvSpPr/>
            <p:nvPr/>
          </p:nvSpPr>
          <p:spPr>
            <a:xfrm>
              <a:off x="1914000"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47"/>
            <p:cNvSpPr/>
            <p:nvPr/>
          </p:nvSpPr>
          <p:spPr>
            <a:xfrm>
              <a:off x="1914000"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47"/>
            <p:cNvSpPr/>
            <p:nvPr/>
          </p:nvSpPr>
          <p:spPr>
            <a:xfrm>
              <a:off x="1914000"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47"/>
            <p:cNvSpPr/>
            <p:nvPr/>
          </p:nvSpPr>
          <p:spPr>
            <a:xfrm>
              <a:off x="1837775"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47"/>
            <p:cNvSpPr/>
            <p:nvPr/>
          </p:nvSpPr>
          <p:spPr>
            <a:xfrm>
              <a:off x="1837775" y="2866425"/>
              <a:ext cx="62425" cy="53275"/>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47"/>
            <p:cNvSpPr/>
            <p:nvPr/>
          </p:nvSpPr>
          <p:spPr>
            <a:xfrm>
              <a:off x="1837775" y="2714000"/>
              <a:ext cx="62425" cy="5335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47"/>
            <p:cNvSpPr/>
            <p:nvPr/>
          </p:nvSpPr>
          <p:spPr>
            <a:xfrm>
              <a:off x="1837775" y="2637775"/>
              <a:ext cx="62425" cy="53450"/>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47"/>
            <p:cNvSpPr/>
            <p:nvPr/>
          </p:nvSpPr>
          <p:spPr>
            <a:xfrm>
              <a:off x="1837775" y="2561575"/>
              <a:ext cx="62425" cy="53425"/>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47"/>
            <p:cNvSpPr/>
            <p:nvPr/>
          </p:nvSpPr>
          <p:spPr>
            <a:xfrm>
              <a:off x="1837775" y="2485550"/>
              <a:ext cx="62425" cy="53300"/>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47"/>
            <p:cNvSpPr/>
            <p:nvPr/>
          </p:nvSpPr>
          <p:spPr>
            <a:xfrm>
              <a:off x="1837775" y="2409350"/>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47"/>
            <p:cNvSpPr/>
            <p:nvPr/>
          </p:nvSpPr>
          <p:spPr>
            <a:xfrm>
              <a:off x="1837775"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47"/>
            <p:cNvSpPr/>
            <p:nvPr/>
          </p:nvSpPr>
          <p:spPr>
            <a:xfrm>
              <a:off x="1837775"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47"/>
            <p:cNvSpPr/>
            <p:nvPr/>
          </p:nvSpPr>
          <p:spPr>
            <a:xfrm>
              <a:off x="1837775"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47"/>
            <p:cNvSpPr/>
            <p:nvPr/>
          </p:nvSpPr>
          <p:spPr>
            <a:xfrm>
              <a:off x="1837775" y="2104500"/>
              <a:ext cx="62425" cy="5332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47"/>
            <p:cNvSpPr/>
            <p:nvPr/>
          </p:nvSpPr>
          <p:spPr>
            <a:xfrm>
              <a:off x="1837775"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47"/>
            <p:cNvSpPr/>
            <p:nvPr/>
          </p:nvSpPr>
          <p:spPr>
            <a:xfrm>
              <a:off x="1837775"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47"/>
            <p:cNvSpPr/>
            <p:nvPr/>
          </p:nvSpPr>
          <p:spPr>
            <a:xfrm>
              <a:off x="1837775"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47"/>
            <p:cNvSpPr/>
            <p:nvPr/>
          </p:nvSpPr>
          <p:spPr>
            <a:xfrm>
              <a:off x="1837775"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47"/>
            <p:cNvSpPr/>
            <p:nvPr/>
          </p:nvSpPr>
          <p:spPr>
            <a:xfrm>
              <a:off x="1837775"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47"/>
            <p:cNvSpPr/>
            <p:nvPr/>
          </p:nvSpPr>
          <p:spPr>
            <a:xfrm>
              <a:off x="1837775" y="11905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47"/>
            <p:cNvSpPr/>
            <p:nvPr/>
          </p:nvSpPr>
          <p:spPr>
            <a:xfrm>
              <a:off x="1837775" y="1114325"/>
              <a:ext cx="62425" cy="5335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47"/>
            <p:cNvSpPr/>
            <p:nvPr/>
          </p:nvSpPr>
          <p:spPr>
            <a:xfrm>
              <a:off x="176177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47"/>
            <p:cNvSpPr/>
            <p:nvPr/>
          </p:nvSpPr>
          <p:spPr>
            <a:xfrm>
              <a:off x="176177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47"/>
            <p:cNvSpPr/>
            <p:nvPr/>
          </p:nvSpPr>
          <p:spPr>
            <a:xfrm>
              <a:off x="1761775"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47"/>
            <p:cNvSpPr/>
            <p:nvPr/>
          </p:nvSpPr>
          <p:spPr>
            <a:xfrm>
              <a:off x="1761775"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47"/>
            <p:cNvSpPr/>
            <p:nvPr/>
          </p:nvSpPr>
          <p:spPr>
            <a:xfrm>
              <a:off x="1761775" y="2485550"/>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47"/>
            <p:cNvSpPr/>
            <p:nvPr/>
          </p:nvSpPr>
          <p:spPr>
            <a:xfrm>
              <a:off x="1761775"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47"/>
            <p:cNvSpPr/>
            <p:nvPr/>
          </p:nvSpPr>
          <p:spPr>
            <a:xfrm>
              <a:off x="1761775"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47"/>
            <p:cNvSpPr/>
            <p:nvPr/>
          </p:nvSpPr>
          <p:spPr>
            <a:xfrm>
              <a:off x="176177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47"/>
            <p:cNvSpPr/>
            <p:nvPr/>
          </p:nvSpPr>
          <p:spPr>
            <a:xfrm>
              <a:off x="176177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47"/>
            <p:cNvSpPr/>
            <p:nvPr/>
          </p:nvSpPr>
          <p:spPr>
            <a:xfrm>
              <a:off x="176177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47"/>
            <p:cNvSpPr/>
            <p:nvPr/>
          </p:nvSpPr>
          <p:spPr>
            <a:xfrm>
              <a:off x="176177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47"/>
            <p:cNvSpPr/>
            <p:nvPr/>
          </p:nvSpPr>
          <p:spPr>
            <a:xfrm>
              <a:off x="1761775"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47"/>
            <p:cNvSpPr/>
            <p:nvPr/>
          </p:nvSpPr>
          <p:spPr>
            <a:xfrm>
              <a:off x="1761775" y="164740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47"/>
            <p:cNvSpPr/>
            <p:nvPr/>
          </p:nvSpPr>
          <p:spPr>
            <a:xfrm>
              <a:off x="176177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47"/>
            <p:cNvSpPr/>
            <p:nvPr/>
          </p:nvSpPr>
          <p:spPr>
            <a:xfrm>
              <a:off x="1761775" y="11905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47"/>
            <p:cNvSpPr/>
            <p:nvPr/>
          </p:nvSpPr>
          <p:spPr>
            <a:xfrm>
              <a:off x="176177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47"/>
            <p:cNvSpPr/>
            <p:nvPr/>
          </p:nvSpPr>
          <p:spPr>
            <a:xfrm>
              <a:off x="1685550" y="3018650"/>
              <a:ext cx="62225" cy="53425"/>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47"/>
            <p:cNvSpPr/>
            <p:nvPr/>
          </p:nvSpPr>
          <p:spPr>
            <a:xfrm>
              <a:off x="168555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47"/>
            <p:cNvSpPr/>
            <p:nvPr/>
          </p:nvSpPr>
          <p:spPr>
            <a:xfrm>
              <a:off x="168555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47"/>
            <p:cNvSpPr/>
            <p:nvPr/>
          </p:nvSpPr>
          <p:spPr>
            <a:xfrm>
              <a:off x="168555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47"/>
            <p:cNvSpPr/>
            <p:nvPr/>
          </p:nvSpPr>
          <p:spPr>
            <a:xfrm>
              <a:off x="168555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47"/>
            <p:cNvSpPr/>
            <p:nvPr/>
          </p:nvSpPr>
          <p:spPr>
            <a:xfrm>
              <a:off x="16855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47"/>
            <p:cNvSpPr/>
            <p:nvPr/>
          </p:nvSpPr>
          <p:spPr>
            <a:xfrm>
              <a:off x="16855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47"/>
            <p:cNvSpPr/>
            <p:nvPr/>
          </p:nvSpPr>
          <p:spPr>
            <a:xfrm>
              <a:off x="168555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47"/>
            <p:cNvSpPr/>
            <p:nvPr/>
          </p:nvSpPr>
          <p:spPr>
            <a:xfrm>
              <a:off x="168555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47"/>
            <p:cNvSpPr/>
            <p:nvPr/>
          </p:nvSpPr>
          <p:spPr>
            <a:xfrm>
              <a:off x="168555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47"/>
            <p:cNvSpPr/>
            <p:nvPr/>
          </p:nvSpPr>
          <p:spPr>
            <a:xfrm>
              <a:off x="168555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47"/>
            <p:cNvSpPr/>
            <p:nvPr/>
          </p:nvSpPr>
          <p:spPr>
            <a:xfrm>
              <a:off x="16855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47"/>
            <p:cNvSpPr/>
            <p:nvPr/>
          </p:nvSpPr>
          <p:spPr>
            <a:xfrm>
              <a:off x="1685550"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47"/>
            <p:cNvSpPr/>
            <p:nvPr/>
          </p:nvSpPr>
          <p:spPr>
            <a:xfrm>
              <a:off x="16855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47"/>
            <p:cNvSpPr/>
            <p:nvPr/>
          </p:nvSpPr>
          <p:spPr>
            <a:xfrm>
              <a:off x="16855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47"/>
            <p:cNvSpPr/>
            <p:nvPr/>
          </p:nvSpPr>
          <p:spPr>
            <a:xfrm>
              <a:off x="1685550"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47"/>
            <p:cNvSpPr/>
            <p:nvPr/>
          </p:nvSpPr>
          <p:spPr>
            <a:xfrm>
              <a:off x="160935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47"/>
            <p:cNvSpPr/>
            <p:nvPr/>
          </p:nvSpPr>
          <p:spPr>
            <a:xfrm>
              <a:off x="160935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47"/>
            <p:cNvSpPr/>
            <p:nvPr/>
          </p:nvSpPr>
          <p:spPr>
            <a:xfrm>
              <a:off x="16093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47"/>
            <p:cNvSpPr/>
            <p:nvPr/>
          </p:nvSpPr>
          <p:spPr>
            <a:xfrm>
              <a:off x="160935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47"/>
            <p:cNvSpPr/>
            <p:nvPr/>
          </p:nvSpPr>
          <p:spPr>
            <a:xfrm>
              <a:off x="160935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47"/>
            <p:cNvSpPr/>
            <p:nvPr/>
          </p:nvSpPr>
          <p:spPr>
            <a:xfrm>
              <a:off x="1609350" y="2333125"/>
              <a:ext cx="62200" cy="53450"/>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47"/>
            <p:cNvSpPr/>
            <p:nvPr/>
          </p:nvSpPr>
          <p:spPr>
            <a:xfrm>
              <a:off x="160935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47"/>
            <p:cNvSpPr/>
            <p:nvPr/>
          </p:nvSpPr>
          <p:spPr>
            <a:xfrm>
              <a:off x="160935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47"/>
            <p:cNvSpPr/>
            <p:nvPr/>
          </p:nvSpPr>
          <p:spPr>
            <a:xfrm>
              <a:off x="160935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47"/>
            <p:cNvSpPr/>
            <p:nvPr/>
          </p:nvSpPr>
          <p:spPr>
            <a:xfrm>
              <a:off x="160935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47"/>
            <p:cNvSpPr/>
            <p:nvPr/>
          </p:nvSpPr>
          <p:spPr>
            <a:xfrm>
              <a:off x="16093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47"/>
            <p:cNvSpPr/>
            <p:nvPr/>
          </p:nvSpPr>
          <p:spPr>
            <a:xfrm>
              <a:off x="160935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47"/>
            <p:cNvSpPr/>
            <p:nvPr/>
          </p:nvSpPr>
          <p:spPr>
            <a:xfrm>
              <a:off x="16093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47"/>
            <p:cNvSpPr/>
            <p:nvPr/>
          </p:nvSpPr>
          <p:spPr>
            <a:xfrm>
              <a:off x="1609350" y="1647400"/>
              <a:ext cx="62200" cy="53450"/>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47"/>
            <p:cNvSpPr/>
            <p:nvPr/>
          </p:nvSpPr>
          <p:spPr>
            <a:xfrm>
              <a:off x="16093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47"/>
            <p:cNvSpPr/>
            <p:nvPr/>
          </p:nvSpPr>
          <p:spPr>
            <a:xfrm>
              <a:off x="16093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47"/>
            <p:cNvSpPr/>
            <p:nvPr/>
          </p:nvSpPr>
          <p:spPr>
            <a:xfrm>
              <a:off x="16093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47"/>
            <p:cNvSpPr/>
            <p:nvPr/>
          </p:nvSpPr>
          <p:spPr>
            <a:xfrm>
              <a:off x="160935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47"/>
            <p:cNvSpPr/>
            <p:nvPr/>
          </p:nvSpPr>
          <p:spPr>
            <a:xfrm>
              <a:off x="1533125" y="2942425"/>
              <a:ext cx="62425" cy="53450"/>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47"/>
            <p:cNvSpPr/>
            <p:nvPr/>
          </p:nvSpPr>
          <p:spPr>
            <a:xfrm>
              <a:off x="1533125"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47"/>
            <p:cNvSpPr/>
            <p:nvPr/>
          </p:nvSpPr>
          <p:spPr>
            <a:xfrm>
              <a:off x="1533125" y="2561575"/>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47"/>
            <p:cNvSpPr/>
            <p:nvPr/>
          </p:nvSpPr>
          <p:spPr>
            <a:xfrm>
              <a:off x="1533125"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47"/>
            <p:cNvSpPr/>
            <p:nvPr/>
          </p:nvSpPr>
          <p:spPr>
            <a:xfrm>
              <a:off x="1533125" y="2409350"/>
              <a:ext cx="62425" cy="5335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47"/>
            <p:cNvSpPr/>
            <p:nvPr/>
          </p:nvSpPr>
          <p:spPr>
            <a:xfrm>
              <a:off x="1533125" y="2333125"/>
              <a:ext cx="62425" cy="53450"/>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47"/>
            <p:cNvSpPr/>
            <p:nvPr/>
          </p:nvSpPr>
          <p:spPr>
            <a:xfrm>
              <a:off x="1533125" y="2256925"/>
              <a:ext cx="62575" cy="53425"/>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47"/>
            <p:cNvSpPr/>
            <p:nvPr/>
          </p:nvSpPr>
          <p:spPr>
            <a:xfrm>
              <a:off x="1533125" y="2180700"/>
              <a:ext cx="62425" cy="5335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47"/>
            <p:cNvSpPr/>
            <p:nvPr/>
          </p:nvSpPr>
          <p:spPr>
            <a:xfrm>
              <a:off x="1533125" y="21045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47"/>
            <p:cNvSpPr/>
            <p:nvPr/>
          </p:nvSpPr>
          <p:spPr>
            <a:xfrm>
              <a:off x="1533125" y="2028275"/>
              <a:ext cx="62425" cy="53450"/>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47"/>
            <p:cNvSpPr/>
            <p:nvPr/>
          </p:nvSpPr>
          <p:spPr>
            <a:xfrm>
              <a:off x="1533125" y="1952050"/>
              <a:ext cx="62425" cy="53450"/>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47"/>
            <p:cNvSpPr/>
            <p:nvPr/>
          </p:nvSpPr>
          <p:spPr>
            <a:xfrm>
              <a:off x="1533125" y="1876050"/>
              <a:ext cx="62425" cy="53275"/>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47"/>
            <p:cNvSpPr/>
            <p:nvPr/>
          </p:nvSpPr>
          <p:spPr>
            <a:xfrm>
              <a:off x="1533125"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47"/>
            <p:cNvSpPr/>
            <p:nvPr/>
          </p:nvSpPr>
          <p:spPr>
            <a:xfrm>
              <a:off x="1533125"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47"/>
            <p:cNvSpPr/>
            <p:nvPr/>
          </p:nvSpPr>
          <p:spPr>
            <a:xfrm>
              <a:off x="1533125" y="164740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47"/>
            <p:cNvSpPr/>
            <p:nvPr/>
          </p:nvSpPr>
          <p:spPr>
            <a:xfrm>
              <a:off x="1533125" y="134275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47"/>
            <p:cNvSpPr/>
            <p:nvPr/>
          </p:nvSpPr>
          <p:spPr>
            <a:xfrm>
              <a:off x="1456925"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47"/>
            <p:cNvSpPr/>
            <p:nvPr/>
          </p:nvSpPr>
          <p:spPr>
            <a:xfrm>
              <a:off x="1456925" y="2790200"/>
              <a:ext cx="62425" cy="5335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47"/>
            <p:cNvSpPr/>
            <p:nvPr/>
          </p:nvSpPr>
          <p:spPr>
            <a:xfrm>
              <a:off x="145692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47"/>
            <p:cNvSpPr/>
            <p:nvPr/>
          </p:nvSpPr>
          <p:spPr>
            <a:xfrm>
              <a:off x="1456925"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47"/>
            <p:cNvSpPr/>
            <p:nvPr/>
          </p:nvSpPr>
          <p:spPr>
            <a:xfrm>
              <a:off x="1456925" y="2561575"/>
              <a:ext cx="62425" cy="53425"/>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47"/>
            <p:cNvSpPr/>
            <p:nvPr/>
          </p:nvSpPr>
          <p:spPr>
            <a:xfrm>
              <a:off x="1456925" y="2485550"/>
              <a:ext cx="62425" cy="53300"/>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47"/>
            <p:cNvSpPr/>
            <p:nvPr/>
          </p:nvSpPr>
          <p:spPr>
            <a:xfrm>
              <a:off x="1456925" y="2409350"/>
              <a:ext cx="62425" cy="5335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47"/>
            <p:cNvSpPr/>
            <p:nvPr/>
          </p:nvSpPr>
          <p:spPr>
            <a:xfrm>
              <a:off x="1456925"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47"/>
            <p:cNvSpPr/>
            <p:nvPr/>
          </p:nvSpPr>
          <p:spPr>
            <a:xfrm>
              <a:off x="145692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47"/>
            <p:cNvSpPr/>
            <p:nvPr/>
          </p:nvSpPr>
          <p:spPr>
            <a:xfrm>
              <a:off x="1456925" y="2180700"/>
              <a:ext cx="62425" cy="5335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47"/>
            <p:cNvSpPr/>
            <p:nvPr/>
          </p:nvSpPr>
          <p:spPr>
            <a:xfrm>
              <a:off x="145692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47"/>
            <p:cNvSpPr/>
            <p:nvPr/>
          </p:nvSpPr>
          <p:spPr>
            <a:xfrm>
              <a:off x="1456925" y="2028275"/>
              <a:ext cx="62425" cy="53450"/>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47"/>
            <p:cNvSpPr/>
            <p:nvPr/>
          </p:nvSpPr>
          <p:spPr>
            <a:xfrm>
              <a:off x="1456925" y="1952050"/>
              <a:ext cx="62425" cy="53450"/>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47"/>
            <p:cNvSpPr/>
            <p:nvPr/>
          </p:nvSpPr>
          <p:spPr>
            <a:xfrm>
              <a:off x="145692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47"/>
            <p:cNvSpPr/>
            <p:nvPr/>
          </p:nvSpPr>
          <p:spPr>
            <a:xfrm>
              <a:off x="1456925" y="1799850"/>
              <a:ext cx="62425" cy="5332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47"/>
            <p:cNvSpPr/>
            <p:nvPr/>
          </p:nvSpPr>
          <p:spPr>
            <a:xfrm>
              <a:off x="145692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47"/>
            <p:cNvSpPr/>
            <p:nvPr/>
          </p:nvSpPr>
          <p:spPr>
            <a:xfrm>
              <a:off x="1456925" y="1647400"/>
              <a:ext cx="62425" cy="53450"/>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47"/>
            <p:cNvSpPr/>
            <p:nvPr/>
          </p:nvSpPr>
          <p:spPr>
            <a:xfrm>
              <a:off x="1456925" y="1571400"/>
              <a:ext cx="62425" cy="5325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47"/>
            <p:cNvSpPr/>
            <p:nvPr/>
          </p:nvSpPr>
          <p:spPr>
            <a:xfrm>
              <a:off x="1456925" y="1266550"/>
              <a:ext cx="62425" cy="53450"/>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47"/>
            <p:cNvSpPr/>
            <p:nvPr/>
          </p:nvSpPr>
          <p:spPr>
            <a:xfrm>
              <a:off x="1380900"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47"/>
            <p:cNvSpPr/>
            <p:nvPr/>
          </p:nvSpPr>
          <p:spPr>
            <a:xfrm>
              <a:off x="1380900"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47"/>
            <p:cNvSpPr/>
            <p:nvPr/>
          </p:nvSpPr>
          <p:spPr>
            <a:xfrm>
              <a:off x="1380900"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47"/>
            <p:cNvSpPr/>
            <p:nvPr/>
          </p:nvSpPr>
          <p:spPr>
            <a:xfrm>
              <a:off x="13809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47"/>
            <p:cNvSpPr/>
            <p:nvPr/>
          </p:nvSpPr>
          <p:spPr>
            <a:xfrm>
              <a:off x="1380900"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47"/>
            <p:cNvSpPr/>
            <p:nvPr/>
          </p:nvSpPr>
          <p:spPr>
            <a:xfrm>
              <a:off x="13809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47"/>
            <p:cNvSpPr/>
            <p:nvPr/>
          </p:nvSpPr>
          <p:spPr>
            <a:xfrm>
              <a:off x="13809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47"/>
            <p:cNvSpPr/>
            <p:nvPr/>
          </p:nvSpPr>
          <p:spPr>
            <a:xfrm>
              <a:off x="1380900"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47"/>
            <p:cNvSpPr/>
            <p:nvPr/>
          </p:nvSpPr>
          <p:spPr>
            <a:xfrm>
              <a:off x="13809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47"/>
            <p:cNvSpPr/>
            <p:nvPr/>
          </p:nvSpPr>
          <p:spPr>
            <a:xfrm>
              <a:off x="13809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47"/>
            <p:cNvSpPr/>
            <p:nvPr/>
          </p:nvSpPr>
          <p:spPr>
            <a:xfrm>
              <a:off x="13809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47"/>
            <p:cNvSpPr/>
            <p:nvPr/>
          </p:nvSpPr>
          <p:spPr>
            <a:xfrm>
              <a:off x="13809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47"/>
            <p:cNvSpPr/>
            <p:nvPr/>
          </p:nvSpPr>
          <p:spPr>
            <a:xfrm>
              <a:off x="13809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47"/>
            <p:cNvSpPr/>
            <p:nvPr/>
          </p:nvSpPr>
          <p:spPr>
            <a:xfrm>
              <a:off x="13809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47"/>
            <p:cNvSpPr/>
            <p:nvPr/>
          </p:nvSpPr>
          <p:spPr>
            <a:xfrm>
              <a:off x="13809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47"/>
            <p:cNvSpPr/>
            <p:nvPr/>
          </p:nvSpPr>
          <p:spPr>
            <a:xfrm>
              <a:off x="138090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47"/>
            <p:cNvSpPr/>
            <p:nvPr/>
          </p:nvSpPr>
          <p:spPr>
            <a:xfrm>
              <a:off x="13809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47"/>
            <p:cNvSpPr/>
            <p:nvPr/>
          </p:nvSpPr>
          <p:spPr>
            <a:xfrm>
              <a:off x="13809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47"/>
            <p:cNvSpPr/>
            <p:nvPr/>
          </p:nvSpPr>
          <p:spPr>
            <a:xfrm>
              <a:off x="13047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47"/>
            <p:cNvSpPr/>
            <p:nvPr/>
          </p:nvSpPr>
          <p:spPr>
            <a:xfrm>
              <a:off x="130470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47"/>
            <p:cNvSpPr/>
            <p:nvPr/>
          </p:nvSpPr>
          <p:spPr>
            <a:xfrm>
              <a:off x="130470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47"/>
            <p:cNvSpPr/>
            <p:nvPr/>
          </p:nvSpPr>
          <p:spPr>
            <a:xfrm>
              <a:off x="13047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47"/>
            <p:cNvSpPr/>
            <p:nvPr/>
          </p:nvSpPr>
          <p:spPr>
            <a:xfrm>
              <a:off x="130470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47"/>
            <p:cNvSpPr/>
            <p:nvPr/>
          </p:nvSpPr>
          <p:spPr>
            <a:xfrm>
              <a:off x="130470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47"/>
            <p:cNvSpPr/>
            <p:nvPr/>
          </p:nvSpPr>
          <p:spPr>
            <a:xfrm>
              <a:off x="13047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47"/>
            <p:cNvSpPr/>
            <p:nvPr/>
          </p:nvSpPr>
          <p:spPr>
            <a:xfrm>
              <a:off x="13047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47"/>
            <p:cNvSpPr/>
            <p:nvPr/>
          </p:nvSpPr>
          <p:spPr>
            <a:xfrm>
              <a:off x="13047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47"/>
            <p:cNvSpPr/>
            <p:nvPr/>
          </p:nvSpPr>
          <p:spPr>
            <a:xfrm>
              <a:off x="13047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47"/>
            <p:cNvSpPr/>
            <p:nvPr/>
          </p:nvSpPr>
          <p:spPr>
            <a:xfrm>
              <a:off x="1304700" y="17998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47"/>
            <p:cNvSpPr/>
            <p:nvPr/>
          </p:nvSpPr>
          <p:spPr>
            <a:xfrm>
              <a:off x="13047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47"/>
            <p:cNvSpPr/>
            <p:nvPr/>
          </p:nvSpPr>
          <p:spPr>
            <a:xfrm>
              <a:off x="130470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47"/>
            <p:cNvSpPr/>
            <p:nvPr/>
          </p:nvSpPr>
          <p:spPr>
            <a:xfrm>
              <a:off x="130470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47"/>
            <p:cNvSpPr/>
            <p:nvPr/>
          </p:nvSpPr>
          <p:spPr>
            <a:xfrm>
              <a:off x="13047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47"/>
            <p:cNvSpPr/>
            <p:nvPr/>
          </p:nvSpPr>
          <p:spPr>
            <a:xfrm>
              <a:off x="13047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47"/>
            <p:cNvSpPr/>
            <p:nvPr/>
          </p:nvSpPr>
          <p:spPr>
            <a:xfrm>
              <a:off x="1304700" y="11905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47"/>
            <p:cNvSpPr/>
            <p:nvPr/>
          </p:nvSpPr>
          <p:spPr>
            <a:xfrm>
              <a:off x="12284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47"/>
            <p:cNvSpPr/>
            <p:nvPr/>
          </p:nvSpPr>
          <p:spPr>
            <a:xfrm>
              <a:off x="12284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47"/>
            <p:cNvSpPr/>
            <p:nvPr/>
          </p:nvSpPr>
          <p:spPr>
            <a:xfrm>
              <a:off x="12284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47"/>
            <p:cNvSpPr/>
            <p:nvPr/>
          </p:nvSpPr>
          <p:spPr>
            <a:xfrm>
              <a:off x="12284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47"/>
            <p:cNvSpPr/>
            <p:nvPr/>
          </p:nvSpPr>
          <p:spPr>
            <a:xfrm>
              <a:off x="1228475"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47"/>
            <p:cNvSpPr/>
            <p:nvPr/>
          </p:nvSpPr>
          <p:spPr>
            <a:xfrm>
              <a:off x="1228475"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47"/>
            <p:cNvSpPr/>
            <p:nvPr/>
          </p:nvSpPr>
          <p:spPr>
            <a:xfrm>
              <a:off x="1228475"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47"/>
            <p:cNvSpPr/>
            <p:nvPr/>
          </p:nvSpPr>
          <p:spPr>
            <a:xfrm>
              <a:off x="12284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47"/>
            <p:cNvSpPr/>
            <p:nvPr/>
          </p:nvSpPr>
          <p:spPr>
            <a:xfrm>
              <a:off x="12284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47"/>
            <p:cNvSpPr/>
            <p:nvPr/>
          </p:nvSpPr>
          <p:spPr>
            <a:xfrm>
              <a:off x="12284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47"/>
            <p:cNvSpPr/>
            <p:nvPr/>
          </p:nvSpPr>
          <p:spPr>
            <a:xfrm>
              <a:off x="12284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47"/>
            <p:cNvSpPr/>
            <p:nvPr/>
          </p:nvSpPr>
          <p:spPr>
            <a:xfrm>
              <a:off x="122847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47"/>
            <p:cNvSpPr/>
            <p:nvPr/>
          </p:nvSpPr>
          <p:spPr>
            <a:xfrm>
              <a:off x="12284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47"/>
            <p:cNvSpPr/>
            <p:nvPr/>
          </p:nvSpPr>
          <p:spPr>
            <a:xfrm>
              <a:off x="12284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47"/>
            <p:cNvSpPr/>
            <p:nvPr/>
          </p:nvSpPr>
          <p:spPr>
            <a:xfrm>
              <a:off x="12284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47"/>
            <p:cNvSpPr/>
            <p:nvPr/>
          </p:nvSpPr>
          <p:spPr>
            <a:xfrm>
              <a:off x="12284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47"/>
            <p:cNvSpPr/>
            <p:nvPr/>
          </p:nvSpPr>
          <p:spPr>
            <a:xfrm>
              <a:off x="1228475"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47"/>
            <p:cNvSpPr/>
            <p:nvPr/>
          </p:nvSpPr>
          <p:spPr>
            <a:xfrm>
              <a:off x="12284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47"/>
            <p:cNvSpPr/>
            <p:nvPr/>
          </p:nvSpPr>
          <p:spPr>
            <a:xfrm>
              <a:off x="1152275" y="2561575"/>
              <a:ext cx="62400" cy="53425"/>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47"/>
            <p:cNvSpPr/>
            <p:nvPr/>
          </p:nvSpPr>
          <p:spPr>
            <a:xfrm>
              <a:off x="1152275" y="2485550"/>
              <a:ext cx="62400" cy="53300"/>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47"/>
            <p:cNvSpPr/>
            <p:nvPr/>
          </p:nvSpPr>
          <p:spPr>
            <a:xfrm>
              <a:off x="1152275" y="2409350"/>
              <a:ext cx="62400" cy="5335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47"/>
            <p:cNvSpPr/>
            <p:nvPr/>
          </p:nvSpPr>
          <p:spPr>
            <a:xfrm>
              <a:off x="1152275"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47"/>
            <p:cNvSpPr/>
            <p:nvPr/>
          </p:nvSpPr>
          <p:spPr>
            <a:xfrm>
              <a:off x="11522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47"/>
            <p:cNvSpPr/>
            <p:nvPr/>
          </p:nvSpPr>
          <p:spPr>
            <a:xfrm>
              <a:off x="1152275" y="2180700"/>
              <a:ext cx="62400" cy="5335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47"/>
            <p:cNvSpPr/>
            <p:nvPr/>
          </p:nvSpPr>
          <p:spPr>
            <a:xfrm>
              <a:off x="1152275" y="210450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47"/>
            <p:cNvSpPr/>
            <p:nvPr/>
          </p:nvSpPr>
          <p:spPr>
            <a:xfrm>
              <a:off x="1152275"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47"/>
            <p:cNvSpPr/>
            <p:nvPr/>
          </p:nvSpPr>
          <p:spPr>
            <a:xfrm>
              <a:off x="1152275"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47"/>
            <p:cNvSpPr/>
            <p:nvPr/>
          </p:nvSpPr>
          <p:spPr>
            <a:xfrm>
              <a:off x="1152275"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47"/>
            <p:cNvSpPr/>
            <p:nvPr/>
          </p:nvSpPr>
          <p:spPr>
            <a:xfrm>
              <a:off x="1152275" y="179985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47"/>
            <p:cNvSpPr/>
            <p:nvPr/>
          </p:nvSpPr>
          <p:spPr>
            <a:xfrm>
              <a:off x="1152275" y="1723625"/>
              <a:ext cx="62400" cy="5335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47"/>
            <p:cNvSpPr/>
            <p:nvPr/>
          </p:nvSpPr>
          <p:spPr>
            <a:xfrm>
              <a:off x="11522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47"/>
            <p:cNvSpPr/>
            <p:nvPr/>
          </p:nvSpPr>
          <p:spPr>
            <a:xfrm>
              <a:off x="1152275"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47"/>
            <p:cNvSpPr/>
            <p:nvPr/>
          </p:nvSpPr>
          <p:spPr>
            <a:xfrm>
              <a:off x="1152275"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47"/>
            <p:cNvSpPr/>
            <p:nvPr/>
          </p:nvSpPr>
          <p:spPr>
            <a:xfrm>
              <a:off x="1076050"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47"/>
            <p:cNvSpPr/>
            <p:nvPr/>
          </p:nvSpPr>
          <p:spPr>
            <a:xfrm>
              <a:off x="10760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47"/>
            <p:cNvSpPr/>
            <p:nvPr/>
          </p:nvSpPr>
          <p:spPr>
            <a:xfrm>
              <a:off x="10760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47"/>
            <p:cNvSpPr/>
            <p:nvPr/>
          </p:nvSpPr>
          <p:spPr>
            <a:xfrm>
              <a:off x="10760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47"/>
            <p:cNvSpPr/>
            <p:nvPr/>
          </p:nvSpPr>
          <p:spPr>
            <a:xfrm>
              <a:off x="1076050"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47"/>
            <p:cNvSpPr/>
            <p:nvPr/>
          </p:nvSpPr>
          <p:spPr>
            <a:xfrm>
              <a:off x="10760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47"/>
            <p:cNvSpPr/>
            <p:nvPr/>
          </p:nvSpPr>
          <p:spPr>
            <a:xfrm>
              <a:off x="1076050"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47"/>
            <p:cNvSpPr/>
            <p:nvPr/>
          </p:nvSpPr>
          <p:spPr>
            <a:xfrm>
              <a:off x="10760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47"/>
            <p:cNvSpPr/>
            <p:nvPr/>
          </p:nvSpPr>
          <p:spPr>
            <a:xfrm>
              <a:off x="10760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47"/>
            <p:cNvSpPr/>
            <p:nvPr/>
          </p:nvSpPr>
          <p:spPr>
            <a:xfrm>
              <a:off x="10760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47"/>
            <p:cNvSpPr/>
            <p:nvPr/>
          </p:nvSpPr>
          <p:spPr>
            <a:xfrm>
              <a:off x="1076050"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47"/>
            <p:cNvSpPr/>
            <p:nvPr/>
          </p:nvSpPr>
          <p:spPr>
            <a:xfrm>
              <a:off x="1076050" y="1571400"/>
              <a:ext cx="62425" cy="5325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47"/>
            <p:cNvSpPr/>
            <p:nvPr/>
          </p:nvSpPr>
          <p:spPr>
            <a:xfrm>
              <a:off x="1076050"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47"/>
            <p:cNvSpPr/>
            <p:nvPr/>
          </p:nvSpPr>
          <p:spPr>
            <a:xfrm>
              <a:off x="1076050"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47"/>
            <p:cNvSpPr/>
            <p:nvPr/>
          </p:nvSpPr>
          <p:spPr>
            <a:xfrm>
              <a:off x="1076050"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47"/>
            <p:cNvSpPr/>
            <p:nvPr/>
          </p:nvSpPr>
          <p:spPr>
            <a:xfrm>
              <a:off x="1000050"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47"/>
            <p:cNvSpPr/>
            <p:nvPr/>
          </p:nvSpPr>
          <p:spPr>
            <a:xfrm>
              <a:off x="1000050" y="2028275"/>
              <a:ext cx="62200" cy="53450"/>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47"/>
            <p:cNvSpPr/>
            <p:nvPr/>
          </p:nvSpPr>
          <p:spPr>
            <a:xfrm>
              <a:off x="1000050"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47"/>
            <p:cNvSpPr/>
            <p:nvPr/>
          </p:nvSpPr>
          <p:spPr>
            <a:xfrm>
              <a:off x="1000050"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47"/>
            <p:cNvSpPr/>
            <p:nvPr/>
          </p:nvSpPr>
          <p:spPr>
            <a:xfrm>
              <a:off x="10000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47"/>
            <p:cNvSpPr/>
            <p:nvPr/>
          </p:nvSpPr>
          <p:spPr>
            <a:xfrm>
              <a:off x="1000050"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47"/>
            <p:cNvSpPr/>
            <p:nvPr/>
          </p:nvSpPr>
          <p:spPr>
            <a:xfrm>
              <a:off x="1000050" y="164740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47"/>
            <p:cNvSpPr/>
            <p:nvPr/>
          </p:nvSpPr>
          <p:spPr>
            <a:xfrm>
              <a:off x="1000050"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47"/>
            <p:cNvSpPr/>
            <p:nvPr/>
          </p:nvSpPr>
          <p:spPr>
            <a:xfrm>
              <a:off x="1000050" y="134275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47"/>
            <p:cNvSpPr/>
            <p:nvPr/>
          </p:nvSpPr>
          <p:spPr>
            <a:xfrm>
              <a:off x="92382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47"/>
            <p:cNvSpPr/>
            <p:nvPr/>
          </p:nvSpPr>
          <p:spPr>
            <a:xfrm>
              <a:off x="92382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47"/>
            <p:cNvSpPr/>
            <p:nvPr/>
          </p:nvSpPr>
          <p:spPr>
            <a:xfrm>
              <a:off x="923825"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47"/>
            <p:cNvSpPr/>
            <p:nvPr/>
          </p:nvSpPr>
          <p:spPr>
            <a:xfrm>
              <a:off x="92382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47"/>
            <p:cNvSpPr/>
            <p:nvPr/>
          </p:nvSpPr>
          <p:spPr>
            <a:xfrm>
              <a:off x="92382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47"/>
            <p:cNvSpPr/>
            <p:nvPr/>
          </p:nvSpPr>
          <p:spPr>
            <a:xfrm>
              <a:off x="92382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47"/>
            <p:cNvSpPr/>
            <p:nvPr/>
          </p:nvSpPr>
          <p:spPr>
            <a:xfrm>
              <a:off x="92382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47"/>
            <p:cNvSpPr/>
            <p:nvPr/>
          </p:nvSpPr>
          <p:spPr>
            <a:xfrm>
              <a:off x="8476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47"/>
            <p:cNvSpPr/>
            <p:nvPr/>
          </p:nvSpPr>
          <p:spPr>
            <a:xfrm>
              <a:off x="8476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47"/>
            <p:cNvSpPr/>
            <p:nvPr/>
          </p:nvSpPr>
          <p:spPr>
            <a:xfrm>
              <a:off x="8476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47"/>
            <p:cNvSpPr/>
            <p:nvPr/>
          </p:nvSpPr>
          <p:spPr>
            <a:xfrm>
              <a:off x="8476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47"/>
            <p:cNvSpPr/>
            <p:nvPr/>
          </p:nvSpPr>
          <p:spPr>
            <a:xfrm>
              <a:off x="8476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47"/>
            <p:cNvSpPr/>
            <p:nvPr/>
          </p:nvSpPr>
          <p:spPr>
            <a:xfrm>
              <a:off x="8476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47"/>
            <p:cNvSpPr/>
            <p:nvPr/>
          </p:nvSpPr>
          <p:spPr>
            <a:xfrm>
              <a:off x="771400"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47"/>
            <p:cNvSpPr/>
            <p:nvPr/>
          </p:nvSpPr>
          <p:spPr>
            <a:xfrm>
              <a:off x="771400"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47"/>
            <p:cNvSpPr/>
            <p:nvPr/>
          </p:nvSpPr>
          <p:spPr>
            <a:xfrm>
              <a:off x="7714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47"/>
            <p:cNvSpPr/>
            <p:nvPr/>
          </p:nvSpPr>
          <p:spPr>
            <a:xfrm>
              <a:off x="771400"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47"/>
            <p:cNvSpPr/>
            <p:nvPr/>
          </p:nvSpPr>
          <p:spPr>
            <a:xfrm>
              <a:off x="695200" y="1799850"/>
              <a:ext cx="62200" cy="5332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47"/>
            <p:cNvSpPr/>
            <p:nvPr/>
          </p:nvSpPr>
          <p:spPr>
            <a:xfrm>
              <a:off x="695200" y="1723625"/>
              <a:ext cx="62200" cy="5335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47"/>
            <p:cNvSpPr/>
            <p:nvPr/>
          </p:nvSpPr>
          <p:spPr>
            <a:xfrm>
              <a:off x="69520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47"/>
            <p:cNvSpPr/>
            <p:nvPr/>
          </p:nvSpPr>
          <p:spPr>
            <a:xfrm>
              <a:off x="695200" y="1571400"/>
              <a:ext cx="62200" cy="5325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47"/>
            <p:cNvSpPr/>
            <p:nvPr/>
          </p:nvSpPr>
          <p:spPr>
            <a:xfrm>
              <a:off x="6189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47"/>
            <p:cNvSpPr/>
            <p:nvPr/>
          </p:nvSpPr>
          <p:spPr>
            <a:xfrm>
              <a:off x="6189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47"/>
            <p:cNvSpPr/>
            <p:nvPr/>
          </p:nvSpPr>
          <p:spPr>
            <a:xfrm>
              <a:off x="618975" y="1647400"/>
              <a:ext cx="62225" cy="53450"/>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47"/>
            <p:cNvSpPr/>
            <p:nvPr/>
          </p:nvSpPr>
          <p:spPr>
            <a:xfrm>
              <a:off x="6189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47"/>
            <p:cNvSpPr/>
            <p:nvPr/>
          </p:nvSpPr>
          <p:spPr>
            <a:xfrm>
              <a:off x="542775"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47"/>
            <p:cNvSpPr/>
            <p:nvPr/>
          </p:nvSpPr>
          <p:spPr>
            <a:xfrm>
              <a:off x="542775"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47"/>
            <p:cNvSpPr/>
            <p:nvPr/>
          </p:nvSpPr>
          <p:spPr>
            <a:xfrm>
              <a:off x="5427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47"/>
            <p:cNvSpPr/>
            <p:nvPr/>
          </p:nvSpPr>
          <p:spPr>
            <a:xfrm>
              <a:off x="542775" y="1571400"/>
              <a:ext cx="62400" cy="5325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47"/>
            <p:cNvSpPr/>
            <p:nvPr/>
          </p:nvSpPr>
          <p:spPr>
            <a:xfrm>
              <a:off x="466550" y="1799850"/>
              <a:ext cx="62425" cy="5332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47"/>
            <p:cNvSpPr/>
            <p:nvPr/>
          </p:nvSpPr>
          <p:spPr>
            <a:xfrm>
              <a:off x="466550" y="1723625"/>
              <a:ext cx="62425" cy="5335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47"/>
            <p:cNvSpPr/>
            <p:nvPr/>
          </p:nvSpPr>
          <p:spPr>
            <a:xfrm>
              <a:off x="466550" y="1647400"/>
              <a:ext cx="62425" cy="53450"/>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47"/>
            <p:cNvSpPr/>
            <p:nvPr/>
          </p:nvSpPr>
          <p:spPr>
            <a:xfrm>
              <a:off x="466550" y="1571400"/>
              <a:ext cx="62425" cy="5325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47"/>
            <p:cNvSpPr/>
            <p:nvPr/>
          </p:nvSpPr>
          <p:spPr>
            <a:xfrm>
              <a:off x="390550" y="1876050"/>
              <a:ext cx="62350" cy="53275"/>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47"/>
            <p:cNvSpPr/>
            <p:nvPr/>
          </p:nvSpPr>
          <p:spPr>
            <a:xfrm>
              <a:off x="390550" y="1799825"/>
              <a:ext cx="62350" cy="53300"/>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47"/>
            <p:cNvSpPr/>
            <p:nvPr/>
          </p:nvSpPr>
          <p:spPr>
            <a:xfrm>
              <a:off x="390550" y="1723625"/>
              <a:ext cx="62400" cy="5335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47"/>
            <p:cNvSpPr/>
            <p:nvPr/>
          </p:nvSpPr>
          <p:spPr>
            <a:xfrm>
              <a:off x="39055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47"/>
            <p:cNvSpPr/>
            <p:nvPr/>
          </p:nvSpPr>
          <p:spPr>
            <a:xfrm>
              <a:off x="390550" y="1571400"/>
              <a:ext cx="62350" cy="53275"/>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47"/>
            <p:cNvSpPr/>
            <p:nvPr/>
          </p:nvSpPr>
          <p:spPr>
            <a:xfrm>
              <a:off x="314325" y="1952050"/>
              <a:ext cx="62225" cy="53450"/>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47"/>
            <p:cNvSpPr/>
            <p:nvPr/>
          </p:nvSpPr>
          <p:spPr>
            <a:xfrm>
              <a:off x="314325" y="1876050"/>
              <a:ext cx="62225" cy="53275"/>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47"/>
            <p:cNvSpPr/>
            <p:nvPr/>
          </p:nvSpPr>
          <p:spPr>
            <a:xfrm>
              <a:off x="314325" y="1799850"/>
              <a:ext cx="62225" cy="5332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47"/>
            <p:cNvSpPr/>
            <p:nvPr/>
          </p:nvSpPr>
          <p:spPr>
            <a:xfrm>
              <a:off x="314325" y="1723625"/>
              <a:ext cx="62225" cy="5335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47"/>
            <p:cNvSpPr/>
            <p:nvPr/>
          </p:nvSpPr>
          <p:spPr>
            <a:xfrm>
              <a:off x="314325" y="1647400"/>
              <a:ext cx="62225" cy="53450"/>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47"/>
            <p:cNvSpPr/>
            <p:nvPr/>
          </p:nvSpPr>
          <p:spPr>
            <a:xfrm>
              <a:off x="314325" y="1571400"/>
              <a:ext cx="62150" cy="5325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47"/>
            <p:cNvSpPr/>
            <p:nvPr/>
          </p:nvSpPr>
          <p:spPr>
            <a:xfrm>
              <a:off x="238125"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47"/>
            <p:cNvSpPr/>
            <p:nvPr/>
          </p:nvSpPr>
          <p:spPr>
            <a:xfrm>
              <a:off x="238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47"/>
            <p:cNvSpPr/>
            <p:nvPr/>
          </p:nvSpPr>
          <p:spPr>
            <a:xfrm>
              <a:off x="238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47"/>
            <p:cNvSpPr/>
            <p:nvPr/>
          </p:nvSpPr>
          <p:spPr>
            <a:xfrm>
              <a:off x="2381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47"/>
            <p:cNvSpPr/>
            <p:nvPr/>
          </p:nvSpPr>
          <p:spPr>
            <a:xfrm>
              <a:off x="4427825" y="26377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47"/>
            <p:cNvSpPr/>
            <p:nvPr/>
          </p:nvSpPr>
          <p:spPr>
            <a:xfrm>
              <a:off x="4427825" y="2714000"/>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47"/>
            <p:cNvSpPr/>
            <p:nvPr/>
          </p:nvSpPr>
          <p:spPr>
            <a:xfrm>
              <a:off x="4504050"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47"/>
            <p:cNvSpPr/>
            <p:nvPr/>
          </p:nvSpPr>
          <p:spPr>
            <a:xfrm>
              <a:off x="450405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47"/>
            <p:cNvSpPr/>
            <p:nvPr/>
          </p:nvSpPr>
          <p:spPr>
            <a:xfrm>
              <a:off x="458025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47"/>
            <p:cNvSpPr/>
            <p:nvPr/>
          </p:nvSpPr>
          <p:spPr>
            <a:xfrm>
              <a:off x="450405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47"/>
            <p:cNvSpPr/>
            <p:nvPr/>
          </p:nvSpPr>
          <p:spPr>
            <a:xfrm>
              <a:off x="5113350" y="14952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47"/>
            <p:cNvSpPr/>
            <p:nvPr/>
          </p:nvSpPr>
          <p:spPr>
            <a:xfrm>
              <a:off x="5113350" y="1571400"/>
              <a:ext cx="62400" cy="53250"/>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47"/>
            <p:cNvSpPr/>
            <p:nvPr/>
          </p:nvSpPr>
          <p:spPr>
            <a:xfrm>
              <a:off x="5113350" y="164740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47"/>
            <p:cNvSpPr/>
            <p:nvPr/>
          </p:nvSpPr>
          <p:spPr>
            <a:xfrm>
              <a:off x="5113350" y="172362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47"/>
            <p:cNvSpPr/>
            <p:nvPr/>
          </p:nvSpPr>
          <p:spPr>
            <a:xfrm>
              <a:off x="5113350" y="179985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47"/>
            <p:cNvSpPr/>
            <p:nvPr/>
          </p:nvSpPr>
          <p:spPr>
            <a:xfrm>
              <a:off x="5113350" y="1876050"/>
              <a:ext cx="62400" cy="5335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47"/>
            <p:cNvSpPr/>
            <p:nvPr/>
          </p:nvSpPr>
          <p:spPr>
            <a:xfrm>
              <a:off x="5113350" y="1952050"/>
              <a:ext cx="62400" cy="53450"/>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47"/>
            <p:cNvSpPr/>
            <p:nvPr/>
          </p:nvSpPr>
          <p:spPr>
            <a:xfrm>
              <a:off x="5113350" y="2028275"/>
              <a:ext cx="62400" cy="53450"/>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47"/>
            <p:cNvSpPr/>
            <p:nvPr/>
          </p:nvSpPr>
          <p:spPr>
            <a:xfrm>
              <a:off x="5113350" y="21045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47"/>
            <p:cNvSpPr/>
            <p:nvPr/>
          </p:nvSpPr>
          <p:spPr>
            <a:xfrm>
              <a:off x="5113350" y="2180700"/>
              <a:ext cx="62400" cy="5335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47"/>
            <p:cNvSpPr/>
            <p:nvPr/>
          </p:nvSpPr>
          <p:spPr>
            <a:xfrm>
              <a:off x="5113350" y="2256925"/>
              <a:ext cx="62550" cy="53425"/>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47"/>
            <p:cNvSpPr/>
            <p:nvPr/>
          </p:nvSpPr>
          <p:spPr>
            <a:xfrm>
              <a:off x="5113350" y="2333125"/>
              <a:ext cx="62400" cy="53450"/>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47"/>
            <p:cNvSpPr/>
            <p:nvPr/>
          </p:nvSpPr>
          <p:spPr>
            <a:xfrm>
              <a:off x="5113350" y="2409350"/>
              <a:ext cx="62400" cy="5335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47"/>
            <p:cNvSpPr/>
            <p:nvPr/>
          </p:nvSpPr>
          <p:spPr>
            <a:xfrm>
              <a:off x="5113350" y="2485550"/>
              <a:ext cx="62400" cy="53300"/>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47"/>
            <p:cNvSpPr/>
            <p:nvPr/>
          </p:nvSpPr>
          <p:spPr>
            <a:xfrm>
              <a:off x="473247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47"/>
            <p:cNvSpPr/>
            <p:nvPr/>
          </p:nvSpPr>
          <p:spPr>
            <a:xfrm>
              <a:off x="473247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47"/>
            <p:cNvSpPr/>
            <p:nvPr/>
          </p:nvSpPr>
          <p:spPr>
            <a:xfrm>
              <a:off x="4732475" y="164740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47"/>
            <p:cNvSpPr/>
            <p:nvPr/>
          </p:nvSpPr>
          <p:spPr>
            <a:xfrm>
              <a:off x="473247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47"/>
            <p:cNvSpPr/>
            <p:nvPr/>
          </p:nvSpPr>
          <p:spPr>
            <a:xfrm>
              <a:off x="473247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47"/>
            <p:cNvSpPr/>
            <p:nvPr/>
          </p:nvSpPr>
          <p:spPr>
            <a:xfrm>
              <a:off x="4732475" y="1876050"/>
              <a:ext cx="62425" cy="5335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47"/>
            <p:cNvSpPr/>
            <p:nvPr/>
          </p:nvSpPr>
          <p:spPr>
            <a:xfrm>
              <a:off x="4732475" y="1952050"/>
              <a:ext cx="62425" cy="53450"/>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47"/>
            <p:cNvSpPr/>
            <p:nvPr/>
          </p:nvSpPr>
          <p:spPr>
            <a:xfrm>
              <a:off x="4732475" y="2028275"/>
              <a:ext cx="62425" cy="53450"/>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47"/>
            <p:cNvSpPr/>
            <p:nvPr/>
          </p:nvSpPr>
          <p:spPr>
            <a:xfrm>
              <a:off x="4732475" y="21045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47"/>
            <p:cNvSpPr/>
            <p:nvPr/>
          </p:nvSpPr>
          <p:spPr>
            <a:xfrm>
              <a:off x="4732475" y="2180700"/>
              <a:ext cx="62425" cy="5335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47"/>
            <p:cNvSpPr/>
            <p:nvPr/>
          </p:nvSpPr>
          <p:spPr>
            <a:xfrm>
              <a:off x="4732475" y="2256925"/>
              <a:ext cx="62575" cy="53425"/>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47"/>
            <p:cNvSpPr/>
            <p:nvPr/>
          </p:nvSpPr>
          <p:spPr>
            <a:xfrm>
              <a:off x="4732475" y="2333125"/>
              <a:ext cx="62425" cy="53450"/>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47"/>
            <p:cNvSpPr/>
            <p:nvPr/>
          </p:nvSpPr>
          <p:spPr>
            <a:xfrm>
              <a:off x="4351600" y="2256925"/>
              <a:ext cx="62575" cy="53425"/>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47"/>
            <p:cNvSpPr/>
            <p:nvPr/>
          </p:nvSpPr>
          <p:spPr>
            <a:xfrm>
              <a:off x="4351600" y="2485550"/>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47"/>
            <p:cNvSpPr/>
            <p:nvPr/>
          </p:nvSpPr>
          <p:spPr>
            <a:xfrm>
              <a:off x="4351600" y="240935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47"/>
            <p:cNvSpPr/>
            <p:nvPr/>
          </p:nvSpPr>
          <p:spPr>
            <a:xfrm>
              <a:off x="4351600" y="23331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47"/>
            <p:cNvSpPr/>
            <p:nvPr/>
          </p:nvSpPr>
          <p:spPr>
            <a:xfrm>
              <a:off x="4427825" y="2256925"/>
              <a:ext cx="62575" cy="53425"/>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47"/>
            <p:cNvSpPr/>
            <p:nvPr/>
          </p:nvSpPr>
          <p:spPr>
            <a:xfrm>
              <a:off x="4427825" y="2333125"/>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47"/>
            <p:cNvSpPr/>
            <p:nvPr/>
          </p:nvSpPr>
          <p:spPr>
            <a:xfrm>
              <a:off x="45040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47"/>
            <p:cNvSpPr/>
            <p:nvPr/>
          </p:nvSpPr>
          <p:spPr>
            <a:xfrm>
              <a:off x="450405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47"/>
            <p:cNvSpPr/>
            <p:nvPr/>
          </p:nvSpPr>
          <p:spPr>
            <a:xfrm>
              <a:off x="450405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47"/>
            <p:cNvSpPr/>
            <p:nvPr/>
          </p:nvSpPr>
          <p:spPr>
            <a:xfrm>
              <a:off x="450405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47"/>
            <p:cNvSpPr/>
            <p:nvPr/>
          </p:nvSpPr>
          <p:spPr>
            <a:xfrm>
              <a:off x="4504050" y="1876050"/>
              <a:ext cx="62200" cy="5335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47"/>
            <p:cNvSpPr/>
            <p:nvPr/>
          </p:nvSpPr>
          <p:spPr>
            <a:xfrm>
              <a:off x="45040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47"/>
            <p:cNvSpPr/>
            <p:nvPr/>
          </p:nvSpPr>
          <p:spPr>
            <a:xfrm>
              <a:off x="450405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47"/>
            <p:cNvSpPr/>
            <p:nvPr/>
          </p:nvSpPr>
          <p:spPr>
            <a:xfrm>
              <a:off x="450405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47"/>
            <p:cNvSpPr/>
            <p:nvPr/>
          </p:nvSpPr>
          <p:spPr>
            <a:xfrm>
              <a:off x="450405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47"/>
            <p:cNvSpPr/>
            <p:nvPr/>
          </p:nvSpPr>
          <p:spPr>
            <a:xfrm>
              <a:off x="450405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47"/>
            <p:cNvSpPr/>
            <p:nvPr/>
          </p:nvSpPr>
          <p:spPr>
            <a:xfrm>
              <a:off x="450405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47"/>
            <p:cNvSpPr/>
            <p:nvPr/>
          </p:nvSpPr>
          <p:spPr>
            <a:xfrm>
              <a:off x="4504050"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47"/>
            <p:cNvSpPr/>
            <p:nvPr/>
          </p:nvSpPr>
          <p:spPr>
            <a:xfrm>
              <a:off x="458025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47"/>
            <p:cNvSpPr/>
            <p:nvPr/>
          </p:nvSpPr>
          <p:spPr>
            <a:xfrm>
              <a:off x="458025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47"/>
            <p:cNvSpPr/>
            <p:nvPr/>
          </p:nvSpPr>
          <p:spPr>
            <a:xfrm>
              <a:off x="458025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47"/>
            <p:cNvSpPr/>
            <p:nvPr/>
          </p:nvSpPr>
          <p:spPr>
            <a:xfrm>
              <a:off x="458025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47"/>
            <p:cNvSpPr/>
            <p:nvPr/>
          </p:nvSpPr>
          <p:spPr>
            <a:xfrm>
              <a:off x="4580250"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47"/>
            <p:cNvSpPr/>
            <p:nvPr/>
          </p:nvSpPr>
          <p:spPr>
            <a:xfrm>
              <a:off x="458025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47"/>
            <p:cNvSpPr/>
            <p:nvPr/>
          </p:nvSpPr>
          <p:spPr>
            <a:xfrm>
              <a:off x="458025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47"/>
            <p:cNvSpPr/>
            <p:nvPr/>
          </p:nvSpPr>
          <p:spPr>
            <a:xfrm>
              <a:off x="458025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47"/>
            <p:cNvSpPr/>
            <p:nvPr/>
          </p:nvSpPr>
          <p:spPr>
            <a:xfrm>
              <a:off x="458025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47"/>
            <p:cNvSpPr/>
            <p:nvPr/>
          </p:nvSpPr>
          <p:spPr>
            <a:xfrm>
              <a:off x="4580250" y="2256925"/>
              <a:ext cx="62350" cy="53425"/>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47"/>
            <p:cNvSpPr/>
            <p:nvPr/>
          </p:nvSpPr>
          <p:spPr>
            <a:xfrm>
              <a:off x="458025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47"/>
            <p:cNvSpPr/>
            <p:nvPr/>
          </p:nvSpPr>
          <p:spPr>
            <a:xfrm>
              <a:off x="458025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47"/>
            <p:cNvSpPr/>
            <p:nvPr/>
          </p:nvSpPr>
          <p:spPr>
            <a:xfrm>
              <a:off x="465647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47"/>
            <p:cNvSpPr/>
            <p:nvPr/>
          </p:nvSpPr>
          <p:spPr>
            <a:xfrm>
              <a:off x="465647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47"/>
            <p:cNvSpPr/>
            <p:nvPr/>
          </p:nvSpPr>
          <p:spPr>
            <a:xfrm>
              <a:off x="4656475" y="17236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47"/>
            <p:cNvSpPr/>
            <p:nvPr/>
          </p:nvSpPr>
          <p:spPr>
            <a:xfrm>
              <a:off x="465647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47"/>
            <p:cNvSpPr/>
            <p:nvPr/>
          </p:nvSpPr>
          <p:spPr>
            <a:xfrm>
              <a:off x="465647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47"/>
            <p:cNvSpPr/>
            <p:nvPr/>
          </p:nvSpPr>
          <p:spPr>
            <a:xfrm>
              <a:off x="4656475"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47"/>
            <p:cNvSpPr/>
            <p:nvPr/>
          </p:nvSpPr>
          <p:spPr>
            <a:xfrm>
              <a:off x="46564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47"/>
            <p:cNvSpPr/>
            <p:nvPr/>
          </p:nvSpPr>
          <p:spPr>
            <a:xfrm>
              <a:off x="4656475" y="21045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47"/>
            <p:cNvSpPr/>
            <p:nvPr/>
          </p:nvSpPr>
          <p:spPr>
            <a:xfrm>
              <a:off x="4656475" y="2180700"/>
              <a:ext cx="62200" cy="5335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47"/>
            <p:cNvSpPr/>
            <p:nvPr/>
          </p:nvSpPr>
          <p:spPr>
            <a:xfrm>
              <a:off x="465647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47"/>
            <p:cNvSpPr/>
            <p:nvPr/>
          </p:nvSpPr>
          <p:spPr>
            <a:xfrm>
              <a:off x="4656475" y="2333125"/>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47"/>
            <p:cNvSpPr/>
            <p:nvPr/>
          </p:nvSpPr>
          <p:spPr>
            <a:xfrm>
              <a:off x="4656475" y="240935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47"/>
            <p:cNvSpPr/>
            <p:nvPr/>
          </p:nvSpPr>
          <p:spPr>
            <a:xfrm>
              <a:off x="4732475" y="2409350"/>
              <a:ext cx="62425" cy="5335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47"/>
            <p:cNvSpPr/>
            <p:nvPr/>
          </p:nvSpPr>
          <p:spPr>
            <a:xfrm>
              <a:off x="4732475" y="2485550"/>
              <a:ext cx="62425" cy="53300"/>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47"/>
            <p:cNvSpPr/>
            <p:nvPr/>
          </p:nvSpPr>
          <p:spPr>
            <a:xfrm>
              <a:off x="48087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47"/>
            <p:cNvSpPr/>
            <p:nvPr/>
          </p:nvSpPr>
          <p:spPr>
            <a:xfrm>
              <a:off x="4808700"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47"/>
            <p:cNvSpPr/>
            <p:nvPr/>
          </p:nvSpPr>
          <p:spPr>
            <a:xfrm>
              <a:off x="480870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47"/>
            <p:cNvSpPr/>
            <p:nvPr/>
          </p:nvSpPr>
          <p:spPr>
            <a:xfrm>
              <a:off x="48087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47"/>
            <p:cNvSpPr/>
            <p:nvPr/>
          </p:nvSpPr>
          <p:spPr>
            <a:xfrm>
              <a:off x="4808700"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47"/>
            <p:cNvSpPr/>
            <p:nvPr/>
          </p:nvSpPr>
          <p:spPr>
            <a:xfrm>
              <a:off x="4808700"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47"/>
            <p:cNvSpPr/>
            <p:nvPr/>
          </p:nvSpPr>
          <p:spPr>
            <a:xfrm>
              <a:off x="4808700"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47"/>
            <p:cNvSpPr/>
            <p:nvPr/>
          </p:nvSpPr>
          <p:spPr>
            <a:xfrm>
              <a:off x="4808700"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47"/>
            <p:cNvSpPr/>
            <p:nvPr/>
          </p:nvSpPr>
          <p:spPr>
            <a:xfrm>
              <a:off x="4808700" y="21045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47"/>
            <p:cNvSpPr/>
            <p:nvPr/>
          </p:nvSpPr>
          <p:spPr>
            <a:xfrm>
              <a:off x="4808700" y="2180700"/>
              <a:ext cx="62400" cy="5335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47"/>
            <p:cNvSpPr/>
            <p:nvPr/>
          </p:nvSpPr>
          <p:spPr>
            <a:xfrm>
              <a:off x="4808700" y="2256925"/>
              <a:ext cx="62550" cy="53425"/>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47"/>
            <p:cNvSpPr/>
            <p:nvPr/>
          </p:nvSpPr>
          <p:spPr>
            <a:xfrm>
              <a:off x="4808700"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47"/>
            <p:cNvSpPr/>
            <p:nvPr/>
          </p:nvSpPr>
          <p:spPr>
            <a:xfrm>
              <a:off x="4808700" y="2409350"/>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47"/>
            <p:cNvSpPr/>
            <p:nvPr/>
          </p:nvSpPr>
          <p:spPr>
            <a:xfrm>
              <a:off x="4808700" y="2485550"/>
              <a:ext cx="62400" cy="53300"/>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47"/>
            <p:cNvSpPr/>
            <p:nvPr/>
          </p:nvSpPr>
          <p:spPr>
            <a:xfrm>
              <a:off x="48849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47"/>
            <p:cNvSpPr/>
            <p:nvPr/>
          </p:nvSpPr>
          <p:spPr>
            <a:xfrm>
              <a:off x="48849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47"/>
            <p:cNvSpPr/>
            <p:nvPr/>
          </p:nvSpPr>
          <p:spPr>
            <a:xfrm>
              <a:off x="48849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47"/>
            <p:cNvSpPr/>
            <p:nvPr/>
          </p:nvSpPr>
          <p:spPr>
            <a:xfrm>
              <a:off x="48849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47"/>
            <p:cNvSpPr/>
            <p:nvPr/>
          </p:nvSpPr>
          <p:spPr>
            <a:xfrm>
              <a:off x="48849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47"/>
            <p:cNvSpPr/>
            <p:nvPr/>
          </p:nvSpPr>
          <p:spPr>
            <a:xfrm>
              <a:off x="4884900"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47"/>
            <p:cNvSpPr/>
            <p:nvPr/>
          </p:nvSpPr>
          <p:spPr>
            <a:xfrm>
              <a:off x="488490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47"/>
            <p:cNvSpPr/>
            <p:nvPr/>
          </p:nvSpPr>
          <p:spPr>
            <a:xfrm>
              <a:off x="488490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47"/>
            <p:cNvSpPr/>
            <p:nvPr/>
          </p:nvSpPr>
          <p:spPr>
            <a:xfrm>
              <a:off x="48849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47"/>
            <p:cNvSpPr/>
            <p:nvPr/>
          </p:nvSpPr>
          <p:spPr>
            <a:xfrm>
              <a:off x="48849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47"/>
            <p:cNvSpPr/>
            <p:nvPr/>
          </p:nvSpPr>
          <p:spPr>
            <a:xfrm>
              <a:off x="48849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47"/>
            <p:cNvSpPr/>
            <p:nvPr/>
          </p:nvSpPr>
          <p:spPr>
            <a:xfrm>
              <a:off x="488490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47"/>
            <p:cNvSpPr/>
            <p:nvPr/>
          </p:nvSpPr>
          <p:spPr>
            <a:xfrm>
              <a:off x="48849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47"/>
            <p:cNvSpPr/>
            <p:nvPr/>
          </p:nvSpPr>
          <p:spPr>
            <a:xfrm>
              <a:off x="48849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47"/>
            <p:cNvSpPr/>
            <p:nvPr/>
          </p:nvSpPr>
          <p:spPr>
            <a:xfrm>
              <a:off x="4884900"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47"/>
            <p:cNvSpPr/>
            <p:nvPr/>
          </p:nvSpPr>
          <p:spPr>
            <a:xfrm>
              <a:off x="49611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47"/>
            <p:cNvSpPr/>
            <p:nvPr/>
          </p:nvSpPr>
          <p:spPr>
            <a:xfrm>
              <a:off x="4961125"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47"/>
            <p:cNvSpPr/>
            <p:nvPr/>
          </p:nvSpPr>
          <p:spPr>
            <a:xfrm>
              <a:off x="4961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47"/>
            <p:cNvSpPr/>
            <p:nvPr/>
          </p:nvSpPr>
          <p:spPr>
            <a:xfrm>
              <a:off x="4961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47"/>
            <p:cNvSpPr/>
            <p:nvPr/>
          </p:nvSpPr>
          <p:spPr>
            <a:xfrm>
              <a:off x="49611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47"/>
            <p:cNvSpPr/>
            <p:nvPr/>
          </p:nvSpPr>
          <p:spPr>
            <a:xfrm>
              <a:off x="49611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47"/>
            <p:cNvSpPr/>
            <p:nvPr/>
          </p:nvSpPr>
          <p:spPr>
            <a:xfrm>
              <a:off x="4961125"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47"/>
            <p:cNvSpPr/>
            <p:nvPr/>
          </p:nvSpPr>
          <p:spPr>
            <a:xfrm>
              <a:off x="4961125"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47"/>
            <p:cNvSpPr/>
            <p:nvPr/>
          </p:nvSpPr>
          <p:spPr>
            <a:xfrm>
              <a:off x="4961125"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47"/>
            <p:cNvSpPr/>
            <p:nvPr/>
          </p:nvSpPr>
          <p:spPr>
            <a:xfrm>
              <a:off x="496112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47"/>
            <p:cNvSpPr/>
            <p:nvPr/>
          </p:nvSpPr>
          <p:spPr>
            <a:xfrm>
              <a:off x="4961125"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47"/>
            <p:cNvSpPr/>
            <p:nvPr/>
          </p:nvSpPr>
          <p:spPr>
            <a:xfrm>
              <a:off x="4961125"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47"/>
            <p:cNvSpPr/>
            <p:nvPr/>
          </p:nvSpPr>
          <p:spPr>
            <a:xfrm>
              <a:off x="4961125" y="2485550"/>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47"/>
            <p:cNvSpPr/>
            <p:nvPr/>
          </p:nvSpPr>
          <p:spPr>
            <a:xfrm>
              <a:off x="4961125"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47"/>
            <p:cNvSpPr/>
            <p:nvPr/>
          </p:nvSpPr>
          <p:spPr>
            <a:xfrm>
              <a:off x="50373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47"/>
            <p:cNvSpPr/>
            <p:nvPr/>
          </p:nvSpPr>
          <p:spPr>
            <a:xfrm>
              <a:off x="503732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47"/>
            <p:cNvSpPr/>
            <p:nvPr/>
          </p:nvSpPr>
          <p:spPr>
            <a:xfrm>
              <a:off x="50373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47"/>
            <p:cNvSpPr/>
            <p:nvPr/>
          </p:nvSpPr>
          <p:spPr>
            <a:xfrm>
              <a:off x="50373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47"/>
            <p:cNvSpPr/>
            <p:nvPr/>
          </p:nvSpPr>
          <p:spPr>
            <a:xfrm>
              <a:off x="5037325"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47"/>
            <p:cNvSpPr/>
            <p:nvPr/>
          </p:nvSpPr>
          <p:spPr>
            <a:xfrm>
              <a:off x="50373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47"/>
            <p:cNvSpPr/>
            <p:nvPr/>
          </p:nvSpPr>
          <p:spPr>
            <a:xfrm>
              <a:off x="50373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47"/>
            <p:cNvSpPr/>
            <p:nvPr/>
          </p:nvSpPr>
          <p:spPr>
            <a:xfrm>
              <a:off x="50373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47"/>
            <p:cNvSpPr/>
            <p:nvPr/>
          </p:nvSpPr>
          <p:spPr>
            <a:xfrm>
              <a:off x="50373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47"/>
            <p:cNvSpPr/>
            <p:nvPr/>
          </p:nvSpPr>
          <p:spPr>
            <a:xfrm>
              <a:off x="5037325"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47"/>
            <p:cNvSpPr/>
            <p:nvPr/>
          </p:nvSpPr>
          <p:spPr>
            <a:xfrm>
              <a:off x="50373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47"/>
            <p:cNvSpPr/>
            <p:nvPr/>
          </p:nvSpPr>
          <p:spPr>
            <a:xfrm>
              <a:off x="50373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47"/>
            <p:cNvSpPr/>
            <p:nvPr/>
          </p:nvSpPr>
          <p:spPr>
            <a:xfrm>
              <a:off x="5037325"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47"/>
            <p:cNvSpPr/>
            <p:nvPr/>
          </p:nvSpPr>
          <p:spPr>
            <a:xfrm>
              <a:off x="50373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47"/>
            <p:cNvSpPr/>
            <p:nvPr/>
          </p:nvSpPr>
          <p:spPr>
            <a:xfrm>
              <a:off x="5113350" y="2561575"/>
              <a:ext cx="62400" cy="53425"/>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47"/>
            <p:cNvSpPr/>
            <p:nvPr/>
          </p:nvSpPr>
          <p:spPr>
            <a:xfrm>
              <a:off x="5113350" y="2637775"/>
              <a:ext cx="62400" cy="53450"/>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47"/>
            <p:cNvSpPr/>
            <p:nvPr/>
          </p:nvSpPr>
          <p:spPr>
            <a:xfrm>
              <a:off x="518955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47"/>
            <p:cNvSpPr/>
            <p:nvPr/>
          </p:nvSpPr>
          <p:spPr>
            <a:xfrm>
              <a:off x="5189550" y="1495200"/>
              <a:ext cx="62225" cy="5332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47"/>
            <p:cNvSpPr/>
            <p:nvPr/>
          </p:nvSpPr>
          <p:spPr>
            <a:xfrm>
              <a:off x="5189550" y="1571400"/>
              <a:ext cx="62225" cy="53300"/>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47"/>
            <p:cNvSpPr/>
            <p:nvPr/>
          </p:nvSpPr>
          <p:spPr>
            <a:xfrm>
              <a:off x="5189550" y="1647400"/>
              <a:ext cx="62225" cy="53450"/>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47"/>
            <p:cNvSpPr/>
            <p:nvPr/>
          </p:nvSpPr>
          <p:spPr>
            <a:xfrm>
              <a:off x="5189550" y="172362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47"/>
            <p:cNvSpPr/>
            <p:nvPr/>
          </p:nvSpPr>
          <p:spPr>
            <a:xfrm>
              <a:off x="5189550" y="1799850"/>
              <a:ext cx="62225" cy="5332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47"/>
            <p:cNvSpPr/>
            <p:nvPr/>
          </p:nvSpPr>
          <p:spPr>
            <a:xfrm>
              <a:off x="5189550" y="1876050"/>
              <a:ext cx="62225" cy="53300"/>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47"/>
            <p:cNvSpPr/>
            <p:nvPr/>
          </p:nvSpPr>
          <p:spPr>
            <a:xfrm>
              <a:off x="5189550" y="1952050"/>
              <a:ext cx="62225" cy="53450"/>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47"/>
            <p:cNvSpPr/>
            <p:nvPr/>
          </p:nvSpPr>
          <p:spPr>
            <a:xfrm>
              <a:off x="5189550" y="20282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47"/>
            <p:cNvSpPr/>
            <p:nvPr/>
          </p:nvSpPr>
          <p:spPr>
            <a:xfrm>
              <a:off x="5189550" y="2104500"/>
              <a:ext cx="62225" cy="5332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47"/>
            <p:cNvSpPr/>
            <p:nvPr/>
          </p:nvSpPr>
          <p:spPr>
            <a:xfrm>
              <a:off x="5189550" y="2180700"/>
              <a:ext cx="62225" cy="5335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47"/>
            <p:cNvSpPr/>
            <p:nvPr/>
          </p:nvSpPr>
          <p:spPr>
            <a:xfrm>
              <a:off x="5189550" y="2256925"/>
              <a:ext cx="62425" cy="53425"/>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47"/>
            <p:cNvSpPr/>
            <p:nvPr/>
          </p:nvSpPr>
          <p:spPr>
            <a:xfrm>
              <a:off x="5189550" y="2333125"/>
              <a:ext cx="62225" cy="5335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47"/>
            <p:cNvSpPr/>
            <p:nvPr/>
          </p:nvSpPr>
          <p:spPr>
            <a:xfrm>
              <a:off x="5189550" y="2409350"/>
              <a:ext cx="62225" cy="5335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47"/>
            <p:cNvSpPr/>
            <p:nvPr/>
          </p:nvSpPr>
          <p:spPr>
            <a:xfrm>
              <a:off x="5189550"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47"/>
            <p:cNvSpPr/>
            <p:nvPr/>
          </p:nvSpPr>
          <p:spPr>
            <a:xfrm>
              <a:off x="5189550" y="2561575"/>
              <a:ext cx="62225" cy="53425"/>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47"/>
            <p:cNvSpPr/>
            <p:nvPr/>
          </p:nvSpPr>
          <p:spPr>
            <a:xfrm>
              <a:off x="5189550" y="2714000"/>
              <a:ext cx="62225" cy="5335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47"/>
            <p:cNvSpPr/>
            <p:nvPr/>
          </p:nvSpPr>
          <p:spPr>
            <a:xfrm>
              <a:off x="5189550" y="2637775"/>
              <a:ext cx="62425" cy="53450"/>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47"/>
            <p:cNvSpPr/>
            <p:nvPr/>
          </p:nvSpPr>
          <p:spPr>
            <a:xfrm>
              <a:off x="5265775" y="1342750"/>
              <a:ext cx="62200" cy="5335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47"/>
            <p:cNvSpPr/>
            <p:nvPr/>
          </p:nvSpPr>
          <p:spPr>
            <a:xfrm>
              <a:off x="5265775" y="14189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47"/>
            <p:cNvSpPr/>
            <p:nvPr/>
          </p:nvSpPr>
          <p:spPr>
            <a:xfrm>
              <a:off x="5265775" y="149520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47"/>
            <p:cNvSpPr/>
            <p:nvPr/>
          </p:nvSpPr>
          <p:spPr>
            <a:xfrm>
              <a:off x="5265775" y="1571400"/>
              <a:ext cx="62200" cy="53300"/>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47"/>
            <p:cNvSpPr/>
            <p:nvPr/>
          </p:nvSpPr>
          <p:spPr>
            <a:xfrm>
              <a:off x="5265775" y="1647400"/>
              <a:ext cx="62200" cy="53450"/>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47"/>
            <p:cNvSpPr/>
            <p:nvPr/>
          </p:nvSpPr>
          <p:spPr>
            <a:xfrm>
              <a:off x="5265775" y="172362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47"/>
            <p:cNvSpPr/>
            <p:nvPr/>
          </p:nvSpPr>
          <p:spPr>
            <a:xfrm>
              <a:off x="5265775" y="179985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47"/>
            <p:cNvSpPr/>
            <p:nvPr/>
          </p:nvSpPr>
          <p:spPr>
            <a:xfrm>
              <a:off x="5265775" y="1876050"/>
              <a:ext cx="62200" cy="53300"/>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47"/>
            <p:cNvSpPr/>
            <p:nvPr/>
          </p:nvSpPr>
          <p:spPr>
            <a:xfrm>
              <a:off x="5265775" y="1952050"/>
              <a:ext cx="62200" cy="53450"/>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47"/>
            <p:cNvSpPr/>
            <p:nvPr/>
          </p:nvSpPr>
          <p:spPr>
            <a:xfrm>
              <a:off x="5265775" y="20282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47"/>
            <p:cNvSpPr/>
            <p:nvPr/>
          </p:nvSpPr>
          <p:spPr>
            <a:xfrm>
              <a:off x="5265775" y="2104500"/>
              <a:ext cx="62200" cy="5332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47"/>
            <p:cNvSpPr/>
            <p:nvPr/>
          </p:nvSpPr>
          <p:spPr>
            <a:xfrm>
              <a:off x="5265775" y="2180700"/>
              <a:ext cx="62200" cy="5335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47"/>
            <p:cNvSpPr/>
            <p:nvPr/>
          </p:nvSpPr>
          <p:spPr>
            <a:xfrm>
              <a:off x="5265775" y="2256925"/>
              <a:ext cx="62400" cy="53425"/>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47"/>
            <p:cNvSpPr/>
            <p:nvPr/>
          </p:nvSpPr>
          <p:spPr>
            <a:xfrm>
              <a:off x="5265775" y="2333125"/>
              <a:ext cx="62200" cy="5335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47"/>
            <p:cNvSpPr/>
            <p:nvPr/>
          </p:nvSpPr>
          <p:spPr>
            <a:xfrm>
              <a:off x="5265775" y="2409350"/>
              <a:ext cx="62200" cy="5335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47"/>
            <p:cNvSpPr/>
            <p:nvPr/>
          </p:nvSpPr>
          <p:spPr>
            <a:xfrm>
              <a:off x="5265775" y="2485550"/>
              <a:ext cx="62200" cy="5335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47"/>
            <p:cNvSpPr/>
            <p:nvPr/>
          </p:nvSpPr>
          <p:spPr>
            <a:xfrm>
              <a:off x="5265775" y="2561575"/>
              <a:ext cx="62200" cy="53425"/>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47"/>
            <p:cNvSpPr/>
            <p:nvPr/>
          </p:nvSpPr>
          <p:spPr>
            <a:xfrm>
              <a:off x="5265775"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47"/>
            <p:cNvSpPr/>
            <p:nvPr/>
          </p:nvSpPr>
          <p:spPr>
            <a:xfrm>
              <a:off x="5341975"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47"/>
            <p:cNvSpPr/>
            <p:nvPr/>
          </p:nvSpPr>
          <p:spPr>
            <a:xfrm>
              <a:off x="5341975"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47"/>
            <p:cNvSpPr/>
            <p:nvPr/>
          </p:nvSpPr>
          <p:spPr>
            <a:xfrm>
              <a:off x="5341975" y="14952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47"/>
            <p:cNvSpPr/>
            <p:nvPr/>
          </p:nvSpPr>
          <p:spPr>
            <a:xfrm>
              <a:off x="5341975" y="1571400"/>
              <a:ext cx="62375" cy="53250"/>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47"/>
            <p:cNvSpPr/>
            <p:nvPr/>
          </p:nvSpPr>
          <p:spPr>
            <a:xfrm>
              <a:off x="5341975"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47"/>
            <p:cNvSpPr/>
            <p:nvPr/>
          </p:nvSpPr>
          <p:spPr>
            <a:xfrm>
              <a:off x="5341975"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47"/>
            <p:cNvSpPr/>
            <p:nvPr/>
          </p:nvSpPr>
          <p:spPr>
            <a:xfrm>
              <a:off x="5341975"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47"/>
            <p:cNvSpPr/>
            <p:nvPr/>
          </p:nvSpPr>
          <p:spPr>
            <a:xfrm>
              <a:off x="5341975" y="1876050"/>
              <a:ext cx="62425" cy="53275"/>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47"/>
            <p:cNvSpPr/>
            <p:nvPr/>
          </p:nvSpPr>
          <p:spPr>
            <a:xfrm>
              <a:off x="5341975"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47"/>
            <p:cNvSpPr/>
            <p:nvPr/>
          </p:nvSpPr>
          <p:spPr>
            <a:xfrm>
              <a:off x="5341975"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47"/>
            <p:cNvSpPr/>
            <p:nvPr/>
          </p:nvSpPr>
          <p:spPr>
            <a:xfrm>
              <a:off x="5341975"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47"/>
            <p:cNvSpPr/>
            <p:nvPr/>
          </p:nvSpPr>
          <p:spPr>
            <a:xfrm>
              <a:off x="5341975"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47"/>
            <p:cNvSpPr/>
            <p:nvPr/>
          </p:nvSpPr>
          <p:spPr>
            <a:xfrm>
              <a:off x="5341975" y="2256925"/>
              <a:ext cx="62575" cy="53425"/>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47"/>
            <p:cNvSpPr/>
            <p:nvPr/>
          </p:nvSpPr>
          <p:spPr>
            <a:xfrm>
              <a:off x="5341975"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47"/>
            <p:cNvSpPr/>
            <p:nvPr/>
          </p:nvSpPr>
          <p:spPr>
            <a:xfrm>
              <a:off x="5341975" y="2485550"/>
              <a:ext cx="62425" cy="53300"/>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47"/>
            <p:cNvSpPr/>
            <p:nvPr/>
          </p:nvSpPr>
          <p:spPr>
            <a:xfrm>
              <a:off x="5341975"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47"/>
            <p:cNvSpPr/>
            <p:nvPr/>
          </p:nvSpPr>
          <p:spPr>
            <a:xfrm>
              <a:off x="5341975"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47"/>
            <p:cNvSpPr/>
            <p:nvPr/>
          </p:nvSpPr>
          <p:spPr>
            <a:xfrm>
              <a:off x="5418200" y="134275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47"/>
            <p:cNvSpPr/>
            <p:nvPr/>
          </p:nvSpPr>
          <p:spPr>
            <a:xfrm>
              <a:off x="5418200"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47"/>
            <p:cNvSpPr/>
            <p:nvPr/>
          </p:nvSpPr>
          <p:spPr>
            <a:xfrm>
              <a:off x="5418200"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47"/>
            <p:cNvSpPr/>
            <p:nvPr/>
          </p:nvSpPr>
          <p:spPr>
            <a:xfrm>
              <a:off x="5418200"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47"/>
            <p:cNvSpPr/>
            <p:nvPr/>
          </p:nvSpPr>
          <p:spPr>
            <a:xfrm>
              <a:off x="5418200" y="164740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47"/>
            <p:cNvSpPr/>
            <p:nvPr/>
          </p:nvSpPr>
          <p:spPr>
            <a:xfrm>
              <a:off x="5418200"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47"/>
            <p:cNvSpPr/>
            <p:nvPr/>
          </p:nvSpPr>
          <p:spPr>
            <a:xfrm>
              <a:off x="5418200"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47"/>
            <p:cNvSpPr/>
            <p:nvPr/>
          </p:nvSpPr>
          <p:spPr>
            <a:xfrm>
              <a:off x="5418200"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47"/>
            <p:cNvSpPr/>
            <p:nvPr/>
          </p:nvSpPr>
          <p:spPr>
            <a:xfrm>
              <a:off x="5418200"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47"/>
            <p:cNvSpPr/>
            <p:nvPr/>
          </p:nvSpPr>
          <p:spPr>
            <a:xfrm>
              <a:off x="5418200"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47"/>
            <p:cNvSpPr/>
            <p:nvPr/>
          </p:nvSpPr>
          <p:spPr>
            <a:xfrm>
              <a:off x="5418200"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47"/>
            <p:cNvSpPr/>
            <p:nvPr/>
          </p:nvSpPr>
          <p:spPr>
            <a:xfrm>
              <a:off x="5418200"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47"/>
            <p:cNvSpPr/>
            <p:nvPr/>
          </p:nvSpPr>
          <p:spPr>
            <a:xfrm>
              <a:off x="5418200"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47"/>
            <p:cNvSpPr/>
            <p:nvPr/>
          </p:nvSpPr>
          <p:spPr>
            <a:xfrm>
              <a:off x="5418200"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47"/>
            <p:cNvSpPr/>
            <p:nvPr/>
          </p:nvSpPr>
          <p:spPr>
            <a:xfrm>
              <a:off x="5418200" y="2485550"/>
              <a:ext cx="62425" cy="53300"/>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47"/>
            <p:cNvSpPr/>
            <p:nvPr/>
          </p:nvSpPr>
          <p:spPr>
            <a:xfrm>
              <a:off x="5418200"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47"/>
            <p:cNvSpPr/>
            <p:nvPr/>
          </p:nvSpPr>
          <p:spPr>
            <a:xfrm>
              <a:off x="5418200"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47"/>
            <p:cNvSpPr/>
            <p:nvPr/>
          </p:nvSpPr>
          <p:spPr>
            <a:xfrm>
              <a:off x="5418200"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47"/>
            <p:cNvSpPr/>
            <p:nvPr/>
          </p:nvSpPr>
          <p:spPr>
            <a:xfrm>
              <a:off x="5494400" y="1266550"/>
              <a:ext cx="62225" cy="53450"/>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47"/>
            <p:cNvSpPr/>
            <p:nvPr/>
          </p:nvSpPr>
          <p:spPr>
            <a:xfrm>
              <a:off x="5494400"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47"/>
            <p:cNvSpPr/>
            <p:nvPr/>
          </p:nvSpPr>
          <p:spPr>
            <a:xfrm>
              <a:off x="54944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47"/>
            <p:cNvSpPr/>
            <p:nvPr/>
          </p:nvSpPr>
          <p:spPr>
            <a:xfrm>
              <a:off x="54944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47"/>
            <p:cNvSpPr/>
            <p:nvPr/>
          </p:nvSpPr>
          <p:spPr>
            <a:xfrm>
              <a:off x="5494400" y="1571400"/>
              <a:ext cx="62225" cy="53250"/>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47"/>
            <p:cNvSpPr/>
            <p:nvPr/>
          </p:nvSpPr>
          <p:spPr>
            <a:xfrm>
              <a:off x="63323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47"/>
            <p:cNvSpPr/>
            <p:nvPr/>
          </p:nvSpPr>
          <p:spPr>
            <a:xfrm>
              <a:off x="63323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47"/>
            <p:cNvSpPr/>
            <p:nvPr/>
          </p:nvSpPr>
          <p:spPr>
            <a:xfrm>
              <a:off x="6408350" y="1418975"/>
              <a:ext cx="62425" cy="5335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47"/>
            <p:cNvSpPr/>
            <p:nvPr/>
          </p:nvSpPr>
          <p:spPr>
            <a:xfrm>
              <a:off x="6408350" y="14952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47"/>
            <p:cNvSpPr/>
            <p:nvPr/>
          </p:nvSpPr>
          <p:spPr>
            <a:xfrm>
              <a:off x="6484575" y="1342750"/>
              <a:ext cx="62425" cy="53450"/>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47"/>
            <p:cNvSpPr/>
            <p:nvPr/>
          </p:nvSpPr>
          <p:spPr>
            <a:xfrm>
              <a:off x="6484575" y="1418975"/>
              <a:ext cx="62425" cy="5335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47"/>
            <p:cNvSpPr/>
            <p:nvPr/>
          </p:nvSpPr>
          <p:spPr>
            <a:xfrm>
              <a:off x="6484575" y="1495200"/>
              <a:ext cx="62425" cy="5332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47"/>
            <p:cNvSpPr/>
            <p:nvPr/>
          </p:nvSpPr>
          <p:spPr>
            <a:xfrm>
              <a:off x="65608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47"/>
            <p:cNvSpPr/>
            <p:nvPr/>
          </p:nvSpPr>
          <p:spPr>
            <a:xfrm>
              <a:off x="65608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47"/>
            <p:cNvSpPr/>
            <p:nvPr/>
          </p:nvSpPr>
          <p:spPr>
            <a:xfrm>
              <a:off x="663700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47"/>
            <p:cNvSpPr/>
            <p:nvPr/>
          </p:nvSpPr>
          <p:spPr>
            <a:xfrm>
              <a:off x="7094075" y="14952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47"/>
            <p:cNvSpPr/>
            <p:nvPr/>
          </p:nvSpPr>
          <p:spPr>
            <a:xfrm>
              <a:off x="671322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47"/>
            <p:cNvSpPr/>
            <p:nvPr/>
          </p:nvSpPr>
          <p:spPr>
            <a:xfrm>
              <a:off x="678922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47"/>
            <p:cNvSpPr/>
            <p:nvPr/>
          </p:nvSpPr>
          <p:spPr>
            <a:xfrm>
              <a:off x="686565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47"/>
            <p:cNvSpPr/>
            <p:nvPr/>
          </p:nvSpPr>
          <p:spPr>
            <a:xfrm>
              <a:off x="701787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47"/>
            <p:cNvSpPr/>
            <p:nvPr/>
          </p:nvSpPr>
          <p:spPr>
            <a:xfrm>
              <a:off x="69418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47"/>
            <p:cNvSpPr/>
            <p:nvPr/>
          </p:nvSpPr>
          <p:spPr>
            <a:xfrm>
              <a:off x="68656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47"/>
            <p:cNvSpPr/>
            <p:nvPr/>
          </p:nvSpPr>
          <p:spPr>
            <a:xfrm>
              <a:off x="678922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47"/>
            <p:cNvSpPr/>
            <p:nvPr/>
          </p:nvSpPr>
          <p:spPr>
            <a:xfrm>
              <a:off x="671322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47"/>
            <p:cNvSpPr/>
            <p:nvPr/>
          </p:nvSpPr>
          <p:spPr>
            <a:xfrm>
              <a:off x="6637000" y="1495200"/>
              <a:ext cx="62225" cy="5332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47"/>
            <p:cNvSpPr/>
            <p:nvPr/>
          </p:nvSpPr>
          <p:spPr>
            <a:xfrm>
              <a:off x="6637000" y="1571400"/>
              <a:ext cx="62225" cy="53250"/>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47"/>
            <p:cNvSpPr/>
            <p:nvPr/>
          </p:nvSpPr>
          <p:spPr>
            <a:xfrm>
              <a:off x="65608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47"/>
            <p:cNvSpPr/>
            <p:nvPr/>
          </p:nvSpPr>
          <p:spPr>
            <a:xfrm>
              <a:off x="6484575" y="1571400"/>
              <a:ext cx="62425" cy="53250"/>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47"/>
            <p:cNvSpPr/>
            <p:nvPr/>
          </p:nvSpPr>
          <p:spPr>
            <a:xfrm>
              <a:off x="6408350" y="1571400"/>
              <a:ext cx="62425" cy="53250"/>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47"/>
            <p:cNvSpPr/>
            <p:nvPr/>
          </p:nvSpPr>
          <p:spPr>
            <a:xfrm>
              <a:off x="63323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47"/>
            <p:cNvSpPr/>
            <p:nvPr/>
          </p:nvSpPr>
          <p:spPr>
            <a:xfrm>
              <a:off x="587527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47"/>
            <p:cNvSpPr/>
            <p:nvPr/>
          </p:nvSpPr>
          <p:spPr>
            <a:xfrm>
              <a:off x="587527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47"/>
            <p:cNvSpPr/>
            <p:nvPr/>
          </p:nvSpPr>
          <p:spPr>
            <a:xfrm>
              <a:off x="59514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47"/>
            <p:cNvSpPr/>
            <p:nvPr/>
          </p:nvSpPr>
          <p:spPr>
            <a:xfrm>
              <a:off x="59514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47"/>
            <p:cNvSpPr/>
            <p:nvPr/>
          </p:nvSpPr>
          <p:spPr>
            <a:xfrm>
              <a:off x="59514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47"/>
            <p:cNvSpPr/>
            <p:nvPr/>
          </p:nvSpPr>
          <p:spPr>
            <a:xfrm>
              <a:off x="595147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47"/>
            <p:cNvSpPr/>
            <p:nvPr/>
          </p:nvSpPr>
          <p:spPr>
            <a:xfrm>
              <a:off x="595147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47"/>
            <p:cNvSpPr/>
            <p:nvPr/>
          </p:nvSpPr>
          <p:spPr>
            <a:xfrm>
              <a:off x="595147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47"/>
            <p:cNvSpPr/>
            <p:nvPr/>
          </p:nvSpPr>
          <p:spPr>
            <a:xfrm>
              <a:off x="5951475"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47"/>
            <p:cNvSpPr/>
            <p:nvPr/>
          </p:nvSpPr>
          <p:spPr>
            <a:xfrm>
              <a:off x="595147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47"/>
            <p:cNvSpPr/>
            <p:nvPr/>
          </p:nvSpPr>
          <p:spPr>
            <a:xfrm>
              <a:off x="595147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47"/>
            <p:cNvSpPr/>
            <p:nvPr/>
          </p:nvSpPr>
          <p:spPr>
            <a:xfrm>
              <a:off x="6027500" y="141897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47"/>
            <p:cNvSpPr/>
            <p:nvPr/>
          </p:nvSpPr>
          <p:spPr>
            <a:xfrm>
              <a:off x="6027500" y="14952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47"/>
            <p:cNvSpPr/>
            <p:nvPr/>
          </p:nvSpPr>
          <p:spPr>
            <a:xfrm>
              <a:off x="6027500" y="1571400"/>
              <a:ext cx="62425" cy="53250"/>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47"/>
            <p:cNvSpPr/>
            <p:nvPr/>
          </p:nvSpPr>
          <p:spPr>
            <a:xfrm>
              <a:off x="6027500" y="164740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47"/>
            <p:cNvSpPr/>
            <p:nvPr/>
          </p:nvSpPr>
          <p:spPr>
            <a:xfrm>
              <a:off x="6027500" y="172362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47"/>
            <p:cNvSpPr/>
            <p:nvPr/>
          </p:nvSpPr>
          <p:spPr>
            <a:xfrm>
              <a:off x="6027500" y="179985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47"/>
            <p:cNvSpPr/>
            <p:nvPr/>
          </p:nvSpPr>
          <p:spPr>
            <a:xfrm>
              <a:off x="6027500" y="1876050"/>
              <a:ext cx="62425" cy="5335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47"/>
            <p:cNvSpPr/>
            <p:nvPr/>
          </p:nvSpPr>
          <p:spPr>
            <a:xfrm>
              <a:off x="6027500" y="1952050"/>
              <a:ext cx="62425" cy="53450"/>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47"/>
            <p:cNvSpPr/>
            <p:nvPr/>
          </p:nvSpPr>
          <p:spPr>
            <a:xfrm>
              <a:off x="6103700"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47"/>
            <p:cNvSpPr/>
            <p:nvPr/>
          </p:nvSpPr>
          <p:spPr>
            <a:xfrm>
              <a:off x="6103700" y="14952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47"/>
            <p:cNvSpPr/>
            <p:nvPr/>
          </p:nvSpPr>
          <p:spPr>
            <a:xfrm>
              <a:off x="6103700"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47"/>
            <p:cNvSpPr/>
            <p:nvPr/>
          </p:nvSpPr>
          <p:spPr>
            <a:xfrm>
              <a:off x="6103700"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47"/>
            <p:cNvSpPr/>
            <p:nvPr/>
          </p:nvSpPr>
          <p:spPr>
            <a:xfrm>
              <a:off x="6103700" y="172362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47"/>
            <p:cNvSpPr/>
            <p:nvPr/>
          </p:nvSpPr>
          <p:spPr>
            <a:xfrm>
              <a:off x="6103700" y="17998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47"/>
            <p:cNvSpPr/>
            <p:nvPr/>
          </p:nvSpPr>
          <p:spPr>
            <a:xfrm>
              <a:off x="6103700" y="1876050"/>
              <a:ext cx="62425" cy="53275"/>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47"/>
            <p:cNvSpPr/>
            <p:nvPr/>
          </p:nvSpPr>
          <p:spPr>
            <a:xfrm>
              <a:off x="6103700"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47"/>
            <p:cNvSpPr/>
            <p:nvPr/>
          </p:nvSpPr>
          <p:spPr>
            <a:xfrm>
              <a:off x="61799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47"/>
            <p:cNvSpPr/>
            <p:nvPr/>
          </p:nvSpPr>
          <p:spPr>
            <a:xfrm>
              <a:off x="61799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47"/>
            <p:cNvSpPr/>
            <p:nvPr/>
          </p:nvSpPr>
          <p:spPr>
            <a:xfrm>
              <a:off x="61799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47"/>
            <p:cNvSpPr/>
            <p:nvPr/>
          </p:nvSpPr>
          <p:spPr>
            <a:xfrm>
              <a:off x="6256150" y="141897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47"/>
            <p:cNvSpPr/>
            <p:nvPr/>
          </p:nvSpPr>
          <p:spPr>
            <a:xfrm>
              <a:off x="6256150" y="149520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47"/>
            <p:cNvSpPr/>
            <p:nvPr/>
          </p:nvSpPr>
          <p:spPr>
            <a:xfrm>
              <a:off x="6256150" y="1571400"/>
              <a:ext cx="62200" cy="53250"/>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47"/>
            <p:cNvSpPr/>
            <p:nvPr/>
          </p:nvSpPr>
          <p:spPr>
            <a:xfrm>
              <a:off x="625615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47"/>
            <p:cNvSpPr/>
            <p:nvPr/>
          </p:nvSpPr>
          <p:spPr>
            <a:xfrm>
              <a:off x="61799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47"/>
            <p:cNvSpPr/>
            <p:nvPr/>
          </p:nvSpPr>
          <p:spPr>
            <a:xfrm>
              <a:off x="61799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47"/>
            <p:cNvSpPr/>
            <p:nvPr/>
          </p:nvSpPr>
          <p:spPr>
            <a:xfrm>
              <a:off x="617992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47"/>
            <p:cNvSpPr/>
            <p:nvPr/>
          </p:nvSpPr>
          <p:spPr>
            <a:xfrm>
              <a:off x="61799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47"/>
            <p:cNvSpPr/>
            <p:nvPr/>
          </p:nvSpPr>
          <p:spPr>
            <a:xfrm>
              <a:off x="61799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47"/>
            <p:cNvSpPr/>
            <p:nvPr/>
          </p:nvSpPr>
          <p:spPr>
            <a:xfrm>
              <a:off x="61799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47"/>
            <p:cNvSpPr/>
            <p:nvPr/>
          </p:nvSpPr>
          <p:spPr>
            <a:xfrm>
              <a:off x="6103700"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47"/>
            <p:cNvSpPr/>
            <p:nvPr/>
          </p:nvSpPr>
          <p:spPr>
            <a:xfrm>
              <a:off x="6027500" y="2028275"/>
              <a:ext cx="62425" cy="53450"/>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47"/>
            <p:cNvSpPr/>
            <p:nvPr/>
          </p:nvSpPr>
          <p:spPr>
            <a:xfrm>
              <a:off x="6027500" y="21045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47"/>
            <p:cNvSpPr/>
            <p:nvPr/>
          </p:nvSpPr>
          <p:spPr>
            <a:xfrm>
              <a:off x="595147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47"/>
            <p:cNvSpPr/>
            <p:nvPr/>
          </p:nvSpPr>
          <p:spPr>
            <a:xfrm>
              <a:off x="5494400" y="164740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47"/>
            <p:cNvSpPr/>
            <p:nvPr/>
          </p:nvSpPr>
          <p:spPr>
            <a:xfrm>
              <a:off x="54944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47"/>
            <p:cNvSpPr/>
            <p:nvPr/>
          </p:nvSpPr>
          <p:spPr>
            <a:xfrm>
              <a:off x="54944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47"/>
            <p:cNvSpPr/>
            <p:nvPr/>
          </p:nvSpPr>
          <p:spPr>
            <a:xfrm>
              <a:off x="5494400" y="1876050"/>
              <a:ext cx="62225" cy="53300"/>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47"/>
            <p:cNvSpPr/>
            <p:nvPr/>
          </p:nvSpPr>
          <p:spPr>
            <a:xfrm>
              <a:off x="5494400" y="1952050"/>
              <a:ext cx="62225" cy="53450"/>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47"/>
            <p:cNvSpPr/>
            <p:nvPr/>
          </p:nvSpPr>
          <p:spPr>
            <a:xfrm>
              <a:off x="5494400"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47"/>
            <p:cNvSpPr/>
            <p:nvPr/>
          </p:nvSpPr>
          <p:spPr>
            <a:xfrm>
              <a:off x="54944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47"/>
            <p:cNvSpPr/>
            <p:nvPr/>
          </p:nvSpPr>
          <p:spPr>
            <a:xfrm>
              <a:off x="54944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47"/>
            <p:cNvSpPr/>
            <p:nvPr/>
          </p:nvSpPr>
          <p:spPr>
            <a:xfrm>
              <a:off x="54944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47"/>
            <p:cNvSpPr/>
            <p:nvPr/>
          </p:nvSpPr>
          <p:spPr>
            <a:xfrm>
              <a:off x="5494400"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47"/>
            <p:cNvSpPr/>
            <p:nvPr/>
          </p:nvSpPr>
          <p:spPr>
            <a:xfrm>
              <a:off x="54944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47"/>
            <p:cNvSpPr/>
            <p:nvPr/>
          </p:nvSpPr>
          <p:spPr>
            <a:xfrm>
              <a:off x="5494400" y="2561575"/>
              <a:ext cx="62225" cy="53425"/>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47"/>
            <p:cNvSpPr/>
            <p:nvPr/>
          </p:nvSpPr>
          <p:spPr>
            <a:xfrm>
              <a:off x="5494400" y="2637775"/>
              <a:ext cx="62225" cy="53450"/>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47"/>
            <p:cNvSpPr/>
            <p:nvPr/>
          </p:nvSpPr>
          <p:spPr>
            <a:xfrm>
              <a:off x="549440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47"/>
            <p:cNvSpPr/>
            <p:nvPr/>
          </p:nvSpPr>
          <p:spPr>
            <a:xfrm>
              <a:off x="549440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47"/>
            <p:cNvSpPr/>
            <p:nvPr/>
          </p:nvSpPr>
          <p:spPr>
            <a:xfrm>
              <a:off x="5570625" y="1266550"/>
              <a:ext cx="62200" cy="53450"/>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47"/>
            <p:cNvSpPr/>
            <p:nvPr/>
          </p:nvSpPr>
          <p:spPr>
            <a:xfrm>
              <a:off x="5570625" y="134275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47"/>
            <p:cNvSpPr/>
            <p:nvPr/>
          </p:nvSpPr>
          <p:spPr>
            <a:xfrm>
              <a:off x="5570625" y="141897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47"/>
            <p:cNvSpPr/>
            <p:nvPr/>
          </p:nvSpPr>
          <p:spPr>
            <a:xfrm>
              <a:off x="5570625" y="1495200"/>
              <a:ext cx="62200" cy="5332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47"/>
            <p:cNvSpPr/>
            <p:nvPr/>
          </p:nvSpPr>
          <p:spPr>
            <a:xfrm>
              <a:off x="5570625" y="1571400"/>
              <a:ext cx="62200" cy="53250"/>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47"/>
            <p:cNvSpPr/>
            <p:nvPr/>
          </p:nvSpPr>
          <p:spPr>
            <a:xfrm>
              <a:off x="5570625" y="164740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47"/>
            <p:cNvSpPr/>
            <p:nvPr/>
          </p:nvSpPr>
          <p:spPr>
            <a:xfrm>
              <a:off x="5570625"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47"/>
            <p:cNvSpPr/>
            <p:nvPr/>
          </p:nvSpPr>
          <p:spPr>
            <a:xfrm>
              <a:off x="5570625"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47"/>
            <p:cNvSpPr/>
            <p:nvPr/>
          </p:nvSpPr>
          <p:spPr>
            <a:xfrm>
              <a:off x="5570625" y="187605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47"/>
            <p:cNvSpPr/>
            <p:nvPr/>
          </p:nvSpPr>
          <p:spPr>
            <a:xfrm>
              <a:off x="5570625" y="1952050"/>
              <a:ext cx="62200" cy="53450"/>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47"/>
            <p:cNvSpPr/>
            <p:nvPr/>
          </p:nvSpPr>
          <p:spPr>
            <a:xfrm>
              <a:off x="5570625" y="2028275"/>
              <a:ext cx="62200" cy="53450"/>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47"/>
            <p:cNvSpPr/>
            <p:nvPr/>
          </p:nvSpPr>
          <p:spPr>
            <a:xfrm>
              <a:off x="5570625"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47"/>
            <p:cNvSpPr/>
            <p:nvPr/>
          </p:nvSpPr>
          <p:spPr>
            <a:xfrm>
              <a:off x="5570625" y="218070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47"/>
            <p:cNvSpPr/>
            <p:nvPr/>
          </p:nvSpPr>
          <p:spPr>
            <a:xfrm>
              <a:off x="5570625" y="2256925"/>
              <a:ext cx="62425" cy="53425"/>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47"/>
            <p:cNvSpPr/>
            <p:nvPr/>
          </p:nvSpPr>
          <p:spPr>
            <a:xfrm>
              <a:off x="5570625" y="2333125"/>
              <a:ext cx="62200" cy="53450"/>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47"/>
            <p:cNvSpPr/>
            <p:nvPr/>
          </p:nvSpPr>
          <p:spPr>
            <a:xfrm>
              <a:off x="5570625" y="2485550"/>
              <a:ext cx="62200" cy="53300"/>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47"/>
            <p:cNvSpPr/>
            <p:nvPr/>
          </p:nvSpPr>
          <p:spPr>
            <a:xfrm>
              <a:off x="5570625" y="2561575"/>
              <a:ext cx="62200" cy="53425"/>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47"/>
            <p:cNvSpPr/>
            <p:nvPr/>
          </p:nvSpPr>
          <p:spPr>
            <a:xfrm>
              <a:off x="55706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47"/>
            <p:cNvSpPr/>
            <p:nvPr/>
          </p:nvSpPr>
          <p:spPr>
            <a:xfrm>
              <a:off x="5570625" y="2866425"/>
              <a:ext cx="62200" cy="53275"/>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47"/>
            <p:cNvSpPr/>
            <p:nvPr/>
          </p:nvSpPr>
          <p:spPr>
            <a:xfrm>
              <a:off x="5570625" y="2790200"/>
              <a:ext cx="62200" cy="5335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47"/>
            <p:cNvSpPr/>
            <p:nvPr/>
          </p:nvSpPr>
          <p:spPr>
            <a:xfrm>
              <a:off x="5570625"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47"/>
            <p:cNvSpPr/>
            <p:nvPr/>
          </p:nvSpPr>
          <p:spPr>
            <a:xfrm>
              <a:off x="56468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47"/>
            <p:cNvSpPr/>
            <p:nvPr/>
          </p:nvSpPr>
          <p:spPr>
            <a:xfrm>
              <a:off x="56468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47"/>
            <p:cNvSpPr/>
            <p:nvPr/>
          </p:nvSpPr>
          <p:spPr>
            <a:xfrm>
              <a:off x="56468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47"/>
            <p:cNvSpPr/>
            <p:nvPr/>
          </p:nvSpPr>
          <p:spPr>
            <a:xfrm>
              <a:off x="564682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47"/>
            <p:cNvSpPr/>
            <p:nvPr/>
          </p:nvSpPr>
          <p:spPr>
            <a:xfrm>
              <a:off x="56468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47"/>
            <p:cNvSpPr/>
            <p:nvPr/>
          </p:nvSpPr>
          <p:spPr>
            <a:xfrm>
              <a:off x="56468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47"/>
            <p:cNvSpPr/>
            <p:nvPr/>
          </p:nvSpPr>
          <p:spPr>
            <a:xfrm>
              <a:off x="5646825" y="1876050"/>
              <a:ext cx="62225" cy="5335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47"/>
            <p:cNvSpPr/>
            <p:nvPr/>
          </p:nvSpPr>
          <p:spPr>
            <a:xfrm>
              <a:off x="56468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47"/>
            <p:cNvSpPr/>
            <p:nvPr/>
          </p:nvSpPr>
          <p:spPr>
            <a:xfrm>
              <a:off x="56468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47"/>
            <p:cNvSpPr/>
            <p:nvPr/>
          </p:nvSpPr>
          <p:spPr>
            <a:xfrm>
              <a:off x="56468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47"/>
            <p:cNvSpPr/>
            <p:nvPr/>
          </p:nvSpPr>
          <p:spPr>
            <a:xfrm>
              <a:off x="56468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47"/>
            <p:cNvSpPr/>
            <p:nvPr/>
          </p:nvSpPr>
          <p:spPr>
            <a:xfrm>
              <a:off x="5646825"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47"/>
            <p:cNvSpPr/>
            <p:nvPr/>
          </p:nvSpPr>
          <p:spPr>
            <a:xfrm>
              <a:off x="56468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47"/>
            <p:cNvSpPr/>
            <p:nvPr/>
          </p:nvSpPr>
          <p:spPr>
            <a:xfrm>
              <a:off x="5646825" y="2485550"/>
              <a:ext cx="62225" cy="53300"/>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47"/>
            <p:cNvSpPr/>
            <p:nvPr/>
          </p:nvSpPr>
          <p:spPr>
            <a:xfrm>
              <a:off x="56468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47"/>
            <p:cNvSpPr/>
            <p:nvPr/>
          </p:nvSpPr>
          <p:spPr>
            <a:xfrm>
              <a:off x="56468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47"/>
            <p:cNvSpPr/>
            <p:nvPr/>
          </p:nvSpPr>
          <p:spPr>
            <a:xfrm>
              <a:off x="5646825" y="2637775"/>
              <a:ext cx="62225" cy="53450"/>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47"/>
            <p:cNvSpPr/>
            <p:nvPr/>
          </p:nvSpPr>
          <p:spPr>
            <a:xfrm>
              <a:off x="5723050"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47"/>
            <p:cNvSpPr/>
            <p:nvPr/>
          </p:nvSpPr>
          <p:spPr>
            <a:xfrm>
              <a:off x="5723050"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47"/>
            <p:cNvSpPr/>
            <p:nvPr/>
          </p:nvSpPr>
          <p:spPr>
            <a:xfrm>
              <a:off x="5723050" y="1571400"/>
              <a:ext cx="62150" cy="53250"/>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47"/>
            <p:cNvSpPr/>
            <p:nvPr/>
          </p:nvSpPr>
          <p:spPr>
            <a:xfrm>
              <a:off x="5723050"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47"/>
            <p:cNvSpPr/>
            <p:nvPr/>
          </p:nvSpPr>
          <p:spPr>
            <a:xfrm>
              <a:off x="5723050" y="17236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47"/>
            <p:cNvSpPr/>
            <p:nvPr/>
          </p:nvSpPr>
          <p:spPr>
            <a:xfrm>
              <a:off x="5723050" y="17998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47"/>
            <p:cNvSpPr/>
            <p:nvPr/>
          </p:nvSpPr>
          <p:spPr>
            <a:xfrm>
              <a:off x="5723050"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47"/>
            <p:cNvSpPr/>
            <p:nvPr/>
          </p:nvSpPr>
          <p:spPr>
            <a:xfrm>
              <a:off x="5723050"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47"/>
            <p:cNvSpPr/>
            <p:nvPr/>
          </p:nvSpPr>
          <p:spPr>
            <a:xfrm>
              <a:off x="5723050"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47"/>
            <p:cNvSpPr/>
            <p:nvPr/>
          </p:nvSpPr>
          <p:spPr>
            <a:xfrm>
              <a:off x="5723050"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47"/>
            <p:cNvSpPr/>
            <p:nvPr/>
          </p:nvSpPr>
          <p:spPr>
            <a:xfrm>
              <a:off x="5723050"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47"/>
            <p:cNvSpPr/>
            <p:nvPr/>
          </p:nvSpPr>
          <p:spPr>
            <a:xfrm>
              <a:off x="57230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47"/>
            <p:cNvSpPr/>
            <p:nvPr/>
          </p:nvSpPr>
          <p:spPr>
            <a:xfrm>
              <a:off x="5723050"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47"/>
            <p:cNvSpPr/>
            <p:nvPr/>
          </p:nvSpPr>
          <p:spPr>
            <a:xfrm>
              <a:off x="5722850" y="2485550"/>
              <a:ext cx="62425" cy="53300"/>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47"/>
            <p:cNvSpPr/>
            <p:nvPr/>
          </p:nvSpPr>
          <p:spPr>
            <a:xfrm>
              <a:off x="5723050"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47"/>
            <p:cNvSpPr/>
            <p:nvPr/>
          </p:nvSpPr>
          <p:spPr>
            <a:xfrm>
              <a:off x="5722850" y="2637775"/>
              <a:ext cx="62425" cy="53450"/>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47"/>
            <p:cNvSpPr/>
            <p:nvPr/>
          </p:nvSpPr>
          <p:spPr>
            <a:xfrm>
              <a:off x="5799275" y="141897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47"/>
            <p:cNvSpPr/>
            <p:nvPr/>
          </p:nvSpPr>
          <p:spPr>
            <a:xfrm>
              <a:off x="5799275" y="149520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47"/>
            <p:cNvSpPr/>
            <p:nvPr/>
          </p:nvSpPr>
          <p:spPr>
            <a:xfrm>
              <a:off x="5799275" y="1571400"/>
              <a:ext cx="62150" cy="53275"/>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47"/>
            <p:cNvSpPr/>
            <p:nvPr/>
          </p:nvSpPr>
          <p:spPr>
            <a:xfrm>
              <a:off x="5799275" y="164740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47"/>
            <p:cNvSpPr/>
            <p:nvPr/>
          </p:nvSpPr>
          <p:spPr>
            <a:xfrm>
              <a:off x="5799275" y="172362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47"/>
            <p:cNvSpPr/>
            <p:nvPr/>
          </p:nvSpPr>
          <p:spPr>
            <a:xfrm>
              <a:off x="5799275" y="1799825"/>
              <a:ext cx="62150" cy="53300"/>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47"/>
            <p:cNvSpPr/>
            <p:nvPr/>
          </p:nvSpPr>
          <p:spPr>
            <a:xfrm>
              <a:off x="5799275" y="187605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47"/>
            <p:cNvSpPr/>
            <p:nvPr/>
          </p:nvSpPr>
          <p:spPr>
            <a:xfrm>
              <a:off x="5799275" y="1952050"/>
              <a:ext cx="62200" cy="53500"/>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47"/>
            <p:cNvSpPr/>
            <p:nvPr/>
          </p:nvSpPr>
          <p:spPr>
            <a:xfrm>
              <a:off x="5799275" y="2028275"/>
              <a:ext cx="62200" cy="53450"/>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47"/>
            <p:cNvSpPr/>
            <p:nvPr/>
          </p:nvSpPr>
          <p:spPr>
            <a:xfrm>
              <a:off x="587527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47"/>
            <p:cNvSpPr/>
            <p:nvPr/>
          </p:nvSpPr>
          <p:spPr>
            <a:xfrm>
              <a:off x="587527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47"/>
            <p:cNvSpPr/>
            <p:nvPr/>
          </p:nvSpPr>
          <p:spPr>
            <a:xfrm>
              <a:off x="587527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47"/>
            <p:cNvSpPr/>
            <p:nvPr/>
          </p:nvSpPr>
          <p:spPr>
            <a:xfrm>
              <a:off x="587527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47"/>
            <p:cNvSpPr/>
            <p:nvPr/>
          </p:nvSpPr>
          <p:spPr>
            <a:xfrm>
              <a:off x="587527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47"/>
            <p:cNvSpPr/>
            <p:nvPr/>
          </p:nvSpPr>
          <p:spPr>
            <a:xfrm>
              <a:off x="587527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47"/>
            <p:cNvSpPr/>
            <p:nvPr/>
          </p:nvSpPr>
          <p:spPr>
            <a:xfrm>
              <a:off x="5875275" y="1876050"/>
              <a:ext cx="62225" cy="5335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47"/>
            <p:cNvSpPr/>
            <p:nvPr/>
          </p:nvSpPr>
          <p:spPr>
            <a:xfrm>
              <a:off x="587527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47"/>
            <p:cNvSpPr/>
            <p:nvPr/>
          </p:nvSpPr>
          <p:spPr>
            <a:xfrm>
              <a:off x="587527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47"/>
            <p:cNvSpPr/>
            <p:nvPr/>
          </p:nvSpPr>
          <p:spPr>
            <a:xfrm>
              <a:off x="587527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47"/>
            <p:cNvSpPr/>
            <p:nvPr/>
          </p:nvSpPr>
          <p:spPr>
            <a:xfrm>
              <a:off x="5799275" y="2104500"/>
              <a:ext cx="62200" cy="5332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47"/>
            <p:cNvSpPr/>
            <p:nvPr/>
          </p:nvSpPr>
          <p:spPr>
            <a:xfrm>
              <a:off x="5799275" y="218070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47"/>
            <p:cNvSpPr/>
            <p:nvPr/>
          </p:nvSpPr>
          <p:spPr>
            <a:xfrm>
              <a:off x="5799275" y="2256925"/>
              <a:ext cx="62350" cy="53425"/>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47"/>
            <p:cNvSpPr/>
            <p:nvPr/>
          </p:nvSpPr>
          <p:spPr>
            <a:xfrm>
              <a:off x="5799275" y="2333125"/>
              <a:ext cx="62200" cy="53450"/>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47"/>
            <p:cNvSpPr/>
            <p:nvPr/>
          </p:nvSpPr>
          <p:spPr>
            <a:xfrm>
              <a:off x="5799050" y="2637775"/>
              <a:ext cx="62425" cy="53450"/>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47"/>
            <p:cNvSpPr/>
            <p:nvPr/>
          </p:nvSpPr>
          <p:spPr>
            <a:xfrm>
              <a:off x="5799275" y="2561575"/>
              <a:ext cx="62200" cy="53425"/>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47"/>
            <p:cNvSpPr/>
            <p:nvPr/>
          </p:nvSpPr>
          <p:spPr>
            <a:xfrm>
              <a:off x="5799050" y="2485550"/>
              <a:ext cx="62425" cy="53300"/>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47"/>
            <p:cNvSpPr/>
            <p:nvPr/>
          </p:nvSpPr>
          <p:spPr>
            <a:xfrm>
              <a:off x="5799275" y="240935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47"/>
            <p:cNvSpPr/>
            <p:nvPr/>
          </p:nvSpPr>
          <p:spPr>
            <a:xfrm>
              <a:off x="5723050"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47"/>
            <p:cNvSpPr/>
            <p:nvPr/>
          </p:nvSpPr>
          <p:spPr>
            <a:xfrm>
              <a:off x="56468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47"/>
            <p:cNvSpPr/>
            <p:nvPr/>
          </p:nvSpPr>
          <p:spPr>
            <a:xfrm>
              <a:off x="5570625" y="240935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47"/>
            <p:cNvSpPr/>
            <p:nvPr/>
          </p:nvSpPr>
          <p:spPr>
            <a:xfrm>
              <a:off x="54944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47"/>
            <p:cNvSpPr/>
            <p:nvPr/>
          </p:nvSpPr>
          <p:spPr>
            <a:xfrm>
              <a:off x="5418200" y="240935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47"/>
            <p:cNvSpPr/>
            <p:nvPr/>
          </p:nvSpPr>
          <p:spPr>
            <a:xfrm>
              <a:off x="5341975"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47"/>
            <p:cNvSpPr/>
            <p:nvPr/>
          </p:nvSpPr>
          <p:spPr>
            <a:xfrm>
              <a:off x="6027500" y="3399500"/>
              <a:ext cx="62425" cy="5335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47"/>
            <p:cNvSpPr/>
            <p:nvPr/>
          </p:nvSpPr>
          <p:spPr>
            <a:xfrm>
              <a:off x="6027500" y="33233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47"/>
            <p:cNvSpPr/>
            <p:nvPr/>
          </p:nvSpPr>
          <p:spPr>
            <a:xfrm>
              <a:off x="6103700"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47"/>
            <p:cNvSpPr/>
            <p:nvPr/>
          </p:nvSpPr>
          <p:spPr>
            <a:xfrm>
              <a:off x="6103700" y="3094850"/>
              <a:ext cx="62425" cy="5335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47"/>
            <p:cNvSpPr/>
            <p:nvPr/>
          </p:nvSpPr>
          <p:spPr>
            <a:xfrm>
              <a:off x="5951475"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47"/>
            <p:cNvSpPr/>
            <p:nvPr/>
          </p:nvSpPr>
          <p:spPr>
            <a:xfrm>
              <a:off x="595147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47"/>
            <p:cNvSpPr/>
            <p:nvPr/>
          </p:nvSpPr>
          <p:spPr>
            <a:xfrm>
              <a:off x="587527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47"/>
            <p:cNvSpPr/>
            <p:nvPr/>
          </p:nvSpPr>
          <p:spPr>
            <a:xfrm>
              <a:off x="587527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47"/>
            <p:cNvSpPr/>
            <p:nvPr/>
          </p:nvSpPr>
          <p:spPr>
            <a:xfrm>
              <a:off x="587527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47"/>
            <p:cNvSpPr/>
            <p:nvPr/>
          </p:nvSpPr>
          <p:spPr>
            <a:xfrm>
              <a:off x="5799125" y="3399500"/>
              <a:ext cx="62350" cy="53450"/>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47"/>
            <p:cNvSpPr/>
            <p:nvPr/>
          </p:nvSpPr>
          <p:spPr>
            <a:xfrm>
              <a:off x="5799125" y="3323300"/>
              <a:ext cx="62350" cy="53425"/>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47"/>
            <p:cNvSpPr/>
            <p:nvPr/>
          </p:nvSpPr>
          <p:spPr>
            <a:xfrm>
              <a:off x="6027500" y="355192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47"/>
            <p:cNvSpPr/>
            <p:nvPr/>
          </p:nvSpPr>
          <p:spPr>
            <a:xfrm>
              <a:off x="5951475"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47"/>
            <p:cNvSpPr/>
            <p:nvPr/>
          </p:nvSpPr>
          <p:spPr>
            <a:xfrm>
              <a:off x="587527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47"/>
            <p:cNvSpPr/>
            <p:nvPr/>
          </p:nvSpPr>
          <p:spPr>
            <a:xfrm>
              <a:off x="5799050" y="3551925"/>
              <a:ext cx="62375" cy="53300"/>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47"/>
            <p:cNvSpPr/>
            <p:nvPr/>
          </p:nvSpPr>
          <p:spPr>
            <a:xfrm>
              <a:off x="5723050" y="3551925"/>
              <a:ext cx="62150" cy="53300"/>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47"/>
            <p:cNvSpPr/>
            <p:nvPr/>
          </p:nvSpPr>
          <p:spPr>
            <a:xfrm>
              <a:off x="5723050"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47"/>
            <p:cNvSpPr/>
            <p:nvPr/>
          </p:nvSpPr>
          <p:spPr>
            <a:xfrm>
              <a:off x="56468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47"/>
            <p:cNvSpPr/>
            <p:nvPr/>
          </p:nvSpPr>
          <p:spPr>
            <a:xfrm>
              <a:off x="5646700" y="3399500"/>
              <a:ext cx="62350" cy="5335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47"/>
            <p:cNvSpPr/>
            <p:nvPr/>
          </p:nvSpPr>
          <p:spPr>
            <a:xfrm>
              <a:off x="5570475" y="3399500"/>
              <a:ext cx="62350" cy="5335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47"/>
            <p:cNvSpPr/>
            <p:nvPr/>
          </p:nvSpPr>
          <p:spPr>
            <a:xfrm>
              <a:off x="5570475"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47"/>
            <p:cNvSpPr/>
            <p:nvPr/>
          </p:nvSpPr>
          <p:spPr>
            <a:xfrm>
              <a:off x="5494275" y="3323300"/>
              <a:ext cx="62350" cy="53425"/>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47"/>
            <p:cNvSpPr/>
            <p:nvPr/>
          </p:nvSpPr>
          <p:spPr>
            <a:xfrm>
              <a:off x="5494275" y="3247075"/>
              <a:ext cx="62350" cy="53500"/>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47"/>
            <p:cNvSpPr/>
            <p:nvPr/>
          </p:nvSpPr>
          <p:spPr>
            <a:xfrm>
              <a:off x="5646700" y="3247075"/>
              <a:ext cx="62350" cy="53450"/>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47"/>
            <p:cNvSpPr/>
            <p:nvPr/>
          </p:nvSpPr>
          <p:spPr>
            <a:xfrm>
              <a:off x="5570625" y="3171075"/>
              <a:ext cx="62200" cy="5335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47"/>
            <p:cNvSpPr/>
            <p:nvPr/>
          </p:nvSpPr>
          <p:spPr>
            <a:xfrm>
              <a:off x="5494400"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47"/>
            <p:cNvSpPr/>
            <p:nvPr/>
          </p:nvSpPr>
          <p:spPr>
            <a:xfrm>
              <a:off x="732252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47"/>
            <p:cNvSpPr/>
            <p:nvPr/>
          </p:nvSpPr>
          <p:spPr>
            <a:xfrm>
              <a:off x="72465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47"/>
            <p:cNvSpPr/>
            <p:nvPr/>
          </p:nvSpPr>
          <p:spPr>
            <a:xfrm>
              <a:off x="72465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47"/>
            <p:cNvSpPr/>
            <p:nvPr/>
          </p:nvSpPr>
          <p:spPr>
            <a:xfrm>
              <a:off x="71703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47"/>
            <p:cNvSpPr/>
            <p:nvPr/>
          </p:nvSpPr>
          <p:spPr>
            <a:xfrm>
              <a:off x="71703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47"/>
            <p:cNvSpPr/>
            <p:nvPr/>
          </p:nvSpPr>
          <p:spPr>
            <a:xfrm>
              <a:off x="7094075"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47"/>
            <p:cNvSpPr/>
            <p:nvPr/>
          </p:nvSpPr>
          <p:spPr>
            <a:xfrm>
              <a:off x="7094075" y="141897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47"/>
            <p:cNvSpPr/>
            <p:nvPr/>
          </p:nvSpPr>
          <p:spPr>
            <a:xfrm>
              <a:off x="7017875" y="1571400"/>
              <a:ext cx="62400" cy="53250"/>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47"/>
            <p:cNvSpPr/>
            <p:nvPr/>
          </p:nvSpPr>
          <p:spPr>
            <a:xfrm>
              <a:off x="7017875" y="1418975"/>
              <a:ext cx="62400" cy="5335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47"/>
            <p:cNvSpPr/>
            <p:nvPr/>
          </p:nvSpPr>
          <p:spPr>
            <a:xfrm>
              <a:off x="694185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47"/>
            <p:cNvSpPr/>
            <p:nvPr/>
          </p:nvSpPr>
          <p:spPr>
            <a:xfrm>
              <a:off x="69418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47"/>
            <p:cNvSpPr/>
            <p:nvPr/>
          </p:nvSpPr>
          <p:spPr>
            <a:xfrm>
              <a:off x="69418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47"/>
            <p:cNvSpPr/>
            <p:nvPr/>
          </p:nvSpPr>
          <p:spPr>
            <a:xfrm>
              <a:off x="69418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47"/>
            <p:cNvSpPr/>
            <p:nvPr/>
          </p:nvSpPr>
          <p:spPr>
            <a:xfrm>
              <a:off x="68656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47"/>
            <p:cNvSpPr/>
            <p:nvPr/>
          </p:nvSpPr>
          <p:spPr>
            <a:xfrm>
              <a:off x="686565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47"/>
            <p:cNvSpPr/>
            <p:nvPr/>
          </p:nvSpPr>
          <p:spPr>
            <a:xfrm>
              <a:off x="68656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47"/>
            <p:cNvSpPr/>
            <p:nvPr/>
          </p:nvSpPr>
          <p:spPr>
            <a:xfrm>
              <a:off x="68656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47"/>
            <p:cNvSpPr/>
            <p:nvPr/>
          </p:nvSpPr>
          <p:spPr>
            <a:xfrm>
              <a:off x="678922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47"/>
            <p:cNvSpPr/>
            <p:nvPr/>
          </p:nvSpPr>
          <p:spPr>
            <a:xfrm>
              <a:off x="678922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47"/>
            <p:cNvSpPr/>
            <p:nvPr/>
          </p:nvSpPr>
          <p:spPr>
            <a:xfrm>
              <a:off x="678922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47"/>
            <p:cNvSpPr/>
            <p:nvPr/>
          </p:nvSpPr>
          <p:spPr>
            <a:xfrm>
              <a:off x="6789225" y="134275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47"/>
            <p:cNvSpPr/>
            <p:nvPr/>
          </p:nvSpPr>
          <p:spPr>
            <a:xfrm>
              <a:off x="671322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47"/>
            <p:cNvSpPr/>
            <p:nvPr/>
          </p:nvSpPr>
          <p:spPr>
            <a:xfrm>
              <a:off x="671322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47"/>
            <p:cNvSpPr/>
            <p:nvPr/>
          </p:nvSpPr>
          <p:spPr>
            <a:xfrm>
              <a:off x="671322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47"/>
            <p:cNvSpPr/>
            <p:nvPr/>
          </p:nvSpPr>
          <p:spPr>
            <a:xfrm>
              <a:off x="671322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47"/>
            <p:cNvSpPr/>
            <p:nvPr/>
          </p:nvSpPr>
          <p:spPr>
            <a:xfrm>
              <a:off x="671322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47"/>
            <p:cNvSpPr/>
            <p:nvPr/>
          </p:nvSpPr>
          <p:spPr>
            <a:xfrm>
              <a:off x="6637000" y="164740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47"/>
            <p:cNvSpPr/>
            <p:nvPr/>
          </p:nvSpPr>
          <p:spPr>
            <a:xfrm>
              <a:off x="6637000" y="134275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47"/>
            <p:cNvSpPr/>
            <p:nvPr/>
          </p:nvSpPr>
          <p:spPr>
            <a:xfrm>
              <a:off x="6560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47"/>
            <p:cNvSpPr/>
            <p:nvPr/>
          </p:nvSpPr>
          <p:spPr>
            <a:xfrm>
              <a:off x="656080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47"/>
            <p:cNvSpPr/>
            <p:nvPr/>
          </p:nvSpPr>
          <p:spPr>
            <a:xfrm>
              <a:off x="6560800" y="1266550"/>
              <a:ext cx="62200" cy="53450"/>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47"/>
            <p:cNvSpPr/>
            <p:nvPr/>
          </p:nvSpPr>
          <p:spPr>
            <a:xfrm>
              <a:off x="6484575" y="1647400"/>
              <a:ext cx="62425" cy="53450"/>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47"/>
            <p:cNvSpPr/>
            <p:nvPr/>
          </p:nvSpPr>
          <p:spPr>
            <a:xfrm>
              <a:off x="6484575" y="1266550"/>
              <a:ext cx="62425" cy="53450"/>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47"/>
            <p:cNvSpPr/>
            <p:nvPr/>
          </p:nvSpPr>
          <p:spPr>
            <a:xfrm>
              <a:off x="6408350" y="2333125"/>
              <a:ext cx="62425" cy="53450"/>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47"/>
            <p:cNvSpPr/>
            <p:nvPr/>
          </p:nvSpPr>
          <p:spPr>
            <a:xfrm>
              <a:off x="6408350" y="2256925"/>
              <a:ext cx="62575" cy="53425"/>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47"/>
            <p:cNvSpPr/>
            <p:nvPr/>
          </p:nvSpPr>
          <p:spPr>
            <a:xfrm>
              <a:off x="6408350" y="21045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47"/>
            <p:cNvSpPr/>
            <p:nvPr/>
          </p:nvSpPr>
          <p:spPr>
            <a:xfrm>
              <a:off x="6408350" y="179985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47"/>
            <p:cNvSpPr/>
            <p:nvPr/>
          </p:nvSpPr>
          <p:spPr>
            <a:xfrm>
              <a:off x="6408350" y="164740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47"/>
            <p:cNvSpPr/>
            <p:nvPr/>
          </p:nvSpPr>
          <p:spPr>
            <a:xfrm>
              <a:off x="6408350" y="134275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47"/>
            <p:cNvSpPr/>
            <p:nvPr/>
          </p:nvSpPr>
          <p:spPr>
            <a:xfrm>
              <a:off x="6408350" y="1266550"/>
              <a:ext cx="62425" cy="53450"/>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47"/>
            <p:cNvSpPr/>
            <p:nvPr/>
          </p:nvSpPr>
          <p:spPr>
            <a:xfrm>
              <a:off x="63323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47"/>
            <p:cNvSpPr/>
            <p:nvPr/>
          </p:nvSpPr>
          <p:spPr>
            <a:xfrm>
              <a:off x="63323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47"/>
            <p:cNvSpPr/>
            <p:nvPr/>
          </p:nvSpPr>
          <p:spPr>
            <a:xfrm>
              <a:off x="63323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47"/>
            <p:cNvSpPr/>
            <p:nvPr/>
          </p:nvSpPr>
          <p:spPr>
            <a:xfrm>
              <a:off x="633235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47"/>
            <p:cNvSpPr/>
            <p:nvPr/>
          </p:nvSpPr>
          <p:spPr>
            <a:xfrm>
              <a:off x="633235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47"/>
            <p:cNvSpPr/>
            <p:nvPr/>
          </p:nvSpPr>
          <p:spPr>
            <a:xfrm>
              <a:off x="63323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47"/>
            <p:cNvSpPr/>
            <p:nvPr/>
          </p:nvSpPr>
          <p:spPr>
            <a:xfrm>
              <a:off x="63323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47"/>
            <p:cNvSpPr/>
            <p:nvPr/>
          </p:nvSpPr>
          <p:spPr>
            <a:xfrm>
              <a:off x="6256150" y="2485550"/>
              <a:ext cx="62200" cy="53300"/>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47"/>
            <p:cNvSpPr/>
            <p:nvPr/>
          </p:nvSpPr>
          <p:spPr>
            <a:xfrm>
              <a:off x="6256150" y="2409350"/>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47"/>
            <p:cNvSpPr/>
            <p:nvPr/>
          </p:nvSpPr>
          <p:spPr>
            <a:xfrm>
              <a:off x="6256150" y="2028275"/>
              <a:ext cx="62200" cy="53450"/>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47"/>
            <p:cNvSpPr/>
            <p:nvPr/>
          </p:nvSpPr>
          <p:spPr>
            <a:xfrm>
              <a:off x="6256150" y="1952050"/>
              <a:ext cx="62200" cy="53450"/>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47"/>
            <p:cNvSpPr/>
            <p:nvPr/>
          </p:nvSpPr>
          <p:spPr>
            <a:xfrm>
              <a:off x="6256150" y="1876050"/>
              <a:ext cx="62200" cy="5335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47"/>
            <p:cNvSpPr/>
            <p:nvPr/>
          </p:nvSpPr>
          <p:spPr>
            <a:xfrm>
              <a:off x="6256150" y="179985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47"/>
            <p:cNvSpPr/>
            <p:nvPr/>
          </p:nvSpPr>
          <p:spPr>
            <a:xfrm>
              <a:off x="6256150" y="172362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47"/>
            <p:cNvSpPr/>
            <p:nvPr/>
          </p:nvSpPr>
          <p:spPr>
            <a:xfrm>
              <a:off x="6256150" y="134275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47"/>
            <p:cNvSpPr/>
            <p:nvPr/>
          </p:nvSpPr>
          <p:spPr>
            <a:xfrm>
              <a:off x="617992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47"/>
            <p:cNvSpPr/>
            <p:nvPr/>
          </p:nvSpPr>
          <p:spPr>
            <a:xfrm>
              <a:off x="617992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47"/>
            <p:cNvSpPr/>
            <p:nvPr/>
          </p:nvSpPr>
          <p:spPr>
            <a:xfrm>
              <a:off x="617992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47"/>
            <p:cNvSpPr/>
            <p:nvPr/>
          </p:nvSpPr>
          <p:spPr>
            <a:xfrm>
              <a:off x="617992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47"/>
            <p:cNvSpPr/>
            <p:nvPr/>
          </p:nvSpPr>
          <p:spPr>
            <a:xfrm>
              <a:off x="6103700"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47"/>
            <p:cNvSpPr/>
            <p:nvPr/>
          </p:nvSpPr>
          <p:spPr>
            <a:xfrm>
              <a:off x="6103700"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47"/>
            <p:cNvSpPr/>
            <p:nvPr/>
          </p:nvSpPr>
          <p:spPr>
            <a:xfrm>
              <a:off x="6103700"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47"/>
            <p:cNvSpPr/>
            <p:nvPr/>
          </p:nvSpPr>
          <p:spPr>
            <a:xfrm>
              <a:off x="6103700" y="21045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47"/>
            <p:cNvSpPr/>
            <p:nvPr/>
          </p:nvSpPr>
          <p:spPr>
            <a:xfrm>
              <a:off x="6103700" y="1342750"/>
              <a:ext cx="62425" cy="53450"/>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47"/>
            <p:cNvSpPr/>
            <p:nvPr/>
          </p:nvSpPr>
          <p:spPr>
            <a:xfrm>
              <a:off x="6027500" y="2180700"/>
              <a:ext cx="62425" cy="5335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47"/>
            <p:cNvSpPr/>
            <p:nvPr/>
          </p:nvSpPr>
          <p:spPr>
            <a:xfrm>
              <a:off x="6027500" y="134275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47"/>
            <p:cNvSpPr/>
            <p:nvPr/>
          </p:nvSpPr>
          <p:spPr>
            <a:xfrm>
              <a:off x="5951475"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47"/>
            <p:cNvSpPr/>
            <p:nvPr/>
          </p:nvSpPr>
          <p:spPr>
            <a:xfrm>
              <a:off x="595147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47"/>
            <p:cNvSpPr/>
            <p:nvPr/>
          </p:nvSpPr>
          <p:spPr>
            <a:xfrm>
              <a:off x="595147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47"/>
            <p:cNvSpPr/>
            <p:nvPr/>
          </p:nvSpPr>
          <p:spPr>
            <a:xfrm>
              <a:off x="595147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47"/>
            <p:cNvSpPr/>
            <p:nvPr/>
          </p:nvSpPr>
          <p:spPr>
            <a:xfrm>
              <a:off x="59514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47"/>
            <p:cNvSpPr/>
            <p:nvPr/>
          </p:nvSpPr>
          <p:spPr>
            <a:xfrm>
              <a:off x="587527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47"/>
            <p:cNvSpPr/>
            <p:nvPr/>
          </p:nvSpPr>
          <p:spPr>
            <a:xfrm>
              <a:off x="5875275" y="2637775"/>
              <a:ext cx="62225" cy="53450"/>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47"/>
            <p:cNvSpPr/>
            <p:nvPr/>
          </p:nvSpPr>
          <p:spPr>
            <a:xfrm>
              <a:off x="5875275" y="2561575"/>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47"/>
            <p:cNvSpPr/>
            <p:nvPr/>
          </p:nvSpPr>
          <p:spPr>
            <a:xfrm>
              <a:off x="587527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47"/>
            <p:cNvSpPr/>
            <p:nvPr/>
          </p:nvSpPr>
          <p:spPr>
            <a:xfrm>
              <a:off x="5875275"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47"/>
            <p:cNvSpPr/>
            <p:nvPr/>
          </p:nvSpPr>
          <p:spPr>
            <a:xfrm>
              <a:off x="587527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47"/>
            <p:cNvSpPr/>
            <p:nvPr/>
          </p:nvSpPr>
          <p:spPr>
            <a:xfrm>
              <a:off x="587527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47"/>
            <p:cNvSpPr/>
            <p:nvPr/>
          </p:nvSpPr>
          <p:spPr>
            <a:xfrm>
              <a:off x="5799275" y="2714000"/>
              <a:ext cx="62200" cy="5335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47"/>
            <p:cNvSpPr/>
            <p:nvPr/>
          </p:nvSpPr>
          <p:spPr>
            <a:xfrm>
              <a:off x="5799275" y="134275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47"/>
            <p:cNvSpPr/>
            <p:nvPr/>
          </p:nvSpPr>
          <p:spPr>
            <a:xfrm>
              <a:off x="5799125" y="1190550"/>
              <a:ext cx="62350" cy="53425"/>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47"/>
            <p:cNvSpPr/>
            <p:nvPr/>
          </p:nvSpPr>
          <p:spPr>
            <a:xfrm>
              <a:off x="5723050"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47"/>
            <p:cNvSpPr/>
            <p:nvPr/>
          </p:nvSpPr>
          <p:spPr>
            <a:xfrm>
              <a:off x="5723050"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47"/>
            <p:cNvSpPr/>
            <p:nvPr/>
          </p:nvSpPr>
          <p:spPr>
            <a:xfrm>
              <a:off x="5723050" y="2942425"/>
              <a:ext cx="62225" cy="53450"/>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47"/>
            <p:cNvSpPr/>
            <p:nvPr/>
          </p:nvSpPr>
          <p:spPr>
            <a:xfrm>
              <a:off x="5723050" y="271400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47"/>
            <p:cNvSpPr/>
            <p:nvPr/>
          </p:nvSpPr>
          <p:spPr>
            <a:xfrm>
              <a:off x="5723050" y="134275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47"/>
            <p:cNvSpPr/>
            <p:nvPr/>
          </p:nvSpPr>
          <p:spPr>
            <a:xfrm>
              <a:off x="5722900" y="1190550"/>
              <a:ext cx="62375" cy="53425"/>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47"/>
            <p:cNvSpPr/>
            <p:nvPr/>
          </p:nvSpPr>
          <p:spPr>
            <a:xfrm>
              <a:off x="56468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47"/>
            <p:cNvSpPr/>
            <p:nvPr/>
          </p:nvSpPr>
          <p:spPr>
            <a:xfrm>
              <a:off x="5646825" y="2866425"/>
              <a:ext cx="62225" cy="53275"/>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47"/>
            <p:cNvSpPr/>
            <p:nvPr/>
          </p:nvSpPr>
          <p:spPr>
            <a:xfrm>
              <a:off x="56468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47"/>
            <p:cNvSpPr/>
            <p:nvPr/>
          </p:nvSpPr>
          <p:spPr>
            <a:xfrm>
              <a:off x="56468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47"/>
            <p:cNvSpPr/>
            <p:nvPr/>
          </p:nvSpPr>
          <p:spPr>
            <a:xfrm>
              <a:off x="56468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47"/>
            <p:cNvSpPr/>
            <p:nvPr/>
          </p:nvSpPr>
          <p:spPr>
            <a:xfrm>
              <a:off x="5646700" y="119055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47"/>
            <p:cNvSpPr/>
            <p:nvPr/>
          </p:nvSpPr>
          <p:spPr>
            <a:xfrm>
              <a:off x="5570625" y="3018650"/>
              <a:ext cx="62200" cy="53425"/>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47"/>
            <p:cNvSpPr/>
            <p:nvPr/>
          </p:nvSpPr>
          <p:spPr>
            <a:xfrm>
              <a:off x="5570625" y="2942425"/>
              <a:ext cx="62200" cy="53450"/>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47"/>
            <p:cNvSpPr/>
            <p:nvPr/>
          </p:nvSpPr>
          <p:spPr>
            <a:xfrm>
              <a:off x="5570475" y="1190550"/>
              <a:ext cx="62350" cy="5332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47"/>
            <p:cNvSpPr/>
            <p:nvPr/>
          </p:nvSpPr>
          <p:spPr>
            <a:xfrm>
              <a:off x="5494400" y="29424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47"/>
            <p:cNvSpPr/>
            <p:nvPr/>
          </p:nvSpPr>
          <p:spPr>
            <a:xfrm>
              <a:off x="549440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47"/>
            <p:cNvSpPr/>
            <p:nvPr/>
          </p:nvSpPr>
          <p:spPr>
            <a:xfrm>
              <a:off x="5494275" y="1190550"/>
              <a:ext cx="62350" cy="5332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47"/>
            <p:cNvSpPr/>
            <p:nvPr/>
          </p:nvSpPr>
          <p:spPr>
            <a:xfrm>
              <a:off x="5418200"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47"/>
            <p:cNvSpPr/>
            <p:nvPr/>
          </p:nvSpPr>
          <p:spPr>
            <a:xfrm>
              <a:off x="5418200"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47"/>
            <p:cNvSpPr/>
            <p:nvPr/>
          </p:nvSpPr>
          <p:spPr>
            <a:xfrm>
              <a:off x="5418200" y="1266550"/>
              <a:ext cx="62425" cy="53450"/>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47"/>
            <p:cNvSpPr/>
            <p:nvPr/>
          </p:nvSpPr>
          <p:spPr>
            <a:xfrm>
              <a:off x="5418200" y="11905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47"/>
            <p:cNvSpPr/>
            <p:nvPr/>
          </p:nvSpPr>
          <p:spPr>
            <a:xfrm>
              <a:off x="5341975"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47"/>
            <p:cNvSpPr/>
            <p:nvPr/>
          </p:nvSpPr>
          <p:spPr>
            <a:xfrm>
              <a:off x="5341975"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47"/>
            <p:cNvSpPr/>
            <p:nvPr/>
          </p:nvSpPr>
          <p:spPr>
            <a:xfrm>
              <a:off x="5265775" y="2790200"/>
              <a:ext cx="62200" cy="5335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47"/>
            <p:cNvSpPr/>
            <p:nvPr/>
          </p:nvSpPr>
          <p:spPr>
            <a:xfrm>
              <a:off x="5265775" y="2714000"/>
              <a:ext cx="62200" cy="5335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47"/>
            <p:cNvSpPr/>
            <p:nvPr/>
          </p:nvSpPr>
          <p:spPr>
            <a:xfrm>
              <a:off x="5265775" y="1266550"/>
              <a:ext cx="62200" cy="53450"/>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47"/>
            <p:cNvSpPr/>
            <p:nvPr/>
          </p:nvSpPr>
          <p:spPr>
            <a:xfrm>
              <a:off x="5189550"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47"/>
            <p:cNvSpPr/>
            <p:nvPr/>
          </p:nvSpPr>
          <p:spPr>
            <a:xfrm>
              <a:off x="5189550" y="2790200"/>
              <a:ext cx="62225" cy="5335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47"/>
            <p:cNvSpPr/>
            <p:nvPr/>
          </p:nvSpPr>
          <p:spPr>
            <a:xfrm>
              <a:off x="5189550" y="1342750"/>
              <a:ext cx="62225" cy="5335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47"/>
            <p:cNvSpPr/>
            <p:nvPr/>
          </p:nvSpPr>
          <p:spPr>
            <a:xfrm>
              <a:off x="5113350" y="3094850"/>
              <a:ext cx="62400" cy="5335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47"/>
            <p:cNvSpPr/>
            <p:nvPr/>
          </p:nvSpPr>
          <p:spPr>
            <a:xfrm>
              <a:off x="5113350" y="3018650"/>
              <a:ext cx="62400" cy="53425"/>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47"/>
            <p:cNvSpPr/>
            <p:nvPr/>
          </p:nvSpPr>
          <p:spPr>
            <a:xfrm>
              <a:off x="5113350" y="2942425"/>
              <a:ext cx="62400" cy="53450"/>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47"/>
            <p:cNvSpPr/>
            <p:nvPr/>
          </p:nvSpPr>
          <p:spPr>
            <a:xfrm>
              <a:off x="5113350" y="2866425"/>
              <a:ext cx="62400" cy="53275"/>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47"/>
            <p:cNvSpPr/>
            <p:nvPr/>
          </p:nvSpPr>
          <p:spPr>
            <a:xfrm>
              <a:off x="5113350" y="2790200"/>
              <a:ext cx="62400" cy="5335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47"/>
            <p:cNvSpPr/>
            <p:nvPr/>
          </p:nvSpPr>
          <p:spPr>
            <a:xfrm>
              <a:off x="5113350" y="2714000"/>
              <a:ext cx="62400" cy="5335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47"/>
            <p:cNvSpPr/>
            <p:nvPr/>
          </p:nvSpPr>
          <p:spPr>
            <a:xfrm>
              <a:off x="5113350" y="141897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47"/>
            <p:cNvSpPr/>
            <p:nvPr/>
          </p:nvSpPr>
          <p:spPr>
            <a:xfrm>
              <a:off x="5113350" y="134275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47"/>
            <p:cNvSpPr/>
            <p:nvPr/>
          </p:nvSpPr>
          <p:spPr>
            <a:xfrm>
              <a:off x="50373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47"/>
            <p:cNvSpPr/>
            <p:nvPr/>
          </p:nvSpPr>
          <p:spPr>
            <a:xfrm>
              <a:off x="503732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47"/>
            <p:cNvSpPr/>
            <p:nvPr/>
          </p:nvSpPr>
          <p:spPr>
            <a:xfrm>
              <a:off x="5037325" y="286642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47"/>
            <p:cNvSpPr/>
            <p:nvPr/>
          </p:nvSpPr>
          <p:spPr>
            <a:xfrm>
              <a:off x="50373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47"/>
            <p:cNvSpPr/>
            <p:nvPr/>
          </p:nvSpPr>
          <p:spPr>
            <a:xfrm>
              <a:off x="50373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47"/>
            <p:cNvSpPr/>
            <p:nvPr/>
          </p:nvSpPr>
          <p:spPr>
            <a:xfrm>
              <a:off x="5037325"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47"/>
            <p:cNvSpPr/>
            <p:nvPr/>
          </p:nvSpPr>
          <p:spPr>
            <a:xfrm>
              <a:off x="50373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47"/>
            <p:cNvSpPr/>
            <p:nvPr/>
          </p:nvSpPr>
          <p:spPr>
            <a:xfrm>
              <a:off x="4961125"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47"/>
            <p:cNvSpPr/>
            <p:nvPr/>
          </p:nvSpPr>
          <p:spPr>
            <a:xfrm>
              <a:off x="49611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47"/>
            <p:cNvSpPr/>
            <p:nvPr/>
          </p:nvSpPr>
          <p:spPr>
            <a:xfrm>
              <a:off x="49611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47"/>
            <p:cNvSpPr/>
            <p:nvPr/>
          </p:nvSpPr>
          <p:spPr>
            <a:xfrm>
              <a:off x="49611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47"/>
            <p:cNvSpPr/>
            <p:nvPr/>
          </p:nvSpPr>
          <p:spPr>
            <a:xfrm>
              <a:off x="49611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47"/>
            <p:cNvSpPr/>
            <p:nvPr/>
          </p:nvSpPr>
          <p:spPr>
            <a:xfrm>
              <a:off x="49611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47"/>
            <p:cNvSpPr/>
            <p:nvPr/>
          </p:nvSpPr>
          <p:spPr>
            <a:xfrm>
              <a:off x="4884900" y="2637775"/>
              <a:ext cx="62225" cy="53450"/>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47"/>
            <p:cNvSpPr/>
            <p:nvPr/>
          </p:nvSpPr>
          <p:spPr>
            <a:xfrm>
              <a:off x="48849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47"/>
            <p:cNvSpPr/>
            <p:nvPr/>
          </p:nvSpPr>
          <p:spPr>
            <a:xfrm>
              <a:off x="48849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47"/>
            <p:cNvSpPr/>
            <p:nvPr/>
          </p:nvSpPr>
          <p:spPr>
            <a:xfrm>
              <a:off x="488490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47"/>
            <p:cNvSpPr/>
            <p:nvPr/>
          </p:nvSpPr>
          <p:spPr>
            <a:xfrm>
              <a:off x="4808700" y="2637775"/>
              <a:ext cx="62400" cy="53450"/>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47"/>
            <p:cNvSpPr/>
            <p:nvPr/>
          </p:nvSpPr>
          <p:spPr>
            <a:xfrm>
              <a:off x="4808700" y="2561575"/>
              <a:ext cx="62400" cy="53425"/>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47"/>
            <p:cNvSpPr/>
            <p:nvPr/>
          </p:nvSpPr>
          <p:spPr>
            <a:xfrm>
              <a:off x="4808700" y="141897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47"/>
            <p:cNvSpPr/>
            <p:nvPr/>
          </p:nvSpPr>
          <p:spPr>
            <a:xfrm>
              <a:off x="48087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47"/>
            <p:cNvSpPr/>
            <p:nvPr/>
          </p:nvSpPr>
          <p:spPr>
            <a:xfrm>
              <a:off x="4808700" y="11905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47"/>
            <p:cNvSpPr/>
            <p:nvPr/>
          </p:nvSpPr>
          <p:spPr>
            <a:xfrm>
              <a:off x="4808700" y="1038125"/>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47"/>
            <p:cNvSpPr/>
            <p:nvPr/>
          </p:nvSpPr>
          <p:spPr>
            <a:xfrm>
              <a:off x="4732475" y="27902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47"/>
            <p:cNvSpPr/>
            <p:nvPr/>
          </p:nvSpPr>
          <p:spPr>
            <a:xfrm>
              <a:off x="4732475" y="2714000"/>
              <a:ext cx="62425" cy="5335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47"/>
            <p:cNvSpPr/>
            <p:nvPr/>
          </p:nvSpPr>
          <p:spPr>
            <a:xfrm>
              <a:off x="4732475" y="2561575"/>
              <a:ext cx="62425" cy="53425"/>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47"/>
            <p:cNvSpPr/>
            <p:nvPr/>
          </p:nvSpPr>
          <p:spPr>
            <a:xfrm>
              <a:off x="473247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47"/>
            <p:cNvSpPr/>
            <p:nvPr/>
          </p:nvSpPr>
          <p:spPr>
            <a:xfrm>
              <a:off x="4732475" y="11905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47"/>
            <p:cNvSpPr/>
            <p:nvPr/>
          </p:nvSpPr>
          <p:spPr>
            <a:xfrm>
              <a:off x="4656475" y="2866425"/>
              <a:ext cx="62200" cy="53275"/>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47"/>
            <p:cNvSpPr/>
            <p:nvPr/>
          </p:nvSpPr>
          <p:spPr>
            <a:xfrm>
              <a:off x="4656475" y="27902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47"/>
            <p:cNvSpPr/>
            <p:nvPr/>
          </p:nvSpPr>
          <p:spPr>
            <a:xfrm>
              <a:off x="4656475" y="271400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47"/>
            <p:cNvSpPr/>
            <p:nvPr/>
          </p:nvSpPr>
          <p:spPr>
            <a:xfrm>
              <a:off x="4656475" y="2485550"/>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47"/>
            <p:cNvSpPr/>
            <p:nvPr/>
          </p:nvSpPr>
          <p:spPr>
            <a:xfrm>
              <a:off x="465647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47"/>
            <p:cNvSpPr/>
            <p:nvPr/>
          </p:nvSpPr>
          <p:spPr>
            <a:xfrm>
              <a:off x="465647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47"/>
            <p:cNvSpPr/>
            <p:nvPr/>
          </p:nvSpPr>
          <p:spPr>
            <a:xfrm>
              <a:off x="46564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47"/>
            <p:cNvSpPr/>
            <p:nvPr/>
          </p:nvSpPr>
          <p:spPr>
            <a:xfrm>
              <a:off x="4656475" y="1038125"/>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47"/>
            <p:cNvSpPr/>
            <p:nvPr/>
          </p:nvSpPr>
          <p:spPr>
            <a:xfrm>
              <a:off x="4580250" y="29424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47"/>
            <p:cNvSpPr/>
            <p:nvPr/>
          </p:nvSpPr>
          <p:spPr>
            <a:xfrm>
              <a:off x="458025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47"/>
            <p:cNvSpPr/>
            <p:nvPr/>
          </p:nvSpPr>
          <p:spPr>
            <a:xfrm>
              <a:off x="458025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47"/>
            <p:cNvSpPr/>
            <p:nvPr/>
          </p:nvSpPr>
          <p:spPr>
            <a:xfrm>
              <a:off x="4580250"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47"/>
            <p:cNvSpPr/>
            <p:nvPr/>
          </p:nvSpPr>
          <p:spPr>
            <a:xfrm>
              <a:off x="458025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47"/>
            <p:cNvSpPr/>
            <p:nvPr/>
          </p:nvSpPr>
          <p:spPr>
            <a:xfrm>
              <a:off x="45802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47"/>
            <p:cNvSpPr/>
            <p:nvPr/>
          </p:nvSpPr>
          <p:spPr>
            <a:xfrm>
              <a:off x="45802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47"/>
            <p:cNvSpPr/>
            <p:nvPr/>
          </p:nvSpPr>
          <p:spPr>
            <a:xfrm>
              <a:off x="45802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47"/>
            <p:cNvSpPr/>
            <p:nvPr/>
          </p:nvSpPr>
          <p:spPr>
            <a:xfrm>
              <a:off x="450405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47"/>
            <p:cNvSpPr/>
            <p:nvPr/>
          </p:nvSpPr>
          <p:spPr>
            <a:xfrm>
              <a:off x="4504050"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47"/>
            <p:cNvSpPr/>
            <p:nvPr/>
          </p:nvSpPr>
          <p:spPr>
            <a:xfrm>
              <a:off x="45040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47"/>
            <p:cNvSpPr/>
            <p:nvPr/>
          </p:nvSpPr>
          <p:spPr>
            <a:xfrm>
              <a:off x="450405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47"/>
            <p:cNvSpPr/>
            <p:nvPr/>
          </p:nvSpPr>
          <p:spPr>
            <a:xfrm>
              <a:off x="45040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47"/>
            <p:cNvSpPr/>
            <p:nvPr/>
          </p:nvSpPr>
          <p:spPr>
            <a:xfrm>
              <a:off x="45040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47"/>
            <p:cNvSpPr/>
            <p:nvPr/>
          </p:nvSpPr>
          <p:spPr>
            <a:xfrm>
              <a:off x="4427825" y="2942425"/>
              <a:ext cx="62425" cy="53450"/>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47"/>
            <p:cNvSpPr/>
            <p:nvPr/>
          </p:nvSpPr>
          <p:spPr>
            <a:xfrm>
              <a:off x="4427825" y="2866425"/>
              <a:ext cx="62425" cy="53275"/>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47"/>
            <p:cNvSpPr/>
            <p:nvPr/>
          </p:nvSpPr>
          <p:spPr>
            <a:xfrm>
              <a:off x="4427825" y="2790200"/>
              <a:ext cx="62425" cy="5335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47"/>
            <p:cNvSpPr/>
            <p:nvPr/>
          </p:nvSpPr>
          <p:spPr>
            <a:xfrm>
              <a:off x="4427825" y="2561575"/>
              <a:ext cx="62425" cy="53425"/>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47"/>
            <p:cNvSpPr/>
            <p:nvPr/>
          </p:nvSpPr>
          <p:spPr>
            <a:xfrm>
              <a:off x="4427825" y="2485550"/>
              <a:ext cx="62425" cy="53300"/>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47"/>
            <p:cNvSpPr/>
            <p:nvPr/>
          </p:nvSpPr>
          <p:spPr>
            <a:xfrm>
              <a:off x="4427825" y="2409350"/>
              <a:ext cx="62425" cy="5335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47"/>
            <p:cNvSpPr/>
            <p:nvPr/>
          </p:nvSpPr>
          <p:spPr>
            <a:xfrm>
              <a:off x="435160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47"/>
            <p:cNvSpPr/>
            <p:nvPr/>
          </p:nvSpPr>
          <p:spPr>
            <a:xfrm>
              <a:off x="435160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47"/>
            <p:cNvSpPr/>
            <p:nvPr/>
          </p:nvSpPr>
          <p:spPr>
            <a:xfrm>
              <a:off x="4351600" y="2637775"/>
              <a:ext cx="62425" cy="53450"/>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47"/>
            <p:cNvSpPr/>
            <p:nvPr/>
          </p:nvSpPr>
          <p:spPr>
            <a:xfrm>
              <a:off x="4351600" y="2561575"/>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47"/>
            <p:cNvSpPr/>
            <p:nvPr/>
          </p:nvSpPr>
          <p:spPr>
            <a:xfrm>
              <a:off x="4275600" y="26377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47"/>
            <p:cNvSpPr/>
            <p:nvPr/>
          </p:nvSpPr>
          <p:spPr>
            <a:xfrm>
              <a:off x="42756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47"/>
            <p:cNvSpPr/>
            <p:nvPr/>
          </p:nvSpPr>
          <p:spPr>
            <a:xfrm>
              <a:off x="427560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47"/>
            <p:cNvSpPr/>
            <p:nvPr/>
          </p:nvSpPr>
          <p:spPr>
            <a:xfrm>
              <a:off x="42756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47"/>
            <p:cNvSpPr/>
            <p:nvPr/>
          </p:nvSpPr>
          <p:spPr>
            <a:xfrm>
              <a:off x="42756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47"/>
            <p:cNvSpPr/>
            <p:nvPr/>
          </p:nvSpPr>
          <p:spPr>
            <a:xfrm>
              <a:off x="4275600" y="2256925"/>
              <a:ext cx="62350" cy="53425"/>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47"/>
            <p:cNvSpPr/>
            <p:nvPr/>
          </p:nvSpPr>
          <p:spPr>
            <a:xfrm>
              <a:off x="419940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47"/>
            <p:cNvSpPr/>
            <p:nvPr/>
          </p:nvSpPr>
          <p:spPr>
            <a:xfrm>
              <a:off x="41994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47"/>
            <p:cNvSpPr/>
            <p:nvPr/>
          </p:nvSpPr>
          <p:spPr>
            <a:xfrm>
              <a:off x="419940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47"/>
            <p:cNvSpPr/>
            <p:nvPr/>
          </p:nvSpPr>
          <p:spPr>
            <a:xfrm>
              <a:off x="4123175" y="23331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47"/>
            <p:cNvSpPr/>
            <p:nvPr/>
          </p:nvSpPr>
          <p:spPr>
            <a:xfrm>
              <a:off x="4123175" y="2256925"/>
              <a:ext cx="62350" cy="53425"/>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09" name="Google Shape;3509;p47"/>
          <p:cNvGrpSpPr/>
          <p:nvPr/>
        </p:nvGrpSpPr>
        <p:grpSpPr>
          <a:xfrm>
            <a:off x="5857556" y="1206552"/>
            <a:ext cx="2590840" cy="1380235"/>
            <a:chOff x="233350" y="949250"/>
            <a:chExt cx="7137300" cy="3802300"/>
          </a:xfrm>
        </p:grpSpPr>
        <p:sp>
          <p:nvSpPr>
            <p:cNvPr id="3510" name="Google Shape;3510;p47"/>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47"/>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47"/>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47"/>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47"/>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47"/>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47"/>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47"/>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47"/>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47"/>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47"/>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47"/>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47"/>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47"/>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47"/>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47"/>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47"/>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47"/>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47"/>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47"/>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47"/>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47"/>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47"/>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47"/>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47"/>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47"/>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47"/>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47"/>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47"/>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47"/>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47"/>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47"/>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47"/>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47"/>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47"/>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47"/>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47"/>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47"/>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47"/>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47"/>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47"/>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47"/>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47"/>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47"/>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47"/>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47"/>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47"/>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47"/>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47"/>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47"/>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47"/>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61" name="Google Shape;3561;p47"/>
          <p:cNvGrpSpPr/>
          <p:nvPr/>
        </p:nvGrpSpPr>
        <p:grpSpPr>
          <a:xfrm>
            <a:off x="7671985" y="3251325"/>
            <a:ext cx="104231" cy="320340"/>
            <a:chOff x="7564426" y="3224343"/>
            <a:chExt cx="119985" cy="368801"/>
          </a:xfrm>
        </p:grpSpPr>
        <p:sp>
          <p:nvSpPr>
            <p:cNvPr id="3562" name="Google Shape;3562;p47"/>
            <p:cNvSpPr/>
            <p:nvPr/>
          </p:nvSpPr>
          <p:spPr>
            <a:xfrm>
              <a:off x="7564426" y="3224379"/>
              <a:ext cx="119985" cy="368765"/>
            </a:xfrm>
            <a:custGeom>
              <a:avLst/>
              <a:gdLst/>
              <a:ahLst/>
              <a:cxnLst/>
              <a:rect l="l" t="t" r="r" b="b"/>
              <a:pathLst>
                <a:path w="13196" h="40557" extrusionOk="0">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47"/>
            <p:cNvSpPr/>
            <p:nvPr/>
          </p:nvSpPr>
          <p:spPr>
            <a:xfrm>
              <a:off x="7564426" y="3224343"/>
              <a:ext cx="119985" cy="368801"/>
            </a:xfrm>
            <a:custGeom>
              <a:avLst/>
              <a:gdLst/>
              <a:ahLst/>
              <a:cxnLst/>
              <a:rect l="l" t="t" r="r" b="b"/>
              <a:pathLst>
                <a:path w="13196" h="40561" extrusionOk="0">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64" name="Google Shape;3564;p47"/>
          <p:cNvGrpSpPr/>
          <p:nvPr/>
        </p:nvGrpSpPr>
        <p:grpSpPr>
          <a:xfrm>
            <a:off x="7371473" y="3245427"/>
            <a:ext cx="189489" cy="332132"/>
            <a:chOff x="8370831" y="3202002"/>
            <a:chExt cx="218129" cy="382376"/>
          </a:xfrm>
        </p:grpSpPr>
        <p:sp>
          <p:nvSpPr>
            <p:cNvPr id="3565" name="Google Shape;3565;p47"/>
            <p:cNvSpPr/>
            <p:nvPr/>
          </p:nvSpPr>
          <p:spPr>
            <a:xfrm>
              <a:off x="8370831" y="3202002"/>
              <a:ext cx="218129" cy="382376"/>
            </a:xfrm>
            <a:custGeom>
              <a:avLst/>
              <a:gdLst/>
              <a:ahLst/>
              <a:cxnLst/>
              <a:rect l="l" t="t" r="r" b="b"/>
              <a:pathLst>
                <a:path w="23990" h="42054" extrusionOk="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47"/>
            <p:cNvSpPr/>
            <p:nvPr/>
          </p:nvSpPr>
          <p:spPr>
            <a:xfrm>
              <a:off x="8397745" y="3226607"/>
              <a:ext cx="164347" cy="152181"/>
            </a:xfrm>
            <a:custGeom>
              <a:avLst/>
              <a:gdLst/>
              <a:ahLst/>
              <a:cxnLst/>
              <a:rect l="l" t="t" r="r" b="b"/>
              <a:pathLst>
                <a:path w="18075" h="16737" extrusionOk="0">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67" name="Google Shape;3567;p47"/>
          <p:cNvGrpSpPr/>
          <p:nvPr/>
        </p:nvGrpSpPr>
        <p:grpSpPr>
          <a:xfrm>
            <a:off x="8094863" y="3656559"/>
            <a:ext cx="309429" cy="267000"/>
            <a:chOff x="6742064" y="3750480"/>
            <a:chExt cx="399315" cy="344560"/>
          </a:xfrm>
        </p:grpSpPr>
        <p:sp>
          <p:nvSpPr>
            <p:cNvPr id="3568" name="Google Shape;3568;p47"/>
            <p:cNvSpPr/>
            <p:nvPr/>
          </p:nvSpPr>
          <p:spPr>
            <a:xfrm>
              <a:off x="6742064" y="3750480"/>
              <a:ext cx="399315" cy="344560"/>
            </a:xfrm>
            <a:custGeom>
              <a:avLst/>
              <a:gdLst/>
              <a:ahLst/>
              <a:cxnLst/>
              <a:rect l="l" t="t" r="r" b="b"/>
              <a:pathLst>
                <a:path w="43917" h="37895" extrusionOk="0">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47"/>
            <p:cNvSpPr/>
            <p:nvPr/>
          </p:nvSpPr>
          <p:spPr>
            <a:xfrm>
              <a:off x="6764168" y="3772584"/>
              <a:ext cx="355108" cy="176549"/>
            </a:xfrm>
            <a:custGeom>
              <a:avLst/>
              <a:gdLst/>
              <a:ahLst/>
              <a:cxnLst/>
              <a:rect l="l" t="t" r="r" b="b"/>
              <a:pathLst>
                <a:path w="39055" h="19417" extrusionOk="0">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70" name="Google Shape;3570;p47"/>
          <p:cNvGrpSpPr/>
          <p:nvPr/>
        </p:nvGrpSpPr>
        <p:grpSpPr>
          <a:xfrm>
            <a:off x="7633882" y="4007606"/>
            <a:ext cx="180437" cy="281608"/>
            <a:chOff x="7248525" y="3739696"/>
            <a:chExt cx="230531" cy="359790"/>
          </a:xfrm>
        </p:grpSpPr>
        <p:sp>
          <p:nvSpPr>
            <p:cNvPr id="3571" name="Google Shape;3571;p47"/>
            <p:cNvSpPr/>
            <p:nvPr/>
          </p:nvSpPr>
          <p:spPr>
            <a:xfrm>
              <a:off x="7248525" y="3739696"/>
              <a:ext cx="230531" cy="359790"/>
            </a:xfrm>
            <a:custGeom>
              <a:avLst/>
              <a:gdLst/>
              <a:ahLst/>
              <a:cxnLst/>
              <a:rect l="l" t="t" r="r" b="b"/>
              <a:pathLst>
                <a:path w="25354" h="39570" extrusionOk="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47"/>
            <p:cNvSpPr/>
            <p:nvPr/>
          </p:nvSpPr>
          <p:spPr>
            <a:xfrm>
              <a:off x="7271639" y="3762810"/>
              <a:ext cx="184350" cy="184387"/>
            </a:xfrm>
            <a:custGeom>
              <a:avLst/>
              <a:gdLst/>
              <a:ahLst/>
              <a:cxnLst/>
              <a:rect l="l" t="t" r="r" b="b"/>
              <a:pathLst>
                <a:path w="20275" h="20279" extrusionOk="0">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73" name="Google Shape;3573;p47"/>
          <p:cNvGrpSpPr/>
          <p:nvPr/>
        </p:nvGrpSpPr>
        <p:grpSpPr>
          <a:xfrm>
            <a:off x="7879801" y="3650830"/>
            <a:ext cx="162896" cy="278710"/>
            <a:chOff x="7601242" y="3729267"/>
            <a:chExt cx="222566" cy="380803"/>
          </a:xfrm>
        </p:grpSpPr>
        <p:sp>
          <p:nvSpPr>
            <p:cNvPr id="3574" name="Google Shape;3574;p47"/>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47"/>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76" name="Google Shape;3576;p47"/>
          <p:cNvSpPr/>
          <p:nvPr/>
        </p:nvSpPr>
        <p:spPr>
          <a:xfrm>
            <a:off x="7845827" y="3263187"/>
            <a:ext cx="230844" cy="296575"/>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77" name="Google Shape;3577;p47"/>
          <p:cNvGrpSpPr/>
          <p:nvPr/>
        </p:nvGrpSpPr>
        <p:grpSpPr>
          <a:xfrm>
            <a:off x="7369446" y="3651971"/>
            <a:ext cx="193543" cy="275990"/>
            <a:chOff x="8304647" y="3738687"/>
            <a:chExt cx="225076" cy="320956"/>
          </a:xfrm>
        </p:grpSpPr>
        <p:sp>
          <p:nvSpPr>
            <p:cNvPr id="3578" name="Google Shape;3578;p47"/>
            <p:cNvSpPr/>
            <p:nvPr/>
          </p:nvSpPr>
          <p:spPr>
            <a:xfrm>
              <a:off x="8335725"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47"/>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47"/>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81" name="Google Shape;3581;p47"/>
          <p:cNvGrpSpPr/>
          <p:nvPr/>
        </p:nvGrpSpPr>
        <p:grpSpPr>
          <a:xfrm>
            <a:off x="7641939" y="3651971"/>
            <a:ext cx="178492" cy="275990"/>
            <a:chOff x="8615101" y="3738687"/>
            <a:chExt cx="207573" cy="320956"/>
          </a:xfrm>
        </p:grpSpPr>
        <p:sp>
          <p:nvSpPr>
            <p:cNvPr id="3582" name="Google Shape;3582;p47"/>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47"/>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47"/>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85" name="Google Shape;3585;p47"/>
          <p:cNvSpPr/>
          <p:nvPr/>
        </p:nvSpPr>
        <p:spPr>
          <a:xfrm>
            <a:off x="8138379" y="3241854"/>
            <a:ext cx="222397" cy="288694"/>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86" name="Google Shape;3586;p47"/>
          <p:cNvGrpSpPr/>
          <p:nvPr/>
        </p:nvGrpSpPr>
        <p:grpSpPr>
          <a:xfrm>
            <a:off x="6036644" y="3773459"/>
            <a:ext cx="557670" cy="511283"/>
            <a:chOff x="6015419" y="3716859"/>
            <a:chExt cx="557671" cy="511283"/>
          </a:xfrm>
        </p:grpSpPr>
        <p:sp>
          <p:nvSpPr>
            <p:cNvPr id="3587" name="Google Shape;3587;p47"/>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88" name="Google Shape;3588;p47"/>
            <p:cNvGrpSpPr/>
            <p:nvPr/>
          </p:nvGrpSpPr>
          <p:grpSpPr>
            <a:xfrm>
              <a:off x="6036094" y="3716980"/>
              <a:ext cx="529860" cy="510468"/>
              <a:chOff x="6036094" y="3716980"/>
              <a:chExt cx="529860" cy="510468"/>
            </a:xfrm>
          </p:grpSpPr>
          <p:sp>
            <p:nvSpPr>
              <p:cNvPr id="3589" name="Google Shape;3589;p47"/>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47"/>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47"/>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47"/>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47"/>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47"/>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47"/>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47"/>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47"/>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47"/>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599" name="Google Shape;3599;p47"/>
          <p:cNvGrpSpPr/>
          <p:nvPr/>
        </p:nvGrpSpPr>
        <p:grpSpPr>
          <a:xfrm>
            <a:off x="6665529" y="3130228"/>
            <a:ext cx="576302" cy="511871"/>
            <a:chOff x="6644304" y="3073628"/>
            <a:chExt cx="576302" cy="511871"/>
          </a:xfrm>
        </p:grpSpPr>
        <p:sp>
          <p:nvSpPr>
            <p:cNvPr id="3600" name="Google Shape;3600;p47"/>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01" name="Google Shape;3601;p47"/>
            <p:cNvGrpSpPr/>
            <p:nvPr/>
          </p:nvGrpSpPr>
          <p:grpSpPr>
            <a:xfrm>
              <a:off x="6712169" y="3085440"/>
              <a:ext cx="481622" cy="494913"/>
              <a:chOff x="6712169" y="3085440"/>
              <a:chExt cx="481622" cy="494913"/>
            </a:xfrm>
          </p:grpSpPr>
          <p:sp>
            <p:nvSpPr>
              <p:cNvPr id="3602" name="Google Shape;3602;p47"/>
              <p:cNvSpPr/>
              <p:nvPr/>
            </p:nvSpPr>
            <p:spPr>
              <a:xfrm>
                <a:off x="6712169" y="3085440"/>
                <a:ext cx="238757" cy="315615"/>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3603;p47"/>
              <p:cNvSpPr/>
              <p:nvPr/>
            </p:nvSpPr>
            <p:spPr>
              <a:xfrm>
                <a:off x="6913100" y="3367694"/>
                <a:ext cx="190537" cy="212659"/>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3604;p47"/>
              <p:cNvSpPr/>
              <p:nvPr/>
            </p:nvSpPr>
            <p:spPr>
              <a:xfrm>
                <a:off x="7135734" y="3186037"/>
                <a:ext cx="58058" cy="152383"/>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47"/>
              <p:cNvSpPr/>
              <p:nvPr/>
            </p:nvSpPr>
            <p:spPr>
              <a:xfrm>
                <a:off x="6870416" y="3332822"/>
                <a:ext cx="47510" cy="1168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47"/>
              <p:cNvSpPr/>
              <p:nvPr/>
            </p:nvSpPr>
            <p:spPr>
              <a:xfrm>
                <a:off x="6925590" y="3336277"/>
                <a:ext cx="38094" cy="14228"/>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07" name="Google Shape;3607;p47"/>
            <p:cNvSpPr/>
            <p:nvPr/>
          </p:nvSpPr>
          <p:spPr>
            <a:xfrm>
              <a:off x="6867451" y="3073651"/>
              <a:ext cx="102383" cy="56919"/>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47"/>
            <p:cNvSpPr/>
            <p:nvPr/>
          </p:nvSpPr>
          <p:spPr>
            <a:xfrm>
              <a:off x="7069097" y="3119476"/>
              <a:ext cx="78535" cy="76898"/>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3609;p47"/>
            <p:cNvSpPr/>
            <p:nvPr/>
          </p:nvSpPr>
          <p:spPr>
            <a:xfrm>
              <a:off x="6946266" y="3181844"/>
              <a:ext cx="21095" cy="14742"/>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10" name="Google Shape;3610;p47"/>
          <p:cNvSpPr/>
          <p:nvPr/>
        </p:nvSpPr>
        <p:spPr>
          <a:xfrm>
            <a:off x="7009563" y="3146856"/>
            <a:ext cx="24269" cy="11004"/>
          </a:xfrm>
          <a:custGeom>
            <a:avLst/>
            <a:gdLst/>
            <a:ahLst/>
            <a:cxnLst/>
            <a:rect l="l" t="t" r="r" b="b"/>
            <a:pathLst>
              <a:path w="4206" h="1908" extrusionOk="0">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11" name="Google Shape;3611;p47"/>
          <p:cNvGrpSpPr/>
          <p:nvPr/>
        </p:nvGrpSpPr>
        <p:grpSpPr>
          <a:xfrm>
            <a:off x="6673379" y="3773223"/>
            <a:ext cx="560631" cy="511352"/>
            <a:chOff x="6652154" y="3716623"/>
            <a:chExt cx="560631" cy="511352"/>
          </a:xfrm>
        </p:grpSpPr>
        <p:sp>
          <p:nvSpPr>
            <p:cNvPr id="3612" name="Google Shape;3612;p47"/>
            <p:cNvSpPr/>
            <p:nvPr/>
          </p:nvSpPr>
          <p:spPr>
            <a:xfrm>
              <a:off x="6652154" y="3716623"/>
              <a:ext cx="560631" cy="511352"/>
            </a:xfrm>
            <a:custGeom>
              <a:avLst/>
              <a:gdLst/>
              <a:ahLst/>
              <a:cxnLst/>
              <a:rect l="l" t="t" r="r" b="b"/>
              <a:pathLst>
                <a:path w="97163" h="88661" extrusionOk="0">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13" name="Google Shape;3613;p47"/>
            <p:cNvGrpSpPr/>
            <p:nvPr/>
          </p:nvGrpSpPr>
          <p:grpSpPr>
            <a:xfrm>
              <a:off x="6669657" y="3716715"/>
              <a:ext cx="466779" cy="464290"/>
              <a:chOff x="6669657" y="3716715"/>
              <a:chExt cx="466779" cy="464290"/>
            </a:xfrm>
          </p:grpSpPr>
          <p:sp>
            <p:nvSpPr>
              <p:cNvPr id="3614" name="Google Shape;3614;p47"/>
              <p:cNvSpPr/>
              <p:nvPr/>
            </p:nvSpPr>
            <p:spPr>
              <a:xfrm>
                <a:off x="6669657" y="3716715"/>
                <a:ext cx="386382" cy="464290"/>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47"/>
              <p:cNvSpPr/>
              <p:nvPr/>
            </p:nvSpPr>
            <p:spPr>
              <a:xfrm>
                <a:off x="7010819" y="4061082"/>
                <a:ext cx="117645" cy="102137"/>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47"/>
              <p:cNvSpPr/>
              <p:nvPr/>
            </p:nvSpPr>
            <p:spPr>
              <a:xfrm>
                <a:off x="6995058" y="4000087"/>
                <a:ext cx="41059" cy="51071"/>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47"/>
              <p:cNvSpPr/>
              <p:nvPr/>
            </p:nvSpPr>
            <p:spPr>
              <a:xfrm>
                <a:off x="7078892" y="4018504"/>
                <a:ext cx="57544" cy="36030"/>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47"/>
              <p:cNvSpPr/>
              <p:nvPr/>
            </p:nvSpPr>
            <p:spPr>
              <a:xfrm>
                <a:off x="7051663" y="3806456"/>
                <a:ext cx="38503" cy="70819"/>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47"/>
              <p:cNvSpPr/>
              <p:nvPr/>
            </p:nvSpPr>
            <p:spPr>
              <a:xfrm>
                <a:off x="6984824" y="4061618"/>
                <a:ext cx="42081" cy="8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47"/>
              <p:cNvSpPr/>
              <p:nvPr/>
            </p:nvSpPr>
            <p:spPr>
              <a:xfrm>
                <a:off x="7035181" y="4030478"/>
                <a:ext cx="15469" cy="21703"/>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47"/>
              <p:cNvSpPr/>
              <p:nvPr/>
            </p:nvSpPr>
            <p:spPr>
              <a:xfrm>
                <a:off x="7045011" y="3983609"/>
                <a:ext cx="19047" cy="181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47"/>
              <p:cNvSpPr/>
              <p:nvPr/>
            </p:nvSpPr>
            <p:spPr>
              <a:xfrm>
                <a:off x="7034362" y="3943182"/>
                <a:ext cx="9734" cy="24570"/>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47"/>
              <p:cNvSpPr/>
              <p:nvPr/>
            </p:nvSpPr>
            <p:spPr>
              <a:xfrm>
                <a:off x="6724214" y="4015234"/>
                <a:ext cx="1131" cy="513"/>
              </a:xfrm>
              <a:custGeom>
                <a:avLst/>
                <a:gdLst/>
                <a:ahLst/>
                <a:cxnLst/>
                <a:rect l="l" t="t" r="r" b="b"/>
                <a:pathLst>
                  <a:path w="196" h="89" extrusionOk="0">
                    <a:moveTo>
                      <a:pt x="196" y="0"/>
                    </a:moveTo>
                    <a:lnTo>
                      <a:pt x="1" y="89"/>
                    </a:lnTo>
                    <a:lnTo>
                      <a:pt x="1" y="89"/>
                    </a:lnTo>
                    <a:lnTo>
                      <a:pt x="196" y="18"/>
                    </a:lnTo>
                    <a:lnTo>
                      <a:pt x="196"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47"/>
              <p:cNvSpPr/>
              <p:nvPr/>
            </p:nvSpPr>
            <p:spPr>
              <a:xfrm>
                <a:off x="7071623" y="3755083"/>
                <a:ext cx="16589" cy="16380"/>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47"/>
              <p:cNvSpPr/>
              <p:nvPr/>
            </p:nvSpPr>
            <p:spPr>
              <a:xfrm>
                <a:off x="6722575" y="4015741"/>
                <a:ext cx="1541" cy="727"/>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47"/>
              <p:cNvSpPr/>
              <p:nvPr/>
            </p:nvSpPr>
            <p:spPr>
              <a:xfrm>
                <a:off x="6772321" y="4116142"/>
                <a:ext cx="30927" cy="46769"/>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27" name="Google Shape;3627;p47"/>
          <p:cNvGrpSpPr/>
          <p:nvPr/>
        </p:nvGrpSpPr>
        <p:grpSpPr>
          <a:xfrm>
            <a:off x="7867470" y="4054631"/>
            <a:ext cx="187557" cy="187557"/>
            <a:chOff x="8565775" y="671075"/>
            <a:chExt cx="441000" cy="441000"/>
          </a:xfrm>
        </p:grpSpPr>
        <p:sp>
          <p:nvSpPr>
            <p:cNvPr id="3628" name="Google Shape;3628;p47"/>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47"/>
            <p:cNvSpPr/>
            <p:nvPr/>
          </p:nvSpPr>
          <p:spPr>
            <a:xfrm>
              <a:off x="8706625" y="811925"/>
              <a:ext cx="159300" cy="159300"/>
            </a:xfrm>
            <a:prstGeom prst="ellipse">
              <a:avLst/>
            </a:pr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30" name="Google Shape;3630;p47"/>
          <p:cNvSpPr/>
          <p:nvPr/>
        </p:nvSpPr>
        <p:spPr>
          <a:xfrm>
            <a:off x="8168685" y="4050552"/>
            <a:ext cx="193683" cy="195716"/>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47"/>
          <p:cNvSpPr/>
          <p:nvPr/>
        </p:nvSpPr>
        <p:spPr>
          <a:xfrm flipH="1">
            <a:off x="7376923" y="4017007"/>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32" name="Google Shape;3632;p47"/>
          <p:cNvGrpSpPr/>
          <p:nvPr/>
        </p:nvGrpSpPr>
        <p:grpSpPr>
          <a:xfrm>
            <a:off x="6021325" y="3132850"/>
            <a:ext cx="587871" cy="512373"/>
            <a:chOff x="6000100" y="3076250"/>
            <a:chExt cx="587871" cy="512373"/>
          </a:xfrm>
        </p:grpSpPr>
        <p:sp>
          <p:nvSpPr>
            <p:cNvPr id="3633" name="Google Shape;3633;p47"/>
            <p:cNvSpPr/>
            <p:nvPr/>
          </p:nvSpPr>
          <p:spPr>
            <a:xfrm>
              <a:off x="6000100" y="3076250"/>
              <a:ext cx="587871" cy="512373"/>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34" name="Google Shape;3634;p47"/>
            <p:cNvGrpSpPr/>
            <p:nvPr/>
          </p:nvGrpSpPr>
          <p:grpSpPr>
            <a:xfrm>
              <a:off x="6031360" y="3076713"/>
              <a:ext cx="539107" cy="480965"/>
              <a:chOff x="6031360" y="3076713"/>
              <a:chExt cx="539107" cy="480965"/>
            </a:xfrm>
          </p:grpSpPr>
          <p:sp>
            <p:nvSpPr>
              <p:cNvPr id="3635" name="Google Shape;3635;p47"/>
              <p:cNvSpPr/>
              <p:nvPr/>
            </p:nvSpPr>
            <p:spPr>
              <a:xfrm>
                <a:off x="6160232" y="3107767"/>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47"/>
              <p:cNvSpPr/>
              <p:nvPr/>
            </p:nvSpPr>
            <p:spPr>
              <a:xfrm>
                <a:off x="6031360" y="3319580"/>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47"/>
              <p:cNvSpPr/>
              <p:nvPr/>
            </p:nvSpPr>
            <p:spPr>
              <a:xfrm>
                <a:off x="6189159" y="3076713"/>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47"/>
              <p:cNvSpPr/>
              <p:nvPr/>
            </p:nvSpPr>
            <p:spPr>
              <a:xfrm>
                <a:off x="6350006" y="3503923"/>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3639;p47"/>
              <p:cNvSpPr/>
              <p:nvPr/>
            </p:nvSpPr>
            <p:spPr>
              <a:xfrm>
                <a:off x="6262180" y="3141947"/>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47"/>
              <p:cNvSpPr/>
              <p:nvPr/>
            </p:nvSpPr>
            <p:spPr>
              <a:xfrm>
                <a:off x="6251907" y="3101042"/>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47"/>
              <p:cNvSpPr/>
              <p:nvPr/>
            </p:nvSpPr>
            <p:spPr>
              <a:xfrm>
                <a:off x="6250613" y="3155645"/>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42" name="Google Shape;3642;p47"/>
          <p:cNvGrpSpPr/>
          <p:nvPr/>
        </p:nvGrpSpPr>
        <p:grpSpPr>
          <a:xfrm>
            <a:off x="3597785" y="3065882"/>
            <a:ext cx="2241344" cy="1330656"/>
            <a:chOff x="3597785" y="3065882"/>
            <a:chExt cx="2241344" cy="1330656"/>
          </a:xfrm>
        </p:grpSpPr>
        <p:grpSp>
          <p:nvGrpSpPr>
            <p:cNvPr id="3643" name="Google Shape;3643;p47"/>
            <p:cNvGrpSpPr/>
            <p:nvPr/>
          </p:nvGrpSpPr>
          <p:grpSpPr>
            <a:xfrm>
              <a:off x="5296908" y="3937355"/>
              <a:ext cx="143198" cy="32380"/>
              <a:chOff x="5296908" y="3937355"/>
              <a:chExt cx="143198" cy="32380"/>
            </a:xfrm>
          </p:grpSpPr>
          <p:sp>
            <p:nvSpPr>
              <p:cNvPr id="3644" name="Google Shape;3644;p47"/>
              <p:cNvSpPr/>
              <p:nvPr/>
            </p:nvSpPr>
            <p:spPr>
              <a:xfrm>
                <a:off x="5319457" y="3952794"/>
                <a:ext cx="111895" cy="8"/>
              </a:xfrm>
              <a:custGeom>
                <a:avLst/>
                <a:gdLst/>
                <a:ahLst/>
                <a:cxnLst/>
                <a:rect l="l" t="t" r="r" b="b"/>
                <a:pathLst>
                  <a:path w="14227" h="1" fill="none" extrusionOk="0">
                    <a:moveTo>
                      <a:pt x="1" y="0"/>
                    </a:moveTo>
                    <a:lnTo>
                      <a:pt x="142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45" name="Google Shape;3645;p47"/>
              <p:cNvGrpSpPr/>
              <p:nvPr/>
            </p:nvGrpSpPr>
            <p:grpSpPr>
              <a:xfrm>
                <a:off x="5402331" y="3937355"/>
                <a:ext cx="37776" cy="32380"/>
                <a:chOff x="5402331" y="3937355"/>
                <a:chExt cx="37776" cy="32380"/>
              </a:xfrm>
            </p:grpSpPr>
            <p:sp>
              <p:nvSpPr>
                <p:cNvPr id="3646" name="Google Shape;3646;p47"/>
                <p:cNvSpPr/>
                <p:nvPr/>
              </p:nvSpPr>
              <p:spPr>
                <a:xfrm>
                  <a:off x="5402331" y="3937355"/>
                  <a:ext cx="37776" cy="32380"/>
                </a:xfrm>
                <a:custGeom>
                  <a:avLst/>
                  <a:gdLst/>
                  <a:ahLst/>
                  <a:cxnLst/>
                  <a:rect l="l" t="t" r="r" b="b"/>
                  <a:pathLst>
                    <a:path w="4803" h="4117" extrusionOk="0">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47"/>
                <p:cNvSpPr/>
                <p:nvPr/>
              </p:nvSpPr>
              <p:spPr>
                <a:xfrm>
                  <a:off x="5415174" y="3946990"/>
                  <a:ext cx="15321" cy="13064"/>
                </a:xfrm>
                <a:custGeom>
                  <a:avLst/>
                  <a:gdLst/>
                  <a:ahLst/>
                  <a:cxnLst/>
                  <a:rect l="l" t="t" r="r" b="b"/>
                  <a:pathLst>
                    <a:path w="1948" h="1661" extrusionOk="0">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48" name="Google Shape;3648;p47"/>
              <p:cNvGrpSpPr/>
              <p:nvPr/>
            </p:nvGrpSpPr>
            <p:grpSpPr>
              <a:xfrm>
                <a:off x="5296908" y="3937355"/>
                <a:ext cx="37783" cy="32380"/>
                <a:chOff x="5296908" y="3937355"/>
                <a:chExt cx="37783" cy="32380"/>
              </a:xfrm>
            </p:grpSpPr>
            <p:sp>
              <p:nvSpPr>
                <p:cNvPr id="3649" name="Google Shape;3649;p47"/>
                <p:cNvSpPr/>
                <p:nvPr/>
              </p:nvSpPr>
              <p:spPr>
                <a:xfrm>
                  <a:off x="5296908" y="3937355"/>
                  <a:ext cx="37783" cy="32380"/>
                </a:xfrm>
                <a:custGeom>
                  <a:avLst/>
                  <a:gdLst/>
                  <a:ahLst/>
                  <a:cxnLst/>
                  <a:rect l="l" t="t" r="r" b="b"/>
                  <a:pathLst>
                    <a:path w="4804" h="4117" extrusionOk="0">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47"/>
                <p:cNvSpPr/>
                <p:nvPr/>
              </p:nvSpPr>
              <p:spPr>
                <a:xfrm>
                  <a:off x="5309846" y="3946990"/>
                  <a:ext cx="15235" cy="13064"/>
                </a:xfrm>
                <a:custGeom>
                  <a:avLst/>
                  <a:gdLst/>
                  <a:ahLst/>
                  <a:cxnLst/>
                  <a:rect l="l" t="t" r="r" b="b"/>
                  <a:pathLst>
                    <a:path w="1937" h="1661" extrusionOk="0">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51" name="Google Shape;3651;p47"/>
            <p:cNvGrpSpPr/>
            <p:nvPr/>
          </p:nvGrpSpPr>
          <p:grpSpPr>
            <a:xfrm>
              <a:off x="4724163" y="3119631"/>
              <a:ext cx="120838" cy="84218"/>
              <a:chOff x="4724163" y="3119631"/>
              <a:chExt cx="120838" cy="84218"/>
            </a:xfrm>
          </p:grpSpPr>
          <p:grpSp>
            <p:nvGrpSpPr>
              <p:cNvPr id="3652" name="Google Shape;3652;p47"/>
              <p:cNvGrpSpPr/>
              <p:nvPr/>
            </p:nvGrpSpPr>
            <p:grpSpPr>
              <a:xfrm>
                <a:off x="4746712" y="3132773"/>
                <a:ext cx="86869" cy="56424"/>
                <a:chOff x="4746712" y="3132773"/>
                <a:chExt cx="86869" cy="56424"/>
              </a:xfrm>
            </p:grpSpPr>
            <p:sp>
              <p:nvSpPr>
                <p:cNvPr id="3653" name="Google Shape;3653;p47"/>
                <p:cNvSpPr/>
                <p:nvPr/>
              </p:nvSpPr>
              <p:spPr>
                <a:xfrm>
                  <a:off x="4746712" y="3132773"/>
                  <a:ext cx="86869" cy="56424"/>
                </a:xfrm>
                <a:custGeom>
                  <a:avLst/>
                  <a:gdLst/>
                  <a:ahLst/>
                  <a:cxnLst/>
                  <a:rect l="l" t="t" r="r" b="b"/>
                  <a:pathLst>
                    <a:path w="11045" h="7174" fill="none" extrusionOk="0">
                      <a:moveTo>
                        <a:pt x="0" y="1597"/>
                      </a:moveTo>
                      <a:cubicBezTo>
                        <a:pt x="242" y="1743"/>
                        <a:pt x="3532" y="7174"/>
                        <a:pt x="3532" y="7174"/>
                      </a:cubicBezTo>
                      <a:lnTo>
                        <a:pt x="6290" y="3315"/>
                      </a:lnTo>
                      <a:lnTo>
                        <a:pt x="11044" y="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47"/>
                <p:cNvSpPr/>
                <p:nvPr/>
              </p:nvSpPr>
              <p:spPr>
                <a:xfrm>
                  <a:off x="4746712" y="3145334"/>
                  <a:ext cx="49479" cy="13520"/>
                </a:xfrm>
                <a:custGeom>
                  <a:avLst/>
                  <a:gdLst/>
                  <a:ahLst/>
                  <a:cxnLst/>
                  <a:rect l="l" t="t" r="r" b="b"/>
                  <a:pathLst>
                    <a:path w="6291" h="1719" fill="none" extrusionOk="0">
                      <a:moveTo>
                        <a:pt x="0" y="0"/>
                      </a:moveTo>
                      <a:lnTo>
                        <a:pt x="6290" y="171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55" name="Google Shape;3655;p47"/>
              <p:cNvGrpSpPr/>
              <p:nvPr/>
            </p:nvGrpSpPr>
            <p:grpSpPr>
              <a:xfrm>
                <a:off x="4773634" y="3143336"/>
                <a:ext cx="37776" cy="32451"/>
                <a:chOff x="4773634" y="3143336"/>
                <a:chExt cx="37776" cy="32451"/>
              </a:xfrm>
            </p:grpSpPr>
            <p:sp>
              <p:nvSpPr>
                <p:cNvPr id="3656" name="Google Shape;3656;p47"/>
                <p:cNvSpPr/>
                <p:nvPr/>
              </p:nvSpPr>
              <p:spPr>
                <a:xfrm>
                  <a:off x="4773634" y="3143336"/>
                  <a:ext cx="37776" cy="32451"/>
                </a:xfrm>
                <a:custGeom>
                  <a:avLst/>
                  <a:gdLst/>
                  <a:ahLst/>
                  <a:cxnLst/>
                  <a:rect l="l" t="t" r="r" b="b"/>
                  <a:pathLst>
                    <a:path w="4803" h="4126" extrusionOk="0">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47"/>
                <p:cNvSpPr/>
                <p:nvPr/>
              </p:nvSpPr>
              <p:spPr>
                <a:xfrm>
                  <a:off x="4788664" y="3153041"/>
                  <a:ext cx="13048" cy="13040"/>
                </a:xfrm>
                <a:custGeom>
                  <a:avLst/>
                  <a:gdLst/>
                  <a:ahLst/>
                  <a:cxnLst/>
                  <a:rect l="l" t="t" r="r" b="b"/>
                  <a:pathLst>
                    <a:path w="1659" h="1658" extrusionOk="0">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58" name="Google Shape;3658;p47"/>
              <p:cNvGrpSpPr/>
              <p:nvPr/>
            </p:nvGrpSpPr>
            <p:grpSpPr>
              <a:xfrm>
                <a:off x="4724163" y="3131248"/>
                <a:ext cx="37776" cy="32459"/>
                <a:chOff x="4724163" y="3131248"/>
                <a:chExt cx="37776" cy="32459"/>
              </a:xfrm>
            </p:grpSpPr>
            <p:sp>
              <p:nvSpPr>
                <p:cNvPr id="3659" name="Google Shape;3659;p47"/>
                <p:cNvSpPr/>
                <p:nvPr/>
              </p:nvSpPr>
              <p:spPr>
                <a:xfrm>
                  <a:off x="4724163" y="3131248"/>
                  <a:ext cx="37776" cy="32459"/>
                </a:xfrm>
                <a:custGeom>
                  <a:avLst/>
                  <a:gdLst/>
                  <a:ahLst/>
                  <a:cxnLst/>
                  <a:rect l="l" t="t" r="r" b="b"/>
                  <a:pathLst>
                    <a:path w="4803" h="4127" extrusionOk="0">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47"/>
                <p:cNvSpPr/>
                <p:nvPr/>
              </p:nvSpPr>
              <p:spPr>
                <a:xfrm>
                  <a:off x="4739288" y="3140953"/>
                  <a:ext cx="13040" cy="13048"/>
                </a:xfrm>
                <a:custGeom>
                  <a:avLst/>
                  <a:gdLst/>
                  <a:ahLst/>
                  <a:cxnLst/>
                  <a:rect l="l" t="t" r="r" b="b"/>
                  <a:pathLst>
                    <a:path w="1658" h="1659" extrusionOk="0">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61" name="Google Shape;3661;p47"/>
              <p:cNvGrpSpPr/>
              <p:nvPr/>
            </p:nvGrpSpPr>
            <p:grpSpPr>
              <a:xfrm>
                <a:off x="4755081" y="3176054"/>
                <a:ext cx="32357" cy="27795"/>
                <a:chOff x="4755081" y="3176054"/>
                <a:chExt cx="32357" cy="27795"/>
              </a:xfrm>
            </p:grpSpPr>
            <p:sp>
              <p:nvSpPr>
                <p:cNvPr id="3662" name="Google Shape;3662;p47"/>
                <p:cNvSpPr/>
                <p:nvPr/>
              </p:nvSpPr>
              <p:spPr>
                <a:xfrm>
                  <a:off x="4755081" y="3176054"/>
                  <a:ext cx="32357" cy="27795"/>
                </a:xfrm>
                <a:custGeom>
                  <a:avLst/>
                  <a:gdLst/>
                  <a:ahLst/>
                  <a:cxnLst/>
                  <a:rect l="l" t="t" r="r" b="b"/>
                  <a:pathLst>
                    <a:path w="4114" h="3534" extrusionOk="0">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47"/>
                <p:cNvSpPr/>
                <p:nvPr/>
              </p:nvSpPr>
              <p:spPr>
                <a:xfrm>
                  <a:off x="4767924" y="3185768"/>
                  <a:ext cx="9902" cy="8392"/>
                </a:xfrm>
                <a:custGeom>
                  <a:avLst/>
                  <a:gdLst/>
                  <a:ahLst/>
                  <a:cxnLst/>
                  <a:rect l="l" t="t" r="r" b="b"/>
                  <a:pathLst>
                    <a:path w="1259" h="1067" extrusionOk="0">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64" name="Google Shape;3664;p47"/>
              <p:cNvGrpSpPr/>
              <p:nvPr/>
            </p:nvGrpSpPr>
            <p:grpSpPr>
              <a:xfrm>
                <a:off x="4812550" y="3119631"/>
                <a:ext cx="32451" cy="27803"/>
                <a:chOff x="4812550" y="3119631"/>
                <a:chExt cx="32451" cy="27803"/>
              </a:xfrm>
            </p:grpSpPr>
            <p:sp>
              <p:nvSpPr>
                <p:cNvPr id="3665" name="Google Shape;3665;p47"/>
                <p:cNvSpPr/>
                <p:nvPr/>
              </p:nvSpPr>
              <p:spPr>
                <a:xfrm>
                  <a:off x="4812550" y="3119631"/>
                  <a:ext cx="32451" cy="27803"/>
                </a:xfrm>
                <a:custGeom>
                  <a:avLst/>
                  <a:gdLst/>
                  <a:ahLst/>
                  <a:cxnLst/>
                  <a:rect l="l" t="t" r="r" b="b"/>
                  <a:pathLst>
                    <a:path w="4126" h="3535" extrusionOk="0">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47"/>
                <p:cNvSpPr/>
                <p:nvPr/>
              </p:nvSpPr>
              <p:spPr>
                <a:xfrm>
                  <a:off x="4826912" y="3129352"/>
                  <a:ext cx="8478" cy="8376"/>
                </a:xfrm>
                <a:custGeom>
                  <a:avLst/>
                  <a:gdLst/>
                  <a:ahLst/>
                  <a:cxnLst/>
                  <a:rect l="l" t="t" r="r" b="b"/>
                  <a:pathLst>
                    <a:path w="1078" h="1065" extrusionOk="0">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67" name="Google Shape;3667;p47"/>
            <p:cNvGrpSpPr/>
            <p:nvPr/>
          </p:nvGrpSpPr>
          <p:grpSpPr>
            <a:xfrm>
              <a:off x="5382826" y="4027197"/>
              <a:ext cx="268967" cy="250422"/>
              <a:chOff x="5382826" y="4027197"/>
              <a:chExt cx="268967" cy="250422"/>
            </a:xfrm>
          </p:grpSpPr>
          <p:grpSp>
            <p:nvGrpSpPr>
              <p:cNvPr id="3668" name="Google Shape;3668;p47"/>
              <p:cNvGrpSpPr/>
              <p:nvPr/>
            </p:nvGrpSpPr>
            <p:grpSpPr>
              <a:xfrm>
                <a:off x="5405280" y="4042510"/>
                <a:ext cx="237570" cy="218647"/>
                <a:chOff x="5405280" y="4042510"/>
                <a:chExt cx="237570" cy="218647"/>
              </a:xfrm>
            </p:grpSpPr>
            <p:sp>
              <p:nvSpPr>
                <p:cNvPr id="3669" name="Google Shape;3669;p47"/>
                <p:cNvSpPr/>
                <p:nvPr/>
              </p:nvSpPr>
              <p:spPr>
                <a:xfrm>
                  <a:off x="5405280" y="4042510"/>
                  <a:ext cx="144999" cy="173832"/>
                </a:xfrm>
                <a:custGeom>
                  <a:avLst/>
                  <a:gdLst/>
                  <a:ahLst/>
                  <a:cxnLst/>
                  <a:rect l="l" t="t" r="r" b="b"/>
                  <a:pathLst>
                    <a:path w="18436" h="22102" fill="none" extrusionOk="0">
                      <a:moveTo>
                        <a:pt x="0" y="12037"/>
                      </a:moveTo>
                      <a:cubicBezTo>
                        <a:pt x="702" y="12073"/>
                        <a:pt x="12302" y="22101"/>
                        <a:pt x="12302" y="22101"/>
                      </a:cubicBezTo>
                      <a:lnTo>
                        <a:pt x="11819" y="13005"/>
                      </a:lnTo>
                      <a:lnTo>
                        <a:pt x="18435" y="1"/>
                      </a:lnTo>
                      <a:lnTo>
                        <a:pt x="0" y="125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47"/>
                <p:cNvSpPr/>
                <p:nvPr/>
              </p:nvSpPr>
              <p:spPr>
                <a:xfrm>
                  <a:off x="5502036" y="4125093"/>
                  <a:ext cx="134350" cy="135585"/>
                </a:xfrm>
                <a:custGeom>
                  <a:avLst/>
                  <a:gdLst/>
                  <a:ahLst/>
                  <a:cxnLst/>
                  <a:rect l="l" t="t" r="r" b="b"/>
                  <a:pathLst>
                    <a:path w="17082" h="17239" fill="none" extrusionOk="0">
                      <a:moveTo>
                        <a:pt x="13513" y="17239"/>
                      </a:moveTo>
                      <a:lnTo>
                        <a:pt x="12690" y="8614"/>
                      </a:lnTo>
                      <a:lnTo>
                        <a:pt x="17081" y="1"/>
                      </a:lnTo>
                      <a:lnTo>
                        <a:pt x="0" y="202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47"/>
                <p:cNvSpPr/>
                <p:nvPr/>
              </p:nvSpPr>
              <p:spPr>
                <a:xfrm>
                  <a:off x="5543704" y="4042990"/>
                  <a:ext cx="99146" cy="81639"/>
                </a:xfrm>
                <a:custGeom>
                  <a:avLst/>
                  <a:gdLst/>
                  <a:ahLst/>
                  <a:cxnLst/>
                  <a:rect l="l" t="t" r="r" b="b"/>
                  <a:pathLst>
                    <a:path w="12606" h="10380" fill="none" extrusionOk="0">
                      <a:moveTo>
                        <a:pt x="1" y="0"/>
                      </a:moveTo>
                      <a:lnTo>
                        <a:pt x="12606" y="1037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47"/>
                <p:cNvSpPr/>
                <p:nvPr/>
              </p:nvSpPr>
              <p:spPr>
                <a:xfrm>
                  <a:off x="5501941" y="4140980"/>
                  <a:ext cx="103708" cy="51862"/>
                </a:xfrm>
                <a:custGeom>
                  <a:avLst/>
                  <a:gdLst/>
                  <a:ahLst/>
                  <a:cxnLst/>
                  <a:rect l="l" t="t" r="r" b="b"/>
                  <a:pathLst>
                    <a:path w="13186" h="6594" fill="none" extrusionOk="0">
                      <a:moveTo>
                        <a:pt x="13186" y="6594"/>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47"/>
                <p:cNvSpPr/>
                <p:nvPr/>
              </p:nvSpPr>
              <p:spPr>
                <a:xfrm>
                  <a:off x="5495854" y="4211010"/>
                  <a:ext cx="105989" cy="50147"/>
                </a:xfrm>
                <a:custGeom>
                  <a:avLst/>
                  <a:gdLst/>
                  <a:ahLst/>
                  <a:cxnLst/>
                  <a:rect l="l" t="t" r="r" b="b"/>
                  <a:pathLst>
                    <a:path w="13476" h="6376" fill="none" extrusionOk="0">
                      <a:moveTo>
                        <a:pt x="0" y="0"/>
                      </a:moveTo>
                      <a:lnTo>
                        <a:pt x="13476" y="637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47"/>
                <p:cNvSpPr/>
                <p:nvPr/>
              </p:nvSpPr>
              <p:spPr>
                <a:xfrm>
                  <a:off x="5405280" y="4134420"/>
                  <a:ext cx="96669" cy="6567"/>
                </a:xfrm>
                <a:custGeom>
                  <a:avLst/>
                  <a:gdLst/>
                  <a:ahLst/>
                  <a:cxnLst/>
                  <a:rect l="l" t="t" r="r" b="b"/>
                  <a:pathLst>
                    <a:path w="12291" h="835" fill="none" extrusionOk="0">
                      <a:moveTo>
                        <a:pt x="12290" y="835"/>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75" name="Google Shape;3675;p47"/>
              <p:cNvGrpSpPr/>
              <p:nvPr/>
            </p:nvGrpSpPr>
            <p:grpSpPr>
              <a:xfrm>
                <a:off x="5382826" y="4125549"/>
                <a:ext cx="37776" cy="32380"/>
                <a:chOff x="5382826" y="4125549"/>
                <a:chExt cx="37776" cy="32380"/>
              </a:xfrm>
            </p:grpSpPr>
            <p:sp>
              <p:nvSpPr>
                <p:cNvPr id="3676" name="Google Shape;3676;p47"/>
                <p:cNvSpPr/>
                <p:nvPr/>
              </p:nvSpPr>
              <p:spPr>
                <a:xfrm>
                  <a:off x="5382826" y="4125549"/>
                  <a:ext cx="37776" cy="32380"/>
                </a:xfrm>
                <a:custGeom>
                  <a:avLst/>
                  <a:gdLst/>
                  <a:ahLst/>
                  <a:cxnLst/>
                  <a:rect l="l" t="t" r="r" b="b"/>
                  <a:pathLst>
                    <a:path w="4803" h="4117" extrusionOk="0">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47"/>
                <p:cNvSpPr/>
                <p:nvPr/>
              </p:nvSpPr>
              <p:spPr>
                <a:xfrm>
                  <a:off x="5395669" y="4135176"/>
                  <a:ext cx="15227" cy="13072"/>
                </a:xfrm>
                <a:custGeom>
                  <a:avLst/>
                  <a:gdLst/>
                  <a:ahLst/>
                  <a:cxnLst/>
                  <a:rect l="l" t="t" r="r" b="b"/>
                  <a:pathLst>
                    <a:path w="1936" h="1662" extrusionOk="0">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78" name="Google Shape;3678;p47"/>
              <p:cNvGrpSpPr/>
              <p:nvPr/>
            </p:nvGrpSpPr>
            <p:grpSpPr>
              <a:xfrm>
                <a:off x="5475680" y="4195587"/>
                <a:ext cx="37783" cy="32364"/>
                <a:chOff x="5475680" y="4195587"/>
                <a:chExt cx="37783" cy="32364"/>
              </a:xfrm>
            </p:grpSpPr>
            <p:sp>
              <p:nvSpPr>
                <p:cNvPr id="3679" name="Google Shape;3679;p47"/>
                <p:cNvSpPr/>
                <p:nvPr/>
              </p:nvSpPr>
              <p:spPr>
                <a:xfrm>
                  <a:off x="5475680" y="4195587"/>
                  <a:ext cx="37783" cy="32364"/>
                </a:xfrm>
                <a:custGeom>
                  <a:avLst/>
                  <a:gdLst/>
                  <a:ahLst/>
                  <a:cxnLst/>
                  <a:rect l="l" t="t" r="r" b="b"/>
                  <a:pathLst>
                    <a:path w="4804" h="4115" extrusionOk="0">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47"/>
                <p:cNvSpPr/>
                <p:nvPr/>
              </p:nvSpPr>
              <p:spPr>
                <a:xfrm>
                  <a:off x="5488523" y="4205300"/>
                  <a:ext cx="15329" cy="13040"/>
                </a:xfrm>
                <a:custGeom>
                  <a:avLst/>
                  <a:gdLst/>
                  <a:ahLst/>
                  <a:cxnLst/>
                  <a:rect l="l" t="t" r="r" b="b"/>
                  <a:pathLst>
                    <a:path w="1949" h="1658" extrusionOk="0">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81" name="Google Shape;3681;p47"/>
              <p:cNvGrpSpPr/>
              <p:nvPr/>
            </p:nvGrpSpPr>
            <p:grpSpPr>
              <a:xfrm>
                <a:off x="5532575" y="4027197"/>
                <a:ext cx="33308" cy="32262"/>
                <a:chOff x="5532575" y="4027197"/>
                <a:chExt cx="33308" cy="32262"/>
              </a:xfrm>
            </p:grpSpPr>
            <p:sp>
              <p:nvSpPr>
                <p:cNvPr id="3682" name="Google Shape;3682;p47"/>
                <p:cNvSpPr/>
                <p:nvPr/>
              </p:nvSpPr>
              <p:spPr>
                <a:xfrm>
                  <a:off x="5532575" y="4027197"/>
                  <a:ext cx="33308" cy="32262"/>
                </a:xfrm>
                <a:custGeom>
                  <a:avLst/>
                  <a:gdLst/>
                  <a:ahLst/>
                  <a:cxnLst/>
                  <a:rect l="l" t="t" r="r" b="b"/>
                  <a:pathLst>
                    <a:path w="4235" h="4102" extrusionOk="0">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47"/>
                <p:cNvSpPr/>
                <p:nvPr/>
              </p:nvSpPr>
              <p:spPr>
                <a:xfrm>
                  <a:off x="5540661" y="4036792"/>
                  <a:ext cx="15502" cy="13064"/>
                </a:xfrm>
                <a:custGeom>
                  <a:avLst/>
                  <a:gdLst/>
                  <a:ahLst/>
                  <a:cxnLst/>
                  <a:rect l="l" t="t" r="r" b="b"/>
                  <a:pathLst>
                    <a:path w="1971" h="1661" extrusionOk="0">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84" name="Google Shape;3684;p47"/>
              <p:cNvGrpSpPr/>
              <p:nvPr/>
            </p:nvGrpSpPr>
            <p:grpSpPr>
              <a:xfrm>
                <a:off x="5590706" y="4245348"/>
                <a:ext cx="33497" cy="32270"/>
                <a:chOff x="5590706" y="4245348"/>
                <a:chExt cx="33497" cy="32270"/>
              </a:xfrm>
            </p:grpSpPr>
            <p:sp>
              <p:nvSpPr>
                <p:cNvPr id="3685" name="Google Shape;3685;p47"/>
                <p:cNvSpPr/>
                <p:nvPr/>
              </p:nvSpPr>
              <p:spPr>
                <a:xfrm>
                  <a:off x="5590706" y="4245348"/>
                  <a:ext cx="33497" cy="32270"/>
                </a:xfrm>
                <a:custGeom>
                  <a:avLst/>
                  <a:gdLst/>
                  <a:ahLst/>
                  <a:cxnLst/>
                  <a:rect l="l" t="t" r="r" b="b"/>
                  <a:pathLst>
                    <a:path w="4259" h="4103" extrusionOk="0">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47"/>
                <p:cNvSpPr/>
                <p:nvPr/>
              </p:nvSpPr>
              <p:spPr>
                <a:xfrm>
                  <a:off x="5598791" y="4254944"/>
                  <a:ext cx="15408" cy="13048"/>
                </a:xfrm>
                <a:custGeom>
                  <a:avLst/>
                  <a:gdLst/>
                  <a:ahLst/>
                  <a:cxnLst/>
                  <a:rect l="l" t="t" r="r" b="b"/>
                  <a:pathLst>
                    <a:path w="1959" h="1659" extrusionOk="0">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87" name="Google Shape;3687;p47"/>
              <p:cNvGrpSpPr/>
              <p:nvPr/>
            </p:nvGrpSpPr>
            <p:grpSpPr>
              <a:xfrm>
                <a:off x="5618681" y="4109677"/>
                <a:ext cx="33112" cy="32357"/>
                <a:chOff x="5618681" y="4109677"/>
                <a:chExt cx="33112" cy="32357"/>
              </a:xfrm>
            </p:grpSpPr>
            <p:sp>
              <p:nvSpPr>
                <p:cNvPr id="3688" name="Google Shape;3688;p47"/>
                <p:cNvSpPr/>
                <p:nvPr/>
              </p:nvSpPr>
              <p:spPr>
                <a:xfrm>
                  <a:off x="5618681" y="4109677"/>
                  <a:ext cx="33112" cy="32357"/>
                </a:xfrm>
                <a:custGeom>
                  <a:avLst/>
                  <a:gdLst/>
                  <a:ahLst/>
                  <a:cxnLst/>
                  <a:rect l="l" t="t" r="r" b="b"/>
                  <a:pathLst>
                    <a:path w="4210" h="4114" extrusionOk="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47"/>
                <p:cNvSpPr/>
                <p:nvPr/>
              </p:nvSpPr>
              <p:spPr>
                <a:xfrm>
                  <a:off x="5626767" y="4119280"/>
                  <a:ext cx="15494" cy="13056"/>
                </a:xfrm>
                <a:custGeom>
                  <a:avLst/>
                  <a:gdLst/>
                  <a:ahLst/>
                  <a:cxnLst/>
                  <a:rect l="l" t="t" r="r" b="b"/>
                  <a:pathLst>
                    <a:path w="1970" h="1660" extrusionOk="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90" name="Google Shape;3690;p47"/>
              <p:cNvGrpSpPr/>
              <p:nvPr/>
            </p:nvGrpSpPr>
            <p:grpSpPr>
              <a:xfrm>
                <a:off x="5479298" y="4128262"/>
                <a:ext cx="31405" cy="26906"/>
                <a:chOff x="5479298" y="4128262"/>
                <a:chExt cx="31405" cy="26906"/>
              </a:xfrm>
            </p:grpSpPr>
            <p:sp>
              <p:nvSpPr>
                <p:cNvPr id="3691" name="Google Shape;3691;p47"/>
                <p:cNvSpPr/>
                <p:nvPr/>
              </p:nvSpPr>
              <p:spPr>
                <a:xfrm>
                  <a:off x="5479298" y="4128262"/>
                  <a:ext cx="31405" cy="26906"/>
                </a:xfrm>
                <a:custGeom>
                  <a:avLst/>
                  <a:gdLst/>
                  <a:ahLst/>
                  <a:cxnLst/>
                  <a:rect l="l" t="t" r="r" b="b"/>
                  <a:pathLst>
                    <a:path w="3993" h="3421" extrusionOk="0">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47"/>
                <p:cNvSpPr/>
                <p:nvPr/>
              </p:nvSpPr>
              <p:spPr>
                <a:xfrm>
                  <a:off x="5493471" y="4137936"/>
                  <a:ext cx="7621" cy="7621"/>
                </a:xfrm>
                <a:custGeom>
                  <a:avLst/>
                  <a:gdLst/>
                  <a:ahLst/>
                  <a:cxnLst/>
                  <a:rect l="l" t="t" r="r" b="b"/>
                  <a:pathLst>
                    <a:path w="969" h="969" extrusionOk="0">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93" name="Google Shape;3693;p47"/>
              <p:cNvGrpSpPr/>
              <p:nvPr/>
            </p:nvGrpSpPr>
            <p:grpSpPr>
              <a:xfrm>
                <a:off x="5582903" y="4180116"/>
                <a:ext cx="31499" cy="26898"/>
                <a:chOff x="5582903" y="4180116"/>
                <a:chExt cx="31499" cy="26898"/>
              </a:xfrm>
            </p:grpSpPr>
            <p:sp>
              <p:nvSpPr>
                <p:cNvPr id="3694" name="Google Shape;3694;p47"/>
                <p:cNvSpPr/>
                <p:nvPr/>
              </p:nvSpPr>
              <p:spPr>
                <a:xfrm>
                  <a:off x="5582903" y="4180116"/>
                  <a:ext cx="31499" cy="26898"/>
                </a:xfrm>
                <a:custGeom>
                  <a:avLst/>
                  <a:gdLst/>
                  <a:ahLst/>
                  <a:cxnLst/>
                  <a:rect l="l" t="t" r="r" b="b"/>
                  <a:pathLst>
                    <a:path w="4005" h="3420" extrusionOk="0">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47"/>
                <p:cNvSpPr/>
                <p:nvPr/>
              </p:nvSpPr>
              <p:spPr>
                <a:xfrm>
                  <a:off x="5597084" y="4189790"/>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96" name="Google Shape;3696;p47"/>
            <p:cNvGrpSpPr/>
            <p:nvPr/>
          </p:nvGrpSpPr>
          <p:grpSpPr>
            <a:xfrm>
              <a:off x="3977681" y="3230323"/>
              <a:ext cx="94584" cy="84085"/>
              <a:chOff x="3977681" y="3230323"/>
              <a:chExt cx="94584" cy="84085"/>
            </a:xfrm>
          </p:grpSpPr>
          <p:grpSp>
            <p:nvGrpSpPr>
              <p:cNvPr id="3697" name="Google Shape;3697;p47"/>
              <p:cNvGrpSpPr/>
              <p:nvPr/>
            </p:nvGrpSpPr>
            <p:grpSpPr>
              <a:xfrm>
                <a:off x="4000135" y="3243041"/>
                <a:ext cx="59570" cy="57186"/>
                <a:chOff x="4000135" y="3243041"/>
                <a:chExt cx="59570" cy="57186"/>
              </a:xfrm>
            </p:grpSpPr>
            <p:sp>
              <p:nvSpPr>
                <p:cNvPr id="3698" name="Google Shape;3698;p47"/>
                <p:cNvSpPr/>
                <p:nvPr/>
              </p:nvSpPr>
              <p:spPr>
                <a:xfrm>
                  <a:off x="4000135" y="3243041"/>
                  <a:ext cx="59570" cy="57092"/>
                </a:xfrm>
                <a:custGeom>
                  <a:avLst/>
                  <a:gdLst/>
                  <a:ahLst/>
                  <a:cxnLst/>
                  <a:rect l="l" t="t" r="r" b="b"/>
                  <a:pathLst>
                    <a:path w="7574" h="7259" fill="none" extrusionOk="0">
                      <a:moveTo>
                        <a:pt x="1" y="2323"/>
                      </a:moveTo>
                      <a:lnTo>
                        <a:pt x="2577" y="7259"/>
                      </a:lnTo>
                      <a:lnTo>
                        <a:pt x="7573" y="4114"/>
                      </a:lnTo>
                      <a:lnTo>
                        <a:pt x="5541" y="1"/>
                      </a:lnTo>
                      <a:lnTo>
                        <a:pt x="352" y="232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47"/>
                <p:cNvSpPr/>
                <p:nvPr/>
              </p:nvSpPr>
              <p:spPr>
                <a:xfrm>
                  <a:off x="4024210" y="3246847"/>
                  <a:ext cx="15706" cy="53380"/>
                </a:xfrm>
                <a:custGeom>
                  <a:avLst/>
                  <a:gdLst/>
                  <a:ahLst/>
                  <a:cxnLst/>
                  <a:rect l="l" t="t" r="r" b="b"/>
                  <a:pathLst>
                    <a:path w="1997" h="6787" fill="none" extrusionOk="0">
                      <a:moveTo>
                        <a:pt x="0" y="6787"/>
                      </a:moveTo>
                      <a:lnTo>
                        <a:pt x="199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47"/>
                <p:cNvSpPr/>
                <p:nvPr/>
              </p:nvSpPr>
              <p:spPr>
                <a:xfrm>
                  <a:off x="4002896" y="3261311"/>
                  <a:ext cx="56809" cy="14086"/>
                </a:xfrm>
                <a:custGeom>
                  <a:avLst/>
                  <a:gdLst/>
                  <a:ahLst/>
                  <a:cxnLst/>
                  <a:rect l="l" t="t" r="r" b="b"/>
                  <a:pathLst>
                    <a:path w="7223" h="1791" fill="none" extrusionOk="0">
                      <a:moveTo>
                        <a:pt x="7222" y="179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01" name="Google Shape;3701;p47"/>
              <p:cNvGrpSpPr/>
              <p:nvPr/>
            </p:nvGrpSpPr>
            <p:grpSpPr>
              <a:xfrm>
                <a:off x="3977681" y="3245872"/>
                <a:ext cx="37783" cy="32380"/>
                <a:chOff x="3977681" y="3245872"/>
                <a:chExt cx="37783" cy="32380"/>
              </a:xfrm>
            </p:grpSpPr>
            <p:sp>
              <p:nvSpPr>
                <p:cNvPr id="3702" name="Google Shape;3702;p47"/>
                <p:cNvSpPr/>
                <p:nvPr/>
              </p:nvSpPr>
              <p:spPr>
                <a:xfrm>
                  <a:off x="3977681" y="3245872"/>
                  <a:ext cx="37783" cy="32380"/>
                </a:xfrm>
                <a:custGeom>
                  <a:avLst/>
                  <a:gdLst/>
                  <a:ahLst/>
                  <a:cxnLst/>
                  <a:rect l="l" t="t" r="r" b="b"/>
                  <a:pathLst>
                    <a:path w="4804" h="4117" extrusionOk="0">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47"/>
                <p:cNvSpPr/>
                <p:nvPr/>
              </p:nvSpPr>
              <p:spPr>
                <a:xfrm>
                  <a:off x="3992718" y="3255507"/>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04" name="Google Shape;3704;p47"/>
              <p:cNvGrpSpPr/>
              <p:nvPr/>
            </p:nvGrpSpPr>
            <p:grpSpPr>
              <a:xfrm>
                <a:off x="4040860" y="3262672"/>
                <a:ext cx="31405" cy="27001"/>
                <a:chOff x="4040860" y="3262672"/>
                <a:chExt cx="31405" cy="27001"/>
              </a:xfrm>
            </p:grpSpPr>
            <p:sp>
              <p:nvSpPr>
                <p:cNvPr id="3705" name="Google Shape;3705;p47"/>
                <p:cNvSpPr/>
                <p:nvPr/>
              </p:nvSpPr>
              <p:spPr>
                <a:xfrm>
                  <a:off x="4040860" y="3262672"/>
                  <a:ext cx="31405" cy="27001"/>
                </a:xfrm>
                <a:custGeom>
                  <a:avLst/>
                  <a:gdLst/>
                  <a:ahLst/>
                  <a:cxnLst/>
                  <a:rect l="l" t="t" r="r" b="b"/>
                  <a:pathLst>
                    <a:path w="3993" h="3433" extrusionOk="0">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47"/>
                <p:cNvSpPr/>
                <p:nvPr/>
              </p:nvSpPr>
              <p:spPr>
                <a:xfrm>
                  <a:off x="4054938" y="3272346"/>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07" name="Google Shape;3707;p47"/>
              <p:cNvGrpSpPr/>
              <p:nvPr/>
            </p:nvGrpSpPr>
            <p:grpSpPr>
              <a:xfrm>
                <a:off x="4021072" y="3230323"/>
                <a:ext cx="31397" cy="26906"/>
                <a:chOff x="4021072" y="3230323"/>
                <a:chExt cx="31397" cy="26906"/>
              </a:xfrm>
            </p:grpSpPr>
            <p:sp>
              <p:nvSpPr>
                <p:cNvPr id="3708" name="Google Shape;3708;p47"/>
                <p:cNvSpPr/>
                <p:nvPr/>
              </p:nvSpPr>
              <p:spPr>
                <a:xfrm>
                  <a:off x="4021072" y="3230323"/>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47"/>
                <p:cNvSpPr/>
                <p:nvPr/>
              </p:nvSpPr>
              <p:spPr>
                <a:xfrm>
                  <a:off x="403524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10" name="Google Shape;3710;p47"/>
              <p:cNvGrpSpPr/>
              <p:nvPr/>
            </p:nvGrpSpPr>
            <p:grpSpPr>
              <a:xfrm>
                <a:off x="4001472" y="3287462"/>
                <a:ext cx="31499" cy="26945"/>
                <a:chOff x="4001472" y="3287462"/>
                <a:chExt cx="31499" cy="26945"/>
              </a:xfrm>
            </p:grpSpPr>
            <p:sp>
              <p:nvSpPr>
                <p:cNvPr id="3711" name="Google Shape;3711;p47"/>
                <p:cNvSpPr/>
                <p:nvPr/>
              </p:nvSpPr>
              <p:spPr>
                <a:xfrm>
                  <a:off x="4001472" y="3287462"/>
                  <a:ext cx="31499" cy="26945"/>
                </a:xfrm>
                <a:custGeom>
                  <a:avLst/>
                  <a:gdLst/>
                  <a:ahLst/>
                  <a:cxnLst/>
                  <a:rect l="l" t="t" r="r" b="b"/>
                  <a:pathLst>
                    <a:path w="4005" h="3426" extrusionOk="0">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47"/>
                <p:cNvSpPr/>
                <p:nvPr/>
              </p:nvSpPr>
              <p:spPr>
                <a:xfrm>
                  <a:off x="4014410" y="3297175"/>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13" name="Google Shape;3713;p47"/>
            <p:cNvGrpSpPr/>
            <p:nvPr/>
          </p:nvGrpSpPr>
          <p:grpSpPr>
            <a:xfrm>
              <a:off x="4084715" y="3258865"/>
              <a:ext cx="184961" cy="137268"/>
              <a:chOff x="4084715" y="3258865"/>
              <a:chExt cx="184961" cy="137268"/>
            </a:xfrm>
          </p:grpSpPr>
          <p:grpSp>
            <p:nvGrpSpPr>
              <p:cNvPr id="3714" name="Google Shape;3714;p47"/>
              <p:cNvGrpSpPr/>
              <p:nvPr/>
            </p:nvGrpSpPr>
            <p:grpSpPr>
              <a:xfrm>
                <a:off x="4107453" y="3271583"/>
                <a:ext cx="153470" cy="110275"/>
                <a:chOff x="4107453" y="3271583"/>
                <a:chExt cx="153470" cy="110275"/>
              </a:xfrm>
            </p:grpSpPr>
            <p:sp>
              <p:nvSpPr>
                <p:cNvPr id="3715" name="Google Shape;3715;p47"/>
                <p:cNvSpPr/>
                <p:nvPr/>
              </p:nvSpPr>
              <p:spPr>
                <a:xfrm>
                  <a:off x="4107453" y="3271583"/>
                  <a:ext cx="153470" cy="110275"/>
                </a:xfrm>
                <a:custGeom>
                  <a:avLst/>
                  <a:gdLst/>
                  <a:ahLst/>
                  <a:cxnLst/>
                  <a:rect l="l" t="t" r="r" b="b"/>
                  <a:pathLst>
                    <a:path w="19513" h="14021" fill="none" extrusionOk="0">
                      <a:moveTo>
                        <a:pt x="19513" y="14021"/>
                      </a:moveTo>
                      <a:lnTo>
                        <a:pt x="14844" y="968"/>
                      </a:lnTo>
                      <a:lnTo>
                        <a:pt x="5674" y="1"/>
                      </a:lnTo>
                      <a:lnTo>
                        <a:pt x="1" y="968"/>
                      </a:lnTo>
                      <a:lnTo>
                        <a:pt x="8977" y="2674"/>
                      </a:lnTo>
                      <a:lnTo>
                        <a:pt x="14360" y="10102"/>
                      </a:lnTo>
                      <a:lnTo>
                        <a:pt x="19029" y="14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47"/>
                <p:cNvSpPr/>
                <p:nvPr/>
              </p:nvSpPr>
              <p:spPr>
                <a:xfrm>
                  <a:off x="4155886" y="3271968"/>
                  <a:ext cx="22171" cy="20559"/>
                </a:xfrm>
                <a:custGeom>
                  <a:avLst/>
                  <a:gdLst/>
                  <a:ahLst/>
                  <a:cxnLst/>
                  <a:rect l="l" t="t" r="r" b="b"/>
                  <a:pathLst>
                    <a:path w="2819" h="2614" fill="none" extrusionOk="0">
                      <a:moveTo>
                        <a:pt x="2819" y="2613"/>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47"/>
                <p:cNvSpPr/>
                <p:nvPr/>
              </p:nvSpPr>
              <p:spPr>
                <a:xfrm>
                  <a:off x="4178049" y="3279196"/>
                  <a:ext cx="42345" cy="13331"/>
                </a:xfrm>
                <a:custGeom>
                  <a:avLst/>
                  <a:gdLst/>
                  <a:ahLst/>
                  <a:cxnLst/>
                  <a:rect l="l" t="t" r="r" b="b"/>
                  <a:pathLst>
                    <a:path w="5384" h="1695" fill="none" extrusionOk="0">
                      <a:moveTo>
                        <a:pt x="1" y="1694"/>
                      </a:moveTo>
                      <a:lnTo>
                        <a:pt x="53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47"/>
                <p:cNvSpPr/>
                <p:nvPr/>
              </p:nvSpPr>
              <p:spPr>
                <a:xfrm>
                  <a:off x="4220387" y="3279196"/>
                  <a:ext cx="8" cy="71745"/>
                </a:xfrm>
                <a:custGeom>
                  <a:avLst/>
                  <a:gdLst/>
                  <a:ahLst/>
                  <a:cxnLst/>
                  <a:rect l="l" t="t" r="r" b="b"/>
                  <a:pathLst>
                    <a:path w="1" h="9122" fill="none" extrusionOk="0">
                      <a:moveTo>
                        <a:pt x="1" y="0"/>
                      </a:moveTo>
                      <a:lnTo>
                        <a:pt x="1" y="91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19" name="Google Shape;3719;p47"/>
              <p:cNvGrpSpPr/>
              <p:nvPr/>
            </p:nvGrpSpPr>
            <p:grpSpPr>
              <a:xfrm>
                <a:off x="4136947" y="3258865"/>
                <a:ext cx="31499" cy="27001"/>
                <a:chOff x="4136947" y="3258865"/>
                <a:chExt cx="31499" cy="27001"/>
              </a:xfrm>
            </p:grpSpPr>
            <p:sp>
              <p:nvSpPr>
                <p:cNvPr id="3720" name="Google Shape;3720;p47"/>
                <p:cNvSpPr/>
                <p:nvPr/>
              </p:nvSpPr>
              <p:spPr>
                <a:xfrm>
                  <a:off x="4136947" y="3258865"/>
                  <a:ext cx="31499" cy="27001"/>
                </a:xfrm>
                <a:custGeom>
                  <a:avLst/>
                  <a:gdLst/>
                  <a:ahLst/>
                  <a:cxnLst/>
                  <a:rect l="l" t="t" r="r" b="b"/>
                  <a:pathLst>
                    <a:path w="4005" h="3433" extrusionOk="0">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47"/>
                <p:cNvSpPr/>
                <p:nvPr/>
              </p:nvSpPr>
              <p:spPr>
                <a:xfrm>
                  <a:off x="4151222" y="3268539"/>
                  <a:ext cx="7621" cy="7621"/>
                </a:xfrm>
                <a:custGeom>
                  <a:avLst/>
                  <a:gdLst/>
                  <a:ahLst/>
                  <a:cxnLst/>
                  <a:rect l="l" t="t" r="r" b="b"/>
                  <a:pathLst>
                    <a:path w="969" h="969" extrusionOk="0">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22" name="Google Shape;3722;p47"/>
              <p:cNvGrpSpPr/>
              <p:nvPr/>
            </p:nvGrpSpPr>
            <p:grpSpPr>
              <a:xfrm>
                <a:off x="4084715" y="3266478"/>
                <a:ext cx="31468" cy="26898"/>
                <a:chOff x="4084715" y="3266478"/>
                <a:chExt cx="31468" cy="26898"/>
              </a:xfrm>
            </p:grpSpPr>
            <p:sp>
              <p:nvSpPr>
                <p:cNvPr id="3723" name="Google Shape;3723;p47"/>
                <p:cNvSpPr/>
                <p:nvPr/>
              </p:nvSpPr>
              <p:spPr>
                <a:xfrm>
                  <a:off x="4084715" y="3266478"/>
                  <a:ext cx="31468" cy="26898"/>
                </a:xfrm>
                <a:custGeom>
                  <a:avLst/>
                  <a:gdLst/>
                  <a:ahLst/>
                  <a:cxnLst/>
                  <a:rect l="l" t="t" r="r" b="b"/>
                  <a:pathLst>
                    <a:path w="4001" h="3420" extrusionOk="0">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47"/>
                <p:cNvSpPr/>
                <p:nvPr/>
              </p:nvSpPr>
              <p:spPr>
                <a:xfrm>
                  <a:off x="4098896" y="3276152"/>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25" name="Google Shape;3725;p47"/>
              <p:cNvGrpSpPr/>
              <p:nvPr/>
            </p:nvGrpSpPr>
            <p:grpSpPr>
              <a:xfrm>
                <a:off x="4159213" y="3279849"/>
                <a:ext cx="31405" cy="26945"/>
                <a:chOff x="4159213" y="3279849"/>
                <a:chExt cx="31405" cy="26945"/>
              </a:xfrm>
            </p:grpSpPr>
            <p:sp>
              <p:nvSpPr>
                <p:cNvPr id="3726" name="Google Shape;3726;p47"/>
                <p:cNvSpPr/>
                <p:nvPr/>
              </p:nvSpPr>
              <p:spPr>
                <a:xfrm>
                  <a:off x="4159213" y="3279849"/>
                  <a:ext cx="31405" cy="26945"/>
                </a:xfrm>
                <a:custGeom>
                  <a:avLst/>
                  <a:gdLst/>
                  <a:ahLst/>
                  <a:cxnLst/>
                  <a:rect l="l" t="t" r="r" b="b"/>
                  <a:pathLst>
                    <a:path w="3993" h="3426" extrusionOk="0">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47"/>
                <p:cNvSpPr/>
                <p:nvPr/>
              </p:nvSpPr>
              <p:spPr>
                <a:xfrm>
                  <a:off x="4173385" y="3289570"/>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28" name="Google Shape;3728;p47"/>
              <p:cNvGrpSpPr/>
              <p:nvPr/>
            </p:nvGrpSpPr>
            <p:grpSpPr>
              <a:xfrm>
                <a:off x="4201550" y="3266502"/>
                <a:ext cx="31405" cy="26883"/>
                <a:chOff x="4201550" y="3266502"/>
                <a:chExt cx="31405" cy="26883"/>
              </a:xfrm>
            </p:grpSpPr>
            <p:sp>
              <p:nvSpPr>
                <p:cNvPr id="3729" name="Google Shape;3729;p47"/>
                <p:cNvSpPr/>
                <p:nvPr/>
              </p:nvSpPr>
              <p:spPr>
                <a:xfrm>
                  <a:off x="4201550" y="3266502"/>
                  <a:ext cx="31405" cy="26883"/>
                </a:xfrm>
                <a:custGeom>
                  <a:avLst/>
                  <a:gdLst/>
                  <a:ahLst/>
                  <a:cxnLst/>
                  <a:rect l="l" t="t" r="r" b="b"/>
                  <a:pathLst>
                    <a:path w="3993" h="3418" extrusionOk="0">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47"/>
                <p:cNvSpPr/>
                <p:nvPr/>
              </p:nvSpPr>
              <p:spPr>
                <a:xfrm>
                  <a:off x="4214331" y="3276247"/>
                  <a:ext cx="8919" cy="7582"/>
                </a:xfrm>
                <a:custGeom>
                  <a:avLst/>
                  <a:gdLst/>
                  <a:ahLst/>
                  <a:cxnLst/>
                  <a:rect l="l" t="t" r="r" b="b"/>
                  <a:pathLst>
                    <a:path w="1134" h="964" extrusionOk="0">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31" name="Google Shape;3731;p47"/>
              <p:cNvGrpSpPr/>
              <p:nvPr/>
            </p:nvGrpSpPr>
            <p:grpSpPr>
              <a:xfrm>
                <a:off x="4201550" y="3338278"/>
                <a:ext cx="31405" cy="26930"/>
                <a:chOff x="4201550" y="3338278"/>
                <a:chExt cx="31405" cy="26930"/>
              </a:xfrm>
            </p:grpSpPr>
            <p:sp>
              <p:nvSpPr>
                <p:cNvPr id="3732" name="Google Shape;3732;p47"/>
                <p:cNvSpPr/>
                <p:nvPr/>
              </p:nvSpPr>
              <p:spPr>
                <a:xfrm>
                  <a:off x="4201550" y="3338278"/>
                  <a:ext cx="31405" cy="26930"/>
                </a:xfrm>
                <a:custGeom>
                  <a:avLst/>
                  <a:gdLst/>
                  <a:ahLst/>
                  <a:cxnLst/>
                  <a:rect l="l" t="t" r="r" b="b"/>
                  <a:pathLst>
                    <a:path w="3993" h="3424" extrusionOk="0">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47"/>
                <p:cNvSpPr/>
                <p:nvPr/>
              </p:nvSpPr>
              <p:spPr>
                <a:xfrm>
                  <a:off x="4214331" y="3347976"/>
                  <a:ext cx="8919" cy="7590"/>
                </a:xfrm>
                <a:custGeom>
                  <a:avLst/>
                  <a:gdLst/>
                  <a:ahLst/>
                  <a:cxnLst/>
                  <a:rect l="l" t="t" r="r" b="b"/>
                  <a:pathLst>
                    <a:path w="1134" h="965" extrusionOk="0">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34" name="Google Shape;3734;p47"/>
              <p:cNvGrpSpPr/>
              <p:nvPr/>
            </p:nvGrpSpPr>
            <p:grpSpPr>
              <a:xfrm>
                <a:off x="4238272" y="3369132"/>
                <a:ext cx="31405" cy="27001"/>
                <a:chOff x="4238272" y="3369132"/>
                <a:chExt cx="31405" cy="27001"/>
              </a:xfrm>
            </p:grpSpPr>
            <p:sp>
              <p:nvSpPr>
                <p:cNvPr id="3735" name="Google Shape;3735;p47"/>
                <p:cNvSpPr/>
                <p:nvPr/>
              </p:nvSpPr>
              <p:spPr>
                <a:xfrm>
                  <a:off x="4238272" y="3369132"/>
                  <a:ext cx="31405" cy="27001"/>
                </a:xfrm>
                <a:custGeom>
                  <a:avLst/>
                  <a:gdLst/>
                  <a:ahLst/>
                  <a:cxnLst/>
                  <a:rect l="l" t="t" r="r" b="b"/>
                  <a:pathLst>
                    <a:path w="3993" h="3433" extrusionOk="0">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47"/>
                <p:cNvSpPr/>
                <p:nvPr/>
              </p:nvSpPr>
              <p:spPr>
                <a:xfrm>
                  <a:off x="4251217" y="3378806"/>
                  <a:ext cx="8856" cy="7605"/>
                </a:xfrm>
                <a:custGeom>
                  <a:avLst/>
                  <a:gdLst/>
                  <a:ahLst/>
                  <a:cxnLst/>
                  <a:rect l="l" t="t" r="r" b="b"/>
                  <a:pathLst>
                    <a:path w="1126" h="967" extrusionOk="0">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37" name="Google Shape;3737;p47"/>
            <p:cNvGrpSpPr/>
            <p:nvPr/>
          </p:nvGrpSpPr>
          <p:grpSpPr>
            <a:xfrm>
              <a:off x="4068639" y="3200169"/>
              <a:ext cx="77643" cy="37272"/>
              <a:chOff x="4068639" y="3200169"/>
              <a:chExt cx="77643" cy="37272"/>
            </a:xfrm>
          </p:grpSpPr>
          <p:sp>
            <p:nvSpPr>
              <p:cNvPr id="3738" name="Google Shape;3738;p47"/>
              <p:cNvSpPr/>
              <p:nvPr/>
            </p:nvSpPr>
            <p:spPr>
              <a:xfrm>
                <a:off x="4087570" y="3212886"/>
                <a:ext cx="49958" cy="10374"/>
              </a:xfrm>
              <a:custGeom>
                <a:avLst/>
                <a:gdLst/>
                <a:ahLst/>
                <a:cxnLst/>
                <a:rect l="l" t="t" r="r" b="b"/>
                <a:pathLst>
                  <a:path w="6352" h="1319" fill="none" extrusionOk="0">
                    <a:moveTo>
                      <a:pt x="1" y="1319"/>
                    </a:moveTo>
                    <a:lnTo>
                      <a:pt x="635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39" name="Google Shape;3739;p47"/>
              <p:cNvGrpSpPr/>
              <p:nvPr/>
            </p:nvGrpSpPr>
            <p:grpSpPr>
              <a:xfrm>
                <a:off x="4114878" y="3200169"/>
                <a:ext cx="31405" cy="26993"/>
                <a:chOff x="4114878" y="3200169"/>
                <a:chExt cx="31405" cy="26993"/>
              </a:xfrm>
            </p:grpSpPr>
            <p:sp>
              <p:nvSpPr>
                <p:cNvPr id="3740" name="Google Shape;3740;p47"/>
                <p:cNvSpPr/>
                <p:nvPr/>
              </p:nvSpPr>
              <p:spPr>
                <a:xfrm>
                  <a:off x="4114878" y="3200169"/>
                  <a:ext cx="31405" cy="26993"/>
                </a:xfrm>
                <a:custGeom>
                  <a:avLst/>
                  <a:gdLst/>
                  <a:ahLst/>
                  <a:cxnLst/>
                  <a:rect l="l" t="t" r="r" b="b"/>
                  <a:pathLst>
                    <a:path w="3993" h="3432" extrusionOk="0">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47"/>
                <p:cNvSpPr/>
                <p:nvPr/>
              </p:nvSpPr>
              <p:spPr>
                <a:xfrm>
                  <a:off x="4127721" y="3209835"/>
                  <a:ext cx="8950" cy="7684"/>
                </a:xfrm>
                <a:custGeom>
                  <a:avLst/>
                  <a:gdLst/>
                  <a:ahLst/>
                  <a:cxnLst/>
                  <a:rect l="l" t="t" r="r" b="b"/>
                  <a:pathLst>
                    <a:path w="1138" h="977" extrusionOk="0">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42" name="Google Shape;3742;p47"/>
              <p:cNvGrpSpPr/>
              <p:nvPr/>
            </p:nvGrpSpPr>
            <p:grpSpPr>
              <a:xfrm>
                <a:off x="4068639" y="3210535"/>
                <a:ext cx="31499" cy="26906"/>
                <a:chOff x="4068639" y="3210535"/>
                <a:chExt cx="31499" cy="26906"/>
              </a:xfrm>
            </p:grpSpPr>
            <p:sp>
              <p:nvSpPr>
                <p:cNvPr id="3743" name="Google Shape;3743;p47"/>
                <p:cNvSpPr/>
                <p:nvPr/>
              </p:nvSpPr>
              <p:spPr>
                <a:xfrm>
                  <a:off x="4068639" y="3210535"/>
                  <a:ext cx="31499" cy="26906"/>
                </a:xfrm>
                <a:custGeom>
                  <a:avLst/>
                  <a:gdLst/>
                  <a:ahLst/>
                  <a:cxnLst/>
                  <a:rect l="l" t="t" r="r" b="b"/>
                  <a:pathLst>
                    <a:path w="4005" h="3421" extrusionOk="0">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47"/>
                <p:cNvSpPr/>
                <p:nvPr/>
              </p:nvSpPr>
              <p:spPr>
                <a:xfrm>
                  <a:off x="4081577" y="3220209"/>
                  <a:ext cx="8856" cy="7582"/>
                </a:xfrm>
                <a:custGeom>
                  <a:avLst/>
                  <a:gdLst/>
                  <a:ahLst/>
                  <a:cxnLst/>
                  <a:rect l="l" t="t" r="r" b="b"/>
                  <a:pathLst>
                    <a:path w="1126" h="964" extrusionOk="0">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45" name="Google Shape;3745;p47"/>
            <p:cNvGrpSpPr/>
            <p:nvPr/>
          </p:nvGrpSpPr>
          <p:grpSpPr>
            <a:xfrm>
              <a:off x="3869702" y="3066935"/>
              <a:ext cx="382664" cy="190294"/>
              <a:chOff x="3869702" y="3066935"/>
              <a:chExt cx="382664" cy="190294"/>
            </a:xfrm>
          </p:grpSpPr>
          <p:grpSp>
            <p:nvGrpSpPr>
              <p:cNvPr id="3746" name="Google Shape;3746;p47"/>
              <p:cNvGrpSpPr/>
              <p:nvPr/>
            </p:nvGrpSpPr>
            <p:grpSpPr>
              <a:xfrm>
                <a:off x="3888633" y="3082351"/>
                <a:ext cx="351172" cy="160698"/>
                <a:chOff x="3888633" y="3082351"/>
                <a:chExt cx="351172" cy="160698"/>
              </a:xfrm>
            </p:grpSpPr>
            <p:sp>
              <p:nvSpPr>
                <p:cNvPr id="3747" name="Google Shape;3747;p47"/>
                <p:cNvSpPr/>
                <p:nvPr/>
              </p:nvSpPr>
              <p:spPr>
                <a:xfrm>
                  <a:off x="3892440" y="3082351"/>
                  <a:ext cx="347366" cy="160698"/>
                </a:xfrm>
                <a:custGeom>
                  <a:avLst/>
                  <a:gdLst/>
                  <a:ahLst/>
                  <a:cxnLst/>
                  <a:rect l="l" t="t" r="r" b="b"/>
                  <a:pathLst>
                    <a:path w="44166" h="20432" fill="none" extrusionOk="0">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47"/>
                <p:cNvSpPr/>
                <p:nvPr/>
              </p:nvSpPr>
              <p:spPr>
                <a:xfrm>
                  <a:off x="3888633" y="3172924"/>
                  <a:ext cx="72979" cy="70124"/>
                </a:xfrm>
                <a:custGeom>
                  <a:avLst/>
                  <a:gdLst/>
                  <a:ahLst/>
                  <a:cxnLst/>
                  <a:rect l="l" t="t" r="r" b="b"/>
                  <a:pathLst>
                    <a:path w="9279" h="8916" fill="none" extrusionOk="0">
                      <a:moveTo>
                        <a:pt x="0" y="8916"/>
                      </a:moveTo>
                      <a:lnTo>
                        <a:pt x="9279" y="6883"/>
                      </a:lnTo>
                      <a:lnTo>
                        <a:pt x="704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47"/>
                <p:cNvSpPr/>
                <p:nvPr/>
              </p:nvSpPr>
              <p:spPr>
                <a:xfrm>
                  <a:off x="3960370" y="3203653"/>
                  <a:ext cx="79547" cy="19607"/>
                </a:xfrm>
                <a:custGeom>
                  <a:avLst/>
                  <a:gdLst/>
                  <a:ahLst/>
                  <a:cxnLst/>
                  <a:rect l="l" t="t" r="r" b="b"/>
                  <a:pathLst>
                    <a:path w="10114" h="2493" fill="none" extrusionOk="0">
                      <a:moveTo>
                        <a:pt x="0" y="2493"/>
                      </a:moveTo>
                      <a:lnTo>
                        <a:pt x="1011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47"/>
                <p:cNvSpPr/>
                <p:nvPr/>
              </p:nvSpPr>
              <p:spPr>
                <a:xfrm>
                  <a:off x="4043613" y="3161504"/>
                  <a:ext cx="108474" cy="42156"/>
                </a:xfrm>
                <a:custGeom>
                  <a:avLst/>
                  <a:gdLst/>
                  <a:ahLst/>
                  <a:cxnLst/>
                  <a:rect l="l" t="t" r="r" b="b"/>
                  <a:pathLst>
                    <a:path w="13792" h="5360" fill="none" extrusionOk="0">
                      <a:moveTo>
                        <a:pt x="1" y="5360"/>
                      </a:moveTo>
                      <a:lnTo>
                        <a:pt x="1379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47"/>
                <p:cNvSpPr/>
                <p:nvPr/>
              </p:nvSpPr>
              <p:spPr>
                <a:xfrm>
                  <a:off x="4152079" y="3082351"/>
                  <a:ext cx="17224" cy="82968"/>
                </a:xfrm>
                <a:custGeom>
                  <a:avLst/>
                  <a:gdLst/>
                  <a:ahLst/>
                  <a:cxnLst/>
                  <a:rect l="l" t="t" r="r" b="b"/>
                  <a:pathLst>
                    <a:path w="2190" h="10549" fill="none" extrusionOk="0">
                      <a:moveTo>
                        <a:pt x="0" y="10549"/>
                      </a:moveTo>
                      <a:lnTo>
                        <a:pt x="219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47"/>
                <p:cNvSpPr/>
                <p:nvPr/>
              </p:nvSpPr>
              <p:spPr>
                <a:xfrm>
                  <a:off x="4169296" y="3082351"/>
                  <a:ext cx="25797" cy="63557"/>
                </a:xfrm>
                <a:custGeom>
                  <a:avLst/>
                  <a:gdLst/>
                  <a:ahLst/>
                  <a:cxnLst/>
                  <a:rect l="l" t="t" r="r" b="b"/>
                  <a:pathLst>
                    <a:path w="3280" h="8081" fill="none" extrusionOk="0">
                      <a:moveTo>
                        <a:pt x="1" y="0"/>
                      </a:moveTo>
                      <a:lnTo>
                        <a:pt x="3279" y="808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53" name="Google Shape;3753;p47"/>
              <p:cNvGrpSpPr/>
              <p:nvPr/>
            </p:nvGrpSpPr>
            <p:grpSpPr>
              <a:xfrm>
                <a:off x="4143703" y="3066935"/>
                <a:ext cx="37783" cy="32357"/>
                <a:chOff x="4143703" y="3066935"/>
                <a:chExt cx="37783" cy="32357"/>
              </a:xfrm>
            </p:grpSpPr>
            <p:sp>
              <p:nvSpPr>
                <p:cNvPr id="3754" name="Google Shape;3754;p47"/>
                <p:cNvSpPr/>
                <p:nvPr/>
              </p:nvSpPr>
              <p:spPr>
                <a:xfrm>
                  <a:off x="4143703" y="3066935"/>
                  <a:ext cx="37783" cy="32357"/>
                </a:xfrm>
                <a:custGeom>
                  <a:avLst/>
                  <a:gdLst/>
                  <a:ahLst/>
                  <a:cxnLst/>
                  <a:rect l="l" t="t" r="r" b="b"/>
                  <a:pathLst>
                    <a:path w="4804" h="4114" extrusionOk="0">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47"/>
                <p:cNvSpPr/>
                <p:nvPr/>
              </p:nvSpPr>
              <p:spPr>
                <a:xfrm>
                  <a:off x="4158741" y="3076641"/>
                  <a:ext cx="13040" cy="13040"/>
                </a:xfrm>
                <a:custGeom>
                  <a:avLst/>
                  <a:gdLst/>
                  <a:ahLst/>
                  <a:cxnLst/>
                  <a:rect l="l" t="t" r="r" b="b"/>
                  <a:pathLst>
                    <a:path w="1658" h="1658" extrusionOk="0">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56" name="Google Shape;3756;p47"/>
              <p:cNvGrpSpPr/>
              <p:nvPr/>
            </p:nvGrpSpPr>
            <p:grpSpPr>
              <a:xfrm>
                <a:off x="4044565" y="3103563"/>
                <a:ext cx="37783" cy="32451"/>
                <a:chOff x="4044565" y="3103563"/>
                <a:chExt cx="37783" cy="32451"/>
              </a:xfrm>
            </p:grpSpPr>
            <p:sp>
              <p:nvSpPr>
                <p:cNvPr id="3757" name="Google Shape;3757;p47"/>
                <p:cNvSpPr/>
                <p:nvPr/>
              </p:nvSpPr>
              <p:spPr>
                <a:xfrm>
                  <a:off x="4044565" y="3103563"/>
                  <a:ext cx="37783" cy="32451"/>
                </a:xfrm>
                <a:custGeom>
                  <a:avLst/>
                  <a:gdLst/>
                  <a:ahLst/>
                  <a:cxnLst/>
                  <a:rect l="l" t="t" r="r" b="b"/>
                  <a:pathLst>
                    <a:path w="4804" h="4126" extrusionOk="0">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47"/>
                <p:cNvSpPr/>
                <p:nvPr/>
              </p:nvSpPr>
              <p:spPr>
                <a:xfrm>
                  <a:off x="4059602" y="3113268"/>
                  <a:ext cx="13040" cy="13048"/>
                </a:xfrm>
                <a:custGeom>
                  <a:avLst/>
                  <a:gdLst/>
                  <a:ahLst/>
                  <a:cxnLst/>
                  <a:rect l="l" t="t" r="r" b="b"/>
                  <a:pathLst>
                    <a:path w="1658" h="1659" extrusionOk="0">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59" name="Google Shape;3759;p47"/>
              <p:cNvGrpSpPr/>
              <p:nvPr/>
            </p:nvGrpSpPr>
            <p:grpSpPr>
              <a:xfrm>
                <a:off x="4017454" y="3188237"/>
                <a:ext cx="37776" cy="32357"/>
                <a:chOff x="4017454" y="3188237"/>
                <a:chExt cx="37776" cy="32357"/>
              </a:xfrm>
            </p:grpSpPr>
            <p:sp>
              <p:nvSpPr>
                <p:cNvPr id="3760" name="Google Shape;3760;p47"/>
                <p:cNvSpPr/>
                <p:nvPr/>
              </p:nvSpPr>
              <p:spPr>
                <a:xfrm>
                  <a:off x="4017454" y="3188237"/>
                  <a:ext cx="37776" cy="32357"/>
                </a:xfrm>
                <a:custGeom>
                  <a:avLst/>
                  <a:gdLst/>
                  <a:ahLst/>
                  <a:cxnLst/>
                  <a:rect l="l" t="t" r="r" b="b"/>
                  <a:pathLst>
                    <a:path w="4803" h="4114" extrusionOk="0">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47"/>
                <p:cNvSpPr/>
                <p:nvPr/>
              </p:nvSpPr>
              <p:spPr>
                <a:xfrm>
                  <a:off x="4032484" y="3197943"/>
                  <a:ext cx="13040" cy="13048"/>
                </a:xfrm>
                <a:custGeom>
                  <a:avLst/>
                  <a:gdLst/>
                  <a:ahLst/>
                  <a:cxnLst/>
                  <a:rect l="l" t="t" r="r" b="b"/>
                  <a:pathLst>
                    <a:path w="1658" h="1659" extrusionOk="0">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62" name="Google Shape;3762;p47"/>
              <p:cNvGrpSpPr/>
              <p:nvPr/>
            </p:nvGrpSpPr>
            <p:grpSpPr>
              <a:xfrm>
                <a:off x="3921548" y="3157509"/>
                <a:ext cx="37783" cy="32357"/>
                <a:chOff x="3921548" y="3157509"/>
                <a:chExt cx="37783" cy="32357"/>
              </a:xfrm>
            </p:grpSpPr>
            <p:sp>
              <p:nvSpPr>
                <p:cNvPr id="3763" name="Google Shape;3763;p47"/>
                <p:cNvSpPr/>
                <p:nvPr/>
              </p:nvSpPr>
              <p:spPr>
                <a:xfrm>
                  <a:off x="3921548" y="3157509"/>
                  <a:ext cx="37783" cy="32357"/>
                </a:xfrm>
                <a:custGeom>
                  <a:avLst/>
                  <a:gdLst/>
                  <a:ahLst/>
                  <a:cxnLst/>
                  <a:rect l="l" t="t" r="r" b="b"/>
                  <a:pathLst>
                    <a:path w="4804" h="4114" extrusionOk="0">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4" name="Google Shape;3764;p47"/>
                <p:cNvSpPr/>
                <p:nvPr/>
              </p:nvSpPr>
              <p:spPr>
                <a:xfrm>
                  <a:off x="3936586" y="3167214"/>
                  <a:ext cx="13040" cy="13040"/>
                </a:xfrm>
                <a:custGeom>
                  <a:avLst/>
                  <a:gdLst/>
                  <a:ahLst/>
                  <a:cxnLst/>
                  <a:rect l="l" t="t" r="r" b="b"/>
                  <a:pathLst>
                    <a:path w="1658" h="1658" extrusionOk="0">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65" name="Google Shape;3765;p47"/>
              <p:cNvGrpSpPr/>
              <p:nvPr/>
            </p:nvGrpSpPr>
            <p:grpSpPr>
              <a:xfrm>
                <a:off x="3939056" y="3211620"/>
                <a:ext cx="37783" cy="32380"/>
                <a:chOff x="3939056" y="3211620"/>
                <a:chExt cx="37783" cy="32380"/>
              </a:xfrm>
            </p:grpSpPr>
            <p:sp>
              <p:nvSpPr>
                <p:cNvPr id="3766" name="Google Shape;3766;p47"/>
                <p:cNvSpPr/>
                <p:nvPr/>
              </p:nvSpPr>
              <p:spPr>
                <a:xfrm>
                  <a:off x="3939056" y="3211620"/>
                  <a:ext cx="37783" cy="32380"/>
                </a:xfrm>
                <a:custGeom>
                  <a:avLst/>
                  <a:gdLst/>
                  <a:ahLst/>
                  <a:cxnLst/>
                  <a:rect l="l" t="t" r="r" b="b"/>
                  <a:pathLst>
                    <a:path w="4804" h="4117" extrusionOk="0">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7" name="Google Shape;3767;p47"/>
                <p:cNvSpPr/>
                <p:nvPr/>
              </p:nvSpPr>
              <p:spPr>
                <a:xfrm>
                  <a:off x="3954188" y="3221255"/>
                  <a:ext cx="13040" cy="13040"/>
                </a:xfrm>
                <a:custGeom>
                  <a:avLst/>
                  <a:gdLst/>
                  <a:ahLst/>
                  <a:cxnLst/>
                  <a:rect l="l" t="t" r="r" b="b"/>
                  <a:pathLst>
                    <a:path w="1658" h="1658" extrusionOk="0">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68" name="Google Shape;3768;p47"/>
              <p:cNvGrpSpPr/>
              <p:nvPr/>
            </p:nvGrpSpPr>
            <p:grpSpPr>
              <a:xfrm>
                <a:off x="4176240" y="3136965"/>
                <a:ext cx="31405" cy="26930"/>
                <a:chOff x="4176240" y="3136965"/>
                <a:chExt cx="31405" cy="26930"/>
              </a:xfrm>
            </p:grpSpPr>
            <p:sp>
              <p:nvSpPr>
                <p:cNvPr id="3769" name="Google Shape;3769;p47"/>
                <p:cNvSpPr/>
                <p:nvPr/>
              </p:nvSpPr>
              <p:spPr>
                <a:xfrm>
                  <a:off x="4176240" y="3136965"/>
                  <a:ext cx="31405" cy="26930"/>
                </a:xfrm>
                <a:custGeom>
                  <a:avLst/>
                  <a:gdLst/>
                  <a:ahLst/>
                  <a:cxnLst/>
                  <a:rect l="l" t="t" r="r" b="b"/>
                  <a:pathLst>
                    <a:path w="3993" h="3424" extrusionOk="0">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0" name="Google Shape;3770;p47"/>
                <p:cNvSpPr/>
                <p:nvPr/>
              </p:nvSpPr>
              <p:spPr>
                <a:xfrm>
                  <a:off x="4190327" y="3146663"/>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1" name="Google Shape;3771;p47"/>
              <p:cNvGrpSpPr/>
              <p:nvPr/>
            </p:nvGrpSpPr>
            <p:grpSpPr>
              <a:xfrm>
                <a:off x="4133148" y="3152593"/>
                <a:ext cx="31499" cy="27001"/>
                <a:chOff x="4133148" y="3152593"/>
                <a:chExt cx="31499" cy="27001"/>
              </a:xfrm>
            </p:grpSpPr>
            <p:sp>
              <p:nvSpPr>
                <p:cNvPr id="3772" name="Google Shape;3772;p47"/>
                <p:cNvSpPr/>
                <p:nvPr/>
              </p:nvSpPr>
              <p:spPr>
                <a:xfrm>
                  <a:off x="4133148" y="3152593"/>
                  <a:ext cx="31499" cy="27001"/>
                </a:xfrm>
                <a:custGeom>
                  <a:avLst/>
                  <a:gdLst/>
                  <a:ahLst/>
                  <a:cxnLst/>
                  <a:rect l="l" t="t" r="r" b="b"/>
                  <a:pathLst>
                    <a:path w="4005" h="3433" extrusionOk="0">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3" name="Google Shape;3773;p47"/>
                <p:cNvSpPr/>
                <p:nvPr/>
              </p:nvSpPr>
              <p:spPr>
                <a:xfrm>
                  <a:off x="4147321" y="316226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4" name="Google Shape;3774;p47"/>
              <p:cNvGrpSpPr/>
              <p:nvPr/>
            </p:nvGrpSpPr>
            <p:grpSpPr>
              <a:xfrm>
                <a:off x="4220866" y="3073534"/>
                <a:ext cx="31499" cy="26898"/>
                <a:chOff x="4220866" y="3073534"/>
                <a:chExt cx="31499" cy="26898"/>
              </a:xfrm>
            </p:grpSpPr>
            <p:sp>
              <p:nvSpPr>
                <p:cNvPr id="3775" name="Google Shape;3775;p47"/>
                <p:cNvSpPr/>
                <p:nvPr/>
              </p:nvSpPr>
              <p:spPr>
                <a:xfrm>
                  <a:off x="4220866" y="307353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6" name="Google Shape;3776;p47"/>
                <p:cNvSpPr/>
                <p:nvPr/>
              </p:nvSpPr>
              <p:spPr>
                <a:xfrm>
                  <a:off x="4235039" y="3083114"/>
                  <a:ext cx="7621" cy="7613"/>
                </a:xfrm>
                <a:custGeom>
                  <a:avLst/>
                  <a:gdLst/>
                  <a:ahLst/>
                  <a:cxnLst/>
                  <a:rect l="l" t="t" r="r" b="b"/>
                  <a:pathLst>
                    <a:path w="969" h="968" extrusionOk="0">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7" name="Google Shape;3777;p47"/>
              <p:cNvGrpSpPr/>
              <p:nvPr/>
            </p:nvGrpSpPr>
            <p:grpSpPr>
              <a:xfrm>
                <a:off x="3869702" y="3230323"/>
                <a:ext cx="31499" cy="26906"/>
                <a:chOff x="3869702" y="3230323"/>
                <a:chExt cx="31499" cy="26906"/>
              </a:xfrm>
            </p:grpSpPr>
            <p:sp>
              <p:nvSpPr>
                <p:cNvPr id="3778" name="Google Shape;3778;p47"/>
                <p:cNvSpPr/>
                <p:nvPr/>
              </p:nvSpPr>
              <p:spPr>
                <a:xfrm>
                  <a:off x="3869702" y="3230323"/>
                  <a:ext cx="31499" cy="26906"/>
                </a:xfrm>
                <a:custGeom>
                  <a:avLst/>
                  <a:gdLst/>
                  <a:ahLst/>
                  <a:cxnLst/>
                  <a:rect l="l" t="t" r="r" b="b"/>
                  <a:pathLst>
                    <a:path w="4005" h="3421" extrusionOk="0">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9" name="Google Shape;3779;p47"/>
                <p:cNvSpPr/>
                <p:nvPr/>
              </p:nvSpPr>
              <p:spPr>
                <a:xfrm>
                  <a:off x="388387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80" name="Google Shape;3780;p47"/>
            <p:cNvGrpSpPr/>
            <p:nvPr/>
          </p:nvGrpSpPr>
          <p:grpSpPr>
            <a:xfrm>
              <a:off x="4271383" y="3065882"/>
              <a:ext cx="304556" cy="341663"/>
              <a:chOff x="4271383" y="3065882"/>
              <a:chExt cx="304556" cy="341663"/>
            </a:xfrm>
          </p:grpSpPr>
          <p:grpSp>
            <p:nvGrpSpPr>
              <p:cNvPr id="3781" name="Google Shape;3781;p47"/>
              <p:cNvGrpSpPr/>
              <p:nvPr/>
            </p:nvGrpSpPr>
            <p:grpSpPr>
              <a:xfrm>
                <a:off x="4293838" y="3078639"/>
                <a:ext cx="269353" cy="311973"/>
                <a:chOff x="4293838" y="3078639"/>
                <a:chExt cx="269353" cy="311973"/>
              </a:xfrm>
            </p:grpSpPr>
            <p:sp>
              <p:nvSpPr>
                <p:cNvPr id="3782" name="Google Shape;3782;p47"/>
                <p:cNvSpPr/>
                <p:nvPr/>
              </p:nvSpPr>
              <p:spPr>
                <a:xfrm>
                  <a:off x="4293838" y="3078639"/>
                  <a:ext cx="269353" cy="311973"/>
                </a:xfrm>
                <a:custGeom>
                  <a:avLst/>
                  <a:gdLst/>
                  <a:ahLst/>
                  <a:cxnLst/>
                  <a:rect l="l" t="t" r="r" b="b"/>
                  <a:pathLst>
                    <a:path w="34247" h="39666" fill="none" extrusionOk="0">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47"/>
                <p:cNvSpPr/>
                <p:nvPr/>
              </p:nvSpPr>
              <p:spPr>
                <a:xfrm>
                  <a:off x="4306965" y="3099473"/>
                  <a:ext cx="62519" cy="69652"/>
                </a:xfrm>
                <a:custGeom>
                  <a:avLst/>
                  <a:gdLst/>
                  <a:ahLst/>
                  <a:cxnLst/>
                  <a:rect l="l" t="t" r="r" b="b"/>
                  <a:pathLst>
                    <a:path w="7949" h="8856" fill="none" extrusionOk="0">
                      <a:moveTo>
                        <a:pt x="1" y="1"/>
                      </a:moveTo>
                      <a:lnTo>
                        <a:pt x="7948" y="885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784;p47"/>
                <p:cNvSpPr/>
                <p:nvPr/>
              </p:nvSpPr>
              <p:spPr>
                <a:xfrm>
                  <a:off x="4369476" y="3169118"/>
                  <a:ext cx="26072" cy="98666"/>
                </a:xfrm>
                <a:custGeom>
                  <a:avLst/>
                  <a:gdLst/>
                  <a:ahLst/>
                  <a:cxnLst/>
                  <a:rect l="l" t="t" r="r" b="b"/>
                  <a:pathLst>
                    <a:path w="3315" h="12545" fill="none" extrusionOk="0">
                      <a:moveTo>
                        <a:pt x="0" y="1"/>
                      </a:moveTo>
                      <a:lnTo>
                        <a:pt x="3315" y="1254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5" name="Google Shape;3785;p47"/>
                <p:cNvSpPr/>
                <p:nvPr/>
              </p:nvSpPr>
              <p:spPr>
                <a:xfrm>
                  <a:off x="4399347" y="3078639"/>
                  <a:ext cx="60041" cy="110558"/>
                </a:xfrm>
                <a:custGeom>
                  <a:avLst/>
                  <a:gdLst/>
                  <a:ahLst/>
                  <a:cxnLst/>
                  <a:rect l="l" t="t" r="r" b="b"/>
                  <a:pathLst>
                    <a:path w="7634" h="14057" fill="none" extrusionOk="0">
                      <a:moveTo>
                        <a:pt x="7634" y="14057"/>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47"/>
                <p:cNvSpPr/>
                <p:nvPr/>
              </p:nvSpPr>
              <p:spPr>
                <a:xfrm>
                  <a:off x="4373282" y="3169118"/>
                  <a:ext cx="82299" cy="20079"/>
                </a:xfrm>
                <a:custGeom>
                  <a:avLst/>
                  <a:gdLst/>
                  <a:ahLst/>
                  <a:cxnLst/>
                  <a:rect l="l" t="t" r="r" b="b"/>
                  <a:pathLst>
                    <a:path w="10464" h="2553" fill="none" extrusionOk="0">
                      <a:moveTo>
                        <a:pt x="0" y="1"/>
                      </a:moveTo>
                      <a:lnTo>
                        <a:pt x="10464" y="2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3787;p47"/>
                <p:cNvSpPr/>
                <p:nvPr/>
              </p:nvSpPr>
              <p:spPr>
                <a:xfrm>
                  <a:off x="4369476" y="3078639"/>
                  <a:ext cx="29879" cy="90487"/>
                </a:xfrm>
                <a:custGeom>
                  <a:avLst/>
                  <a:gdLst/>
                  <a:ahLst/>
                  <a:cxnLst/>
                  <a:rect l="l" t="t" r="r" b="b"/>
                  <a:pathLst>
                    <a:path w="3799" h="11505" fill="none" extrusionOk="0">
                      <a:moveTo>
                        <a:pt x="0" y="11505"/>
                      </a:moveTo>
                      <a:lnTo>
                        <a:pt x="379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8" name="Google Shape;3788;p47"/>
                <p:cNvSpPr/>
                <p:nvPr/>
              </p:nvSpPr>
              <p:spPr>
                <a:xfrm>
                  <a:off x="4293932" y="3169118"/>
                  <a:ext cx="75551" cy="41110"/>
                </a:xfrm>
                <a:custGeom>
                  <a:avLst/>
                  <a:gdLst/>
                  <a:ahLst/>
                  <a:cxnLst/>
                  <a:rect l="l" t="t" r="r" b="b"/>
                  <a:pathLst>
                    <a:path w="9606" h="5227" fill="none" extrusionOk="0">
                      <a:moveTo>
                        <a:pt x="1" y="5226"/>
                      </a:moveTo>
                      <a:lnTo>
                        <a:pt x="960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47"/>
                <p:cNvSpPr/>
                <p:nvPr/>
              </p:nvSpPr>
              <p:spPr>
                <a:xfrm>
                  <a:off x="4350159" y="3267776"/>
                  <a:ext cx="45389" cy="27032"/>
                </a:xfrm>
                <a:custGeom>
                  <a:avLst/>
                  <a:gdLst/>
                  <a:ahLst/>
                  <a:cxnLst/>
                  <a:rect l="l" t="t" r="r" b="b"/>
                  <a:pathLst>
                    <a:path w="5771" h="3437" fill="none" extrusionOk="0">
                      <a:moveTo>
                        <a:pt x="1" y="3436"/>
                      </a:moveTo>
                      <a:lnTo>
                        <a:pt x="57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0" name="Google Shape;3790;p47"/>
                <p:cNvSpPr/>
                <p:nvPr/>
              </p:nvSpPr>
              <p:spPr>
                <a:xfrm>
                  <a:off x="4395540" y="3267776"/>
                  <a:ext cx="38830" cy="76031"/>
                </a:xfrm>
                <a:custGeom>
                  <a:avLst/>
                  <a:gdLst/>
                  <a:ahLst/>
                  <a:cxnLst/>
                  <a:rect l="l" t="t" r="r" b="b"/>
                  <a:pathLst>
                    <a:path w="4937" h="9667" fill="none" extrusionOk="0">
                      <a:moveTo>
                        <a:pt x="1" y="1"/>
                      </a:moveTo>
                      <a:lnTo>
                        <a:pt x="4936" y="9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1" name="Google Shape;3791;p47"/>
                <p:cNvSpPr/>
                <p:nvPr/>
              </p:nvSpPr>
              <p:spPr>
                <a:xfrm>
                  <a:off x="4360439" y="3267776"/>
                  <a:ext cx="35109" cy="121978"/>
                </a:xfrm>
                <a:custGeom>
                  <a:avLst/>
                  <a:gdLst/>
                  <a:ahLst/>
                  <a:cxnLst/>
                  <a:rect l="l" t="t" r="r" b="b"/>
                  <a:pathLst>
                    <a:path w="4464" h="15509" fill="none" extrusionOk="0">
                      <a:moveTo>
                        <a:pt x="0" y="15509"/>
                      </a:moveTo>
                      <a:lnTo>
                        <a:pt x="446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47"/>
                <p:cNvSpPr/>
                <p:nvPr/>
              </p:nvSpPr>
              <p:spPr>
                <a:xfrm>
                  <a:off x="4293932" y="3210220"/>
                  <a:ext cx="101616" cy="57564"/>
                </a:xfrm>
                <a:custGeom>
                  <a:avLst/>
                  <a:gdLst/>
                  <a:ahLst/>
                  <a:cxnLst/>
                  <a:rect l="l" t="t" r="r" b="b"/>
                  <a:pathLst>
                    <a:path w="12920" h="7319" fill="none" extrusionOk="0">
                      <a:moveTo>
                        <a:pt x="1" y="0"/>
                      </a:moveTo>
                      <a:lnTo>
                        <a:pt x="12920" y="73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47"/>
                <p:cNvSpPr/>
                <p:nvPr/>
              </p:nvSpPr>
              <p:spPr>
                <a:xfrm>
                  <a:off x="4395540" y="3186436"/>
                  <a:ext cx="66420" cy="79735"/>
                </a:xfrm>
                <a:custGeom>
                  <a:avLst/>
                  <a:gdLst/>
                  <a:ahLst/>
                  <a:cxnLst/>
                  <a:rect l="l" t="t" r="r" b="b"/>
                  <a:pathLst>
                    <a:path w="8445" h="10138" fill="none" extrusionOk="0">
                      <a:moveTo>
                        <a:pt x="8444" y="0"/>
                      </a:moveTo>
                      <a:lnTo>
                        <a:pt x="1" y="1013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47"/>
                <p:cNvSpPr/>
                <p:nvPr/>
              </p:nvSpPr>
              <p:spPr>
                <a:xfrm>
                  <a:off x="4459380" y="3189669"/>
                  <a:ext cx="41873" cy="123402"/>
                </a:xfrm>
                <a:custGeom>
                  <a:avLst/>
                  <a:gdLst/>
                  <a:ahLst/>
                  <a:cxnLst/>
                  <a:rect l="l" t="t" r="r" b="b"/>
                  <a:pathLst>
                    <a:path w="5324" h="15690" fill="none" extrusionOk="0">
                      <a:moveTo>
                        <a:pt x="1" y="0"/>
                      </a:moveTo>
                      <a:lnTo>
                        <a:pt x="5323" y="15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795;p47"/>
                <p:cNvSpPr/>
                <p:nvPr/>
              </p:nvSpPr>
              <p:spPr>
                <a:xfrm>
                  <a:off x="4395540" y="3267776"/>
                  <a:ext cx="105713" cy="45295"/>
                </a:xfrm>
                <a:custGeom>
                  <a:avLst/>
                  <a:gdLst/>
                  <a:ahLst/>
                  <a:cxnLst/>
                  <a:rect l="l" t="t" r="r" b="b"/>
                  <a:pathLst>
                    <a:path w="13441" h="5759" fill="none" extrusionOk="0">
                      <a:moveTo>
                        <a:pt x="1" y="1"/>
                      </a:moveTo>
                      <a:lnTo>
                        <a:pt x="13440" y="575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47"/>
                <p:cNvSpPr/>
                <p:nvPr/>
              </p:nvSpPr>
              <p:spPr>
                <a:xfrm>
                  <a:off x="4501246" y="3223252"/>
                  <a:ext cx="46435" cy="89818"/>
                </a:xfrm>
                <a:custGeom>
                  <a:avLst/>
                  <a:gdLst/>
                  <a:ahLst/>
                  <a:cxnLst/>
                  <a:rect l="l" t="t" r="r" b="b"/>
                  <a:pathLst>
                    <a:path w="5904" h="11420" fill="none" extrusionOk="0">
                      <a:moveTo>
                        <a:pt x="0" y="11420"/>
                      </a:moveTo>
                      <a:lnTo>
                        <a:pt x="590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47"/>
                <p:cNvSpPr/>
                <p:nvPr/>
              </p:nvSpPr>
              <p:spPr>
                <a:xfrm>
                  <a:off x="4459671" y="3104231"/>
                  <a:ext cx="58421" cy="84966"/>
                </a:xfrm>
                <a:custGeom>
                  <a:avLst/>
                  <a:gdLst/>
                  <a:ahLst/>
                  <a:cxnLst/>
                  <a:rect l="l" t="t" r="r" b="b"/>
                  <a:pathLst>
                    <a:path w="7428" h="10803" fill="none" extrusionOk="0">
                      <a:moveTo>
                        <a:pt x="0" y="10803"/>
                      </a:moveTo>
                      <a:lnTo>
                        <a:pt x="7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47"/>
                <p:cNvSpPr/>
                <p:nvPr/>
              </p:nvSpPr>
              <p:spPr>
                <a:xfrm>
                  <a:off x="4459671" y="3189189"/>
                  <a:ext cx="86586" cy="36737"/>
                </a:xfrm>
                <a:custGeom>
                  <a:avLst/>
                  <a:gdLst/>
                  <a:ahLst/>
                  <a:cxnLst/>
                  <a:rect l="l" t="t" r="r" b="b"/>
                  <a:pathLst>
                    <a:path w="11009" h="4671" fill="none" extrusionOk="0">
                      <a:moveTo>
                        <a:pt x="0" y="1"/>
                      </a:moveTo>
                      <a:lnTo>
                        <a:pt x="11008" y="4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99" name="Google Shape;3799;p47"/>
              <p:cNvGrpSpPr/>
              <p:nvPr/>
            </p:nvGrpSpPr>
            <p:grpSpPr>
              <a:xfrm>
                <a:off x="4538164" y="3342061"/>
                <a:ext cx="37776" cy="32380"/>
                <a:chOff x="4538164" y="3342061"/>
                <a:chExt cx="37776" cy="32380"/>
              </a:xfrm>
            </p:grpSpPr>
            <p:sp>
              <p:nvSpPr>
                <p:cNvPr id="3800" name="Google Shape;3800;p47"/>
                <p:cNvSpPr/>
                <p:nvPr/>
              </p:nvSpPr>
              <p:spPr>
                <a:xfrm>
                  <a:off x="4538164" y="3342061"/>
                  <a:ext cx="37776" cy="32380"/>
                </a:xfrm>
                <a:custGeom>
                  <a:avLst/>
                  <a:gdLst/>
                  <a:ahLst/>
                  <a:cxnLst/>
                  <a:rect l="l" t="t" r="r" b="b"/>
                  <a:pathLst>
                    <a:path w="4803" h="4117" extrusionOk="0">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1" name="Google Shape;3801;p47"/>
                <p:cNvSpPr/>
                <p:nvPr/>
              </p:nvSpPr>
              <p:spPr>
                <a:xfrm>
                  <a:off x="4553194" y="3351790"/>
                  <a:ext cx="13040" cy="13040"/>
                </a:xfrm>
                <a:custGeom>
                  <a:avLst/>
                  <a:gdLst/>
                  <a:ahLst/>
                  <a:cxnLst/>
                  <a:rect l="l" t="t" r="r" b="b"/>
                  <a:pathLst>
                    <a:path w="1658" h="1658" extrusionOk="0">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2" name="Google Shape;3802;p47"/>
              <p:cNvGrpSpPr/>
              <p:nvPr/>
            </p:nvGrpSpPr>
            <p:grpSpPr>
              <a:xfrm>
                <a:off x="4271383" y="3194742"/>
                <a:ext cx="37783" cy="32420"/>
                <a:chOff x="4271383" y="3194742"/>
                <a:chExt cx="37783" cy="32420"/>
              </a:xfrm>
            </p:grpSpPr>
            <p:sp>
              <p:nvSpPr>
                <p:cNvPr id="3803" name="Google Shape;3803;p47"/>
                <p:cNvSpPr/>
                <p:nvPr/>
              </p:nvSpPr>
              <p:spPr>
                <a:xfrm>
                  <a:off x="4271383" y="3194742"/>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4" name="Google Shape;3804;p47"/>
                <p:cNvSpPr/>
                <p:nvPr/>
              </p:nvSpPr>
              <p:spPr>
                <a:xfrm>
                  <a:off x="4286516" y="3204416"/>
                  <a:ext cx="13040" cy="13040"/>
                </a:xfrm>
                <a:custGeom>
                  <a:avLst/>
                  <a:gdLst/>
                  <a:ahLst/>
                  <a:cxnLst/>
                  <a:rect l="l" t="t" r="r" b="b"/>
                  <a:pathLst>
                    <a:path w="1658" h="1658" extrusionOk="0">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5" name="Google Shape;3805;p47"/>
              <p:cNvGrpSpPr/>
              <p:nvPr/>
            </p:nvGrpSpPr>
            <p:grpSpPr>
              <a:xfrm>
                <a:off x="4284416" y="3084058"/>
                <a:ext cx="37783" cy="32357"/>
                <a:chOff x="4284416" y="3084058"/>
                <a:chExt cx="37783" cy="32357"/>
              </a:xfrm>
            </p:grpSpPr>
            <p:sp>
              <p:nvSpPr>
                <p:cNvPr id="3806" name="Google Shape;3806;p47"/>
                <p:cNvSpPr/>
                <p:nvPr/>
              </p:nvSpPr>
              <p:spPr>
                <a:xfrm>
                  <a:off x="4284416" y="3084058"/>
                  <a:ext cx="37783" cy="32357"/>
                </a:xfrm>
                <a:custGeom>
                  <a:avLst/>
                  <a:gdLst/>
                  <a:ahLst/>
                  <a:cxnLst/>
                  <a:rect l="l" t="t" r="r" b="b"/>
                  <a:pathLst>
                    <a:path w="4804" h="4114"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3807;p47"/>
                <p:cNvSpPr/>
                <p:nvPr/>
              </p:nvSpPr>
              <p:spPr>
                <a:xfrm>
                  <a:off x="4299548" y="3093763"/>
                  <a:ext cx="13040" cy="13048"/>
                </a:xfrm>
                <a:custGeom>
                  <a:avLst/>
                  <a:gdLst/>
                  <a:ahLst/>
                  <a:cxnLst/>
                  <a:rect l="l" t="t" r="r" b="b"/>
                  <a:pathLst>
                    <a:path w="1658" h="1659" extrusionOk="0">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8" name="Google Shape;3808;p47"/>
              <p:cNvGrpSpPr/>
              <p:nvPr/>
            </p:nvGrpSpPr>
            <p:grpSpPr>
              <a:xfrm>
                <a:off x="4478697" y="3297561"/>
                <a:ext cx="37776" cy="32451"/>
                <a:chOff x="4478697" y="3297561"/>
                <a:chExt cx="37776" cy="32451"/>
              </a:xfrm>
            </p:grpSpPr>
            <p:sp>
              <p:nvSpPr>
                <p:cNvPr id="3809" name="Google Shape;3809;p47"/>
                <p:cNvSpPr/>
                <p:nvPr/>
              </p:nvSpPr>
              <p:spPr>
                <a:xfrm>
                  <a:off x="4478697" y="3297561"/>
                  <a:ext cx="37776" cy="32451"/>
                </a:xfrm>
                <a:custGeom>
                  <a:avLst/>
                  <a:gdLst/>
                  <a:ahLst/>
                  <a:cxnLst/>
                  <a:rect l="l" t="t" r="r" b="b"/>
                  <a:pathLst>
                    <a:path w="4803" h="4126" extrusionOk="0">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3810;p47"/>
                <p:cNvSpPr/>
                <p:nvPr/>
              </p:nvSpPr>
              <p:spPr>
                <a:xfrm>
                  <a:off x="4493727" y="3307361"/>
                  <a:ext cx="13048" cy="13040"/>
                </a:xfrm>
                <a:custGeom>
                  <a:avLst/>
                  <a:gdLst/>
                  <a:ahLst/>
                  <a:cxnLst/>
                  <a:rect l="l" t="t" r="r" b="b"/>
                  <a:pathLst>
                    <a:path w="1659" h="1658" extrusionOk="0">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1" name="Google Shape;3811;p47"/>
              <p:cNvGrpSpPr/>
              <p:nvPr/>
            </p:nvGrpSpPr>
            <p:grpSpPr>
              <a:xfrm>
                <a:off x="4411813" y="3331711"/>
                <a:ext cx="37776" cy="32451"/>
                <a:chOff x="4411813" y="3331711"/>
                <a:chExt cx="37776" cy="32451"/>
              </a:xfrm>
            </p:grpSpPr>
            <p:sp>
              <p:nvSpPr>
                <p:cNvPr id="3812" name="Google Shape;3812;p47"/>
                <p:cNvSpPr/>
                <p:nvPr/>
              </p:nvSpPr>
              <p:spPr>
                <a:xfrm>
                  <a:off x="4411813" y="3331711"/>
                  <a:ext cx="37776" cy="32451"/>
                </a:xfrm>
                <a:custGeom>
                  <a:avLst/>
                  <a:gdLst/>
                  <a:ahLst/>
                  <a:cxnLst/>
                  <a:rect l="l" t="t" r="r" b="b"/>
                  <a:pathLst>
                    <a:path w="4803" h="4126" extrusionOk="0">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3" name="Google Shape;3813;p47"/>
                <p:cNvSpPr/>
                <p:nvPr/>
              </p:nvSpPr>
              <p:spPr>
                <a:xfrm>
                  <a:off x="4426937" y="3341416"/>
                  <a:ext cx="13048" cy="13048"/>
                </a:xfrm>
                <a:custGeom>
                  <a:avLst/>
                  <a:gdLst/>
                  <a:ahLst/>
                  <a:cxnLst/>
                  <a:rect l="l" t="t" r="r" b="b"/>
                  <a:pathLst>
                    <a:path w="1659" h="1659" extrusionOk="0">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4" name="Google Shape;3814;p47"/>
              <p:cNvGrpSpPr/>
              <p:nvPr/>
            </p:nvGrpSpPr>
            <p:grpSpPr>
              <a:xfrm>
                <a:off x="4337984" y="3375188"/>
                <a:ext cx="37776" cy="32357"/>
                <a:chOff x="4337984" y="3375188"/>
                <a:chExt cx="37776" cy="32357"/>
              </a:xfrm>
            </p:grpSpPr>
            <p:sp>
              <p:nvSpPr>
                <p:cNvPr id="3815" name="Google Shape;3815;p47"/>
                <p:cNvSpPr/>
                <p:nvPr/>
              </p:nvSpPr>
              <p:spPr>
                <a:xfrm>
                  <a:off x="4337984" y="3375188"/>
                  <a:ext cx="37776" cy="32357"/>
                </a:xfrm>
                <a:custGeom>
                  <a:avLst/>
                  <a:gdLst/>
                  <a:ahLst/>
                  <a:cxnLst/>
                  <a:rect l="l" t="t" r="r" b="b"/>
                  <a:pathLst>
                    <a:path w="4803" h="4114" extrusionOk="0">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6" name="Google Shape;3816;p47"/>
                <p:cNvSpPr/>
                <p:nvPr/>
              </p:nvSpPr>
              <p:spPr>
                <a:xfrm>
                  <a:off x="4353108" y="3384894"/>
                  <a:ext cx="13048" cy="13048"/>
                </a:xfrm>
                <a:custGeom>
                  <a:avLst/>
                  <a:gdLst/>
                  <a:ahLst/>
                  <a:cxnLst/>
                  <a:rect l="l" t="t" r="r" b="b"/>
                  <a:pathLst>
                    <a:path w="1659" h="1659" extrusionOk="0">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7" name="Google Shape;3817;p47"/>
              <p:cNvGrpSpPr/>
              <p:nvPr/>
            </p:nvGrpSpPr>
            <p:grpSpPr>
              <a:xfrm>
                <a:off x="4494867" y="3090530"/>
                <a:ext cx="37878" cy="32451"/>
                <a:chOff x="4494867" y="3090530"/>
                <a:chExt cx="37878" cy="32451"/>
              </a:xfrm>
            </p:grpSpPr>
            <p:sp>
              <p:nvSpPr>
                <p:cNvPr id="3818" name="Google Shape;3818;p47"/>
                <p:cNvSpPr/>
                <p:nvPr/>
              </p:nvSpPr>
              <p:spPr>
                <a:xfrm>
                  <a:off x="4494867" y="3090530"/>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9" name="Google Shape;3819;p47"/>
                <p:cNvSpPr/>
                <p:nvPr/>
              </p:nvSpPr>
              <p:spPr>
                <a:xfrm>
                  <a:off x="4510000" y="3100236"/>
                  <a:ext cx="13040" cy="13040"/>
                </a:xfrm>
                <a:custGeom>
                  <a:avLst/>
                  <a:gdLst/>
                  <a:ahLst/>
                  <a:cxnLst/>
                  <a:rect l="l" t="t" r="r" b="b"/>
                  <a:pathLst>
                    <a:path w="1658" h="1658" extrusionOk="0">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0" name="Google Shape;3820;p47"/>
              <p:cNvGrpSpPr/>
              <p:nvPr/>
            </p:nvGrpSpPr>
            <p:grpSpPr>
              <a:xfrm>
                <a:off x="4525124" y="3207774"/>
                <a:ext cx="37783" cy="32420"/>
                <a:chOff x="4525124" y="3207774"/>
                <a:chExt cx="37783" cy="32420"/>
              </a:xfrm>
            </p:grpSpPr>
            <p:sp>
              <p:nvSpPr>
                <p:cNvPr id="3821" name="Google Shape;3821;p47"/>
                <p:cNvSpPr/>
                <p:nvPr/>
              </p:nvSpPr>
              <p:spPr>
                <a:xfrm>
                  <a:off x="4525124" y="3207774"/>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47"/>
                <p:cNvSpPr/>
                <p:nvPr/>
              </p:nvSpPr>
              <p:spPr>
                <a:xfrm>
                  <a:off x="4540256" y="3217448"/>
                  <a:ext cx="13040" cy="13040"/>
                </a:xfrm>
                <a:custGeom>
                  <a:avLst/>
                  <a:gdLst/>
                  <a:ahLst/>
                  <a:cxnLst/>
                  <a:rect l="l" t="t" r="r" b="b"/>
                  <a:pathLst>
                    <a:path w="1658" h="1658" extrusionOk="0">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3" name="Google Shape;3823;p47"/>
              <p:cNvGrpSpPr/>
              <p:nvPr/>
            </p:nvGrpSpPr>
            <p:grpSpPr>
              <a:xfrm>
                <a:off x="4440544" y="3176479"/>
                <a:ext cx="31499" cy="26898"/>
                <a:chOff x="4440544" y="3176479"/>
                <a:chExt cx="31499" cy="26898"/>
              </a:xfrm>
            </p:grpSpPr>
            <p:sp>
              <p:nvSpPr>
                <p:cNvPr id="3824" name="Google Shape;3824;p47"/>
                <p:cNvSpPr/>
                <p:nvPr/>
              </p:nvSpPr>
              <p:spPr>
                <a:xfrm>
                  <a:off x="4440544" y="3176479"/>
                  <a:ext cx="31499" cy="26898"/>
                </a:xfrm>
                <a:custGeom>
                  <a:avLst/>
                  <a:gdLst/>
                  <a:ahLst/>
                  <a:cxnLst/>
                  <a:rect l="l" t="t" r="r" b="b"/>
                  <a:pathLst>
                    <a:path w="4005" h="3420" extrusionOk="0">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3825;p47"/>
                <p:cNvSpPr/>
                <p:nvPr/>
              </p:nvSpPr>
              <p:spPr>
                <a:xfrm>
                  <a:off x="4454724" y="3186145"/>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6" name="Google Shape;3826;p47"/>
              <p:cNvGrpSpPr/>
              <p:nvPr/>
            </p:nvGrpSpPr>
            <p:grpSpPr>
              <a:xfrm>
                <a:off x="4350545" y="3156400"/>
                <a:ext cx="31405" cy="27001"/>
                <a:chOff x="4350545" y="3156400"/>
                <a:chExt cx="31405" cy="27001"/>
              </a:xfrm>
            </p:grpSpPr>
            <p:sp>
              <p:nvSpPr>
                <p:cNvPr id="3827" name="Google Shape;3827;p47"/>
                <p:cNvSpPr/>
                <p:nvPr/>
              </p:nvSpPr>
              <p:spPr>
                <a:xfrm>
                  <a:off x="4350545" y="3156400"/>
                  <a:ext cx="31405" cy="27001"/>
                </a:xfrm>
                <a:custGeom>
                  <a:avLst/>
                  <a:gdLst/>
                  <a:ahLst/>
                  <a:cxnLst/>
                  <a:rect l="l" t="t" r="r" b="b"/>
                  <a:pathLst>
                    <a:path w="3993" h="3433" extrusionOk="0">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47"/>
                <p:cNvSpPr/>
                <p:nvPr/>
              </p:nvSpPr>
              <p:spPr>
                <a:xfrm>
                  <a:off x="4364717" y="3166074"/>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9" name="Google Shape;3829;p47"/>
              <p:cNvGrpSpPr/>
              <p:nvPr/>
            </p:nvGrpSpPr>
            <p:grpSpPr>
              <a:xfrm>
                <a:off x="4376703" y="3255058"/>
                <a:ext cx="31405" cy="27001"/>
                <a:chOff x="4376703" y="3255058"/>
                <a:chExt cx="31405" cy="27001"/>
              </a:xfrm>
            </p:grpSpPr>
            <p:sp>
              <p:nvSpPr>
                <p:cNvPr id="3830" name="Google Shape;3830;p47"/>
                <p:cNvSpPr/>
                <p:nvPr/>
              </p:nvSpPr>
              <p:spPr>
                <a:xfrm>
                  <a:off x="4376703" y="3255058"/>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47"/>
                <p:cNvSpPr/>
                <p:nvPr/>
              </p:nvSpPr>
              <p:spPr>
                <a:xfrm>
                  <a:off x="4390884" y="3264732"/>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2" name="Google Shape;3832;p47"/>
              <p:cNvGrpSpPr/>
              <p:nvPr/>
            </p:nvGrpSpPr>
            <p:grpSpPr>
              <a:xfrm>
                <a:off x="4331322" y="3283656"/>
                <a:ext cx="31405" cy="26945"/>
                <a:chOff x="4331322" y="3283656"/>
                <a:chExt cx="31405" cy="26945"/>
              </a:xfrm>
            </p:grpSpPr>
            <p:sp>
              <p:nvSpPr>
                <p:cNvPr id="3833" name="Google Shape;3833;p47"/>
                <p:cNvSpPr/>
                <p:nvPr/>
              </p:nvSpPr>
              <p:spPr>
                <a:xfrm>
                  <a:off x="4331322" y="3283656"/>
                  <a:ext cx="31405" cy="26945"/>
                </a:xfrm>
                <a:custGeom>
                  <a:avLst/>
                  <a:gdLst/>
                  <a:ahLst/>
                  <a:cxnLst/>
                  <a:rect l="l" t="t" r="r" b="b"/>
                  <a:pathLst>
                    <a:path w="3993" h="3426" extrusionOk="0">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47"/>
                <p:cNvSpPr/>
                <p:nvPr/>
              </p:nvSpPr>
              <p:spPr>
                <a:xfrm>
                  <a:off x="4345503" y="3293274"/>
                  <a:ext cx="7613" cy="7621"/>
                </a:xfrm>
                <a:custGeom>
                  <a:avLst/>
                  <a:gdLst/>
                  <a:ahLst/>
                  <a:cxnLst/>
                  <a:rect l="l" t="t" r="r" b="b"/>
                  <a:pathLst>
                    <a:path w="968" h="969" extrusionOk="0">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5" name="Google Shape;3835;p47"/>
              <p:cNvGrpSpPr/>
              <p:nvPr/>
            </p:nvGrpSpPr>
            <p:grpSpPr>
              <a:xfrm>
                <a:off x="4380510" y="3065882"/>
                <a:ext cx="31405" cy="26938"/>
                <a:chOff x="4380510" y="3065882"/>
                <a:chExt cx="31405" cy="26938"/>
              </a:xfrm>
            </p:grpSpPr>
            <p:sp>
              <p:nvSpPr>
                <p:cNvPr id="3836" name="Google Shape;3836;p47"/>
                <p:cNvSpPr/>
                <p:nvPr/>
              </p:nvSpPr>
              <p:spPr>
                <a:xfrm>
                  <a:off x="4380510" y="3065882"/>
                  <a:ext cx="31405" cy="26938"/>
                </a:xfrm>
                <a:custGeom>
                  <a:avLst/>
                  <a:gdLst/>
                  <a:ahLst/>
                  <a:cxnLst/>
                  <a:rect l="l" t="t" r="r" b="b"/>
                  <a:pathLst>
                    <a:path w="3993" h="3425" extrusionOk="0">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47"/>
                <p:cNvSpPr/>
                <p:nvPr/>
              </p:nvSpPr>
              <p:spPr>
                <a:xfrm>
                  <a:off x="4393354" y="3075500"/>
                  <a:ext cx="8950" cy="7676"/>
                </a:xfrm>
                <a:custGeom>
                  <a:avLst/>
                  <a:gdLst/>
                  <a:ahLst/>
                  <a:cxnLst/>
                  <a:rect l="l" t="t" r="r" b="b"/>
                  <a:pathLst>
                    <a:path w="1138" h="976" extrusionOk="0">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38" name="Google Shape;3838;p47"/>
            <p:cNvGrpSpPr/>
            <p:nvPr/>
          </p:nvGrpSpPr>
          <p:grpSpPr>
            <a:xfrm>
              <a:off x="4558998" y="3188237"/>
              <a:ext cx="1280131" cy="1052746"/>
              <a:chOff x="4558998" y="3188237"/>
              <a:chExt cx="1280131" cy="1052746"/>
            </a:xfrm>
          </p:grpSpPr>
          <p:sp>
            <p:nvSpPr>
              <p:cNvPr id="3839" name="Google Shape;3839;p47"/>
              <p:cNvSpPr/>
              <p:nvPr/>
            </p:nvSpPr>
            <p:spPr>
              <a:xfrm>
                <a:off x="4916156" y="3750813"/>
                <a:ext cx="8" cy="8"/>
              </a:xfrm>
              <a:custGeom>
                <a:avLst/>
                <a:gdLst/>
                <a:ahLst/>
                <a:cxnLst/>
                <a:rect l="l" t="t" r="r" b="b"/>
                <a:pathLst>
                  <a:path w="1" h="1" fill="none" extrusionOk="0">
                    <a:moveTo>
                      <a:pt x="0" y="0"/>
                    </a:move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40" name="Google Shape;3840;p47"/>
              <p:cNvGrpSpPr/>
              <p:nvPr/>
            </p:nvGrpSpPr>
            <p:grpSpPr>
              <a:xfrm>
                <a:off x="4579164" y="3203653"/>
                <a:ext cx="1244833" cy="1020397"/>
                <a:chOff x="4579164" y="3203653"/>
                <a:chExt cx="1244833" cy="1020397"/>
              </a:xfrm>
            </p:grpSpPr>
            <p:sp>
              <p:nvSpPr>
                <p:cNvPr id="3841" name="Google Shape;3841;p47"/>
                <p:cNvSpPr/>
                <p:nvPr/>
              </p:nvSpPr>
              <p:spPr>
                <a:xfrm>
                  <a:off x="5490144" y="3482892"/>
                  <a:ext cx="58995" cy="4955"/>
                </a:xfrm>
                <a:custGeom>
                  <a:avLst/>
                  <a:gdLst/>
                  <a:ahLst/>
                  <a:cxnLst/>
                  <a:rect l="l" t="t" r="r" b="b"/>
                  <a:pathLst>
                    <a:path w="7501" h="630" fill="none" extrusionOk="0">
                      <a:moveTo>
                        <a:pt x="0" y="630"/>
                      </a:moveTo>
                      <a:lnTo>
                        <a:pt x="750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47"/>
                <p:cNvSpPr/>
                <p:nvPr/>
              </p:nvSpPr>
              <p:spPr>
                <a:xfrm>
                  <a:off x="5490616" y="3482892"/>
                  <a:ext cx="66137" cy="77360"/>
                </a:xfrm>
                <a:custGeom>
                  <a:avLst/>
                  <a:gdLst/>
                  <a:ahLst/>
                  <a:cxnLst/>
                  <a:rect l="l" t="t" r="r" b="b"/>
                  <a:pathLst>
                    <a:path w="8409" h="9836" fill="none" extrusionOk="0">
                      <a:moveTo>
                        <a:pt x="1" y="1"/>
                      </a:moveTo>
                      <a:lnTo>
                        <a:pt x="8408" y="98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43" name="Google Shape;3843;p47"/>
                <p:cNvGrpSpPr/>
                <p:nvPr/>
              </p:nvGrpSpPr>
              <p:grpSpPr>
                <a:xfrm>
                  <a:off x="4579164" y="3203653"/>
                  <a:ext cx="1244833" cy="1020397"/>
                  <a:chOff x="4579164" y="3203653"/>
                  <a:chExt cx="1244833" cy="1020397"/>
                </a:xfrm>
              </p:grpSpPr>
              <p:sp>
                <p:nvSpPr>
                  <p:cNvPr id="3844" name="Google Shape;3844;p47"/>
                  <p:cNvSpPr/>
                  <p:nvPr/>
                </p:nvSpPr>
                <p:spPr>
                  <a:xfrm>
                    <a:off x="4787909" y="3833395"/>
                    <a:ext cx="69267" cy="22266"/>
                  </a:xfrm>
                  <a:custGeom>
                    <a:avLst/>
                    <a:gdLst/>
                    <a:ahLst/>
                    <a:cxnLst/>
                    <a:rect l="l" t="t" r="r" b="b"/>
                    <a:pathLst>
                      <a:path w="8807" h="2831" fill="none" extrusionOk="0">
                        <a:moveTo>
                          <a:pt x="8806" y="0"/>
                        </a:moveTo>
                        <a:lnTo>
                          <a:pt x="0" y="283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47"/>
                  <p:cNvSpPr/>
                  <p:nvPr/>
                </p:nvSpPr>
                <p:spPr>
                  <a:xfrm>
                    <a:off x="4857263" y="3819695"/>
                    <a:ext cx="69936" cy="14181"/>
                  </a:xfrm>
                  <a:custGeom>
                    <a:avLst/>
                    <a:gdLst/>
                    <a:ahLst/>
                    <a:cxnLst/>
                    <a:rect l="l" t="t" r="r" b="b"/>
                    <a:pathLst>
                      <a:path w="8892" h="1803" fill="none" extrusionOk="0">
                        <a:moveTo>
                          <a:pt x="1" y="1803"/>
                        </a:moveTo>
                        <a:lnTo>
                          <a:pt x="889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46" name="Google Shape;3846;p47"/>
                  <p:cNvGrpSpPr/>
                  <p:nvPr/>
                </p:nvGrpSpPr>
                <p:grpSpPr>
                  <a:xfrm>
                    <a:off x="4579164" y="3203653"/>
                    <a:ext cx="1244833" cy="1020397"/>
                    <a:chOff x="4579164" y="3203653"/>
                    <a:chExt cx="1244833" cy="1020397"/>
                  </a:xfrm>
                </p:grpSpPr>
                <p:sp>
                  <p:nvSpPr>
                    <p:cNvPr id="3847" name="Google Shape;3847;p47"/>
                    <p:cNvSpPr/>
                    <p:nvPr/>
                  </p:nvSpPr>
                  <p:spPr>
                    <a:xfrm>
                      <a:off x="4930329" y="3363965"/>
                      <a:ext cx="23894" cy="102764"/>
                    </a:xfrm>
                    <a:custGeom>
                      <a:avLst/>
                      <a:gdLst/>
                      <a:ahLst/>
                      <a:cxnLst/>
                      <a:rect l="l" t="t" r="r" b="b"/>
                      <a:pathLst>
                        <a:path w="3038" h="13066" fill="none" extrusionOk="0">
                          <a:moveTo>
                            <a:pt x="3037" y="13065"/>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3848;p47"/>
                    <p:cNvSpPr/>
                    <p:nvPr/>
                  </p:nvSpPr>
                  <p:spPr>
                    <a:xfrm>
                      <a:off x="4849846" y="3385948"/>
                      <a:ext cx="104085" cy="79256"/>
                    </a:xfrm>
                    <a:custGeom>
                      <a:avLst/>
                      <a:gdLst/>
                      <a:ahLst/>
                      <a:cxnLst/>
                      <a:rect l="l" t="t" r="r" b="b"/>
                      <a:pathLst>
                        <a:path w="13234" h="10077" fill="none" extrusionOk="0">
                          <a:moveTo>
                            <a:pt x="0" y="0"/>
                          </a:moveTo>
                          <a:lnTo>
                            <a:pt x="13234"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47"/>
                    <p:cNvSpPr/>
                    <p:nvPr/>
                  </p:nvSpPr>
                  <p:spPr>
                    <a:xfrm>
                      <a:off x="4849650" y="3306598"/>
                      <a:ext cx="45869" cy="79358"/>
                    </a:xfrm>
                    <a:custGeom>
                      <a:avLst/>
                      <a:gdLst/>
                      <a:ahLst/>
                      <a:cxnLst/>
                      <a:rect l="l" t="t" r="r" b="b"/>
                      <a:pathLst>
                        <a:path w="5832" h="10090" fill="none" extrusionOk="0">
                          <a:moveTo>
                            <a:pt x="5831" y="0"/>
                          </a:moveTo>
                          <a:lnTo>
                            <a:pt x="1"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47"/>
                    <p:cNvSpPr/>
                    <p:nvPr/>
                  </p:nvSpPr>
                  <p:spPr>
                    <a:xfrm>
                      <a:off x="4849650" y="3361299"/>
                      <a:ext cx="84305" cy="24657"/>
                    </a:xfrm>
                    <a:custGeom>
                      <a:avLst/>
                      <a:gdLst/>
                      <a:ahLst/>
                      <a:cxnLst/>
                      <a:rect l="l" t="t" r="r" b="b"/>
                      <a:pathLst>
                        <a:path w="10719" h="3135" fill="none" extrusionOk="0">
                          <a:moveTo>
                            <a:pt x="1" y="3134"/>
                          </a:moveTo>
                          <a:lnTo>
                            <a:pt x="107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1" name="Google Shape;3851;p47"/>
                    <p:cNvSpPr/>
                    <p:nvPr/>
                  </p:nvSpPr>
                  <p:spPr>
                    <a:xfrm>
                      <a:off x="4789616" y="3306598"/>
                      <a:ext cx="19702" cy="54709"/>
                    </a:xfrm>
                    <a:custGeom>
                      <a:avLst/>
                      <a:gdLst/>
                      <a:ahLst/>
                      <a:cxnLst/>
                      <a:rect l="l" t="t" r="r" b="b"/>
                      <a:pathLst>
                        <a:path w="2505" h="6956" fill="none" extrusionOk="0">
                          <a:moveTo>
                            <a:pt x="2505" y="6956"/>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2" name="Google Shape;3852;p47"/>
                    <p:cNvSpPr/>
                    <p:nvPr/>
                  </p:nvSpPr>
                  <p:spPr>
                    <a:xfrm>
                      <a:off x="4738242" y="3357500"/>
                      <a:ext cx="74883" cy="10280"/>
                    </a:xfrm>
                    <a:custGeom>
                      <a:avLst/>
                      <a:gdLst/>
                      <a:ahLst/>
                      <a:cxnLst/>
                      <a:rect l="l" t="t" r="r" b="b"/>
                      <a:pathLst>
                        <a:path w="9521" h="1307" fill="none" extrusionOk="0">
                          <a:moveTo>
                            <a:pt x="1" y="1307"/>
                          </a:moveTo>
                          <a:lnTo>
                            <a:pt x="952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47"/>
                    <p:cNvSpPr/>
                    <p:nvPr/>
                  </p:nvSpPr>
                  <p:spPr>
                    <a:xfrm>
                      <a:off x="4710274" y="3357500"/>
                      <a:ext cx="99044" cy="63557"/>
                    </a:xfrm>
                    <a:custGeom>
                      <a:avLst/>
                      <a:gdLst/>
                      <a:ahLst/>
                      <a:cxnLst/>
                      <a:rect l="l" t="t" r="r" b="b"/>
                      <a:pathLst>
                        <a:path w="12593" h="8081" fill="none" extrusionOk="0">
                          <a:moveTo>
                            <a:pt x="0" y="8081"/>
                          </a:moveTo>
                          <a:lnTo>
                            <a:pt x="1259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4" name="Google Shape;3854;p47"/>
                    <p:cNvSpPr/>
                    <p:nvPr/>
                  </p:nvSpPr>
                  <p:spPr>
                    <a:xfrm>
                      <a:off x="4809310" y="3306598"/>
                      <a:ext cx="87443" cy="50910"/>
                    </a:xfrm>
                    <a:custGeom>
                      <a:avLst/>
                      <a:gdLst/>
                      <a:ahLst/>
                      <a:cxnLst/>
                      <a:rect l="l" t="t" r="r" b="b"/>
                      <a:pathLst>
                        <a:path w="11118" h="6473" fill="none" extrusionOk="0">
                          <a:moveTo>
                            <a:pt x="1" y="6472"/>
                          </a:moveTo>
                          <a:lnTo>
                            <a:pt x="1111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55" name="Google Shape;3855;p47"/>
                    <p:cNvGrpSpPr/>
                    <p:nvPr/>
                  </p:nvGrpSpPr>
                  <p:grpSpPr>
                    <a:xfrm>
                      <a:off x="4579164" y="3203653"/>
                      <a:ext cx="1244833" cy="1020397"/>
                      <a:chOff x="4579164" y="3203653"/>
                      <a:chExt cx="1244833" cy="1020397"/>
                    </a:xfrm>
                  </p:grpSpPr>
                  <p:sp>
                    <p:nvSpPr>
                      <p:cNvPr id="3856" name="Google Shape;3856;p47"/>
                      <p:cNvSpPr/>
                      <p:nvPr/>
                    </p:nvSpPr>
                    <p:spPr>
                      <a:xfrm>
                        <a:off x="4617986" y="3614284"/>
                        <a:ext cx="53002" cy="21031"/>
                      </a:xfrm>
                      <a:custGeom>
                        <a:avLst/>
                        <a:gdLst/>
                        <a:ahLst/>
                        <a:cxnLst/>
                        <a:rect l="l" t="t" r="r" b="b"/>
                        <a:pathLst>
                          <a:path w="6739" h="2674" fill="none" extrusionOk="0">
                            <a:moveTo>
                              <a:pt x="0" y="0"/>
                            </a:moveTo>
                            <a:lnTo>
                              <a:pt x="6738" y="267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7" name="Google Shape;3857;p47"/>
                      <p:cNvSpPr/>
                      <p:nvPr/>
                    </p:nvSpPr>
                    <p:spPr>
                      <a:xfrm>
                        <a:off x="4624545" y="3589069"/>
                        <a:ext cx="43682" cy="63180"/>
                      </a:xfrm>
                      <a:custGeom>
                        <a:avLst/>
                        <a:gdLst/>
                        <a:ahLst/>
                        <a:cxnLst/>
                        <a:rect l="l" t="t" r="r" b="b"/>
                        <a:pathLst>
                          <a:path w="5554" h="8033" fill="none" extrusionOk="0">
                            <a:moveTo>
                              <a:pt x="1" y="8033"/>
                            </a:moveTo>
                            <a:lnTo>
                              <a:pt x="555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3858;p47"/>
                      <p:cNvSpPr/>
                      <p:nvPr/>
                    </p:nvSpPr>
                    <p:spPr>
                      <a:xfrm>
                        <a:off x="4668220" y="3517907"/>
                        <a:ext cx="112178" cy="71170"/>
                      </a:xfrm>
                      <a:custGeom>
                        <a:avLst/>
                        <a:gdLst/>
                        <a:ahLst/>
                        <a:cxnLst/>
                        <a:rect l="l" t="t" r="r" b="b"/>
                        <a:pathLst>
                          <a:path w="14263" h="9049" fill="none" extrusionOk="0">
                            <a:moveTo>
                              <a:pt x="0" y="9049"/>
                            </a:moveTo>
                            <a:lnTo>
                              <a:pt x="1426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9" name="Google Shape;3859;p47"/>
                      <p:cNvSpPr/>
                      <p:nvPr/>
                    </p:nvSpPr>
                    <p:spPr>
                      <a:xfrm>
                        <a:off x="4706562" y="3516766"/>
                        <a:ext cx="77455" cy="79924"/>
                      </a:xfrm>
                      <a:custGeom>
                        <a:avLst/>
                        <a:gdLst/>
                        <a:ahLst/>
                        <a:cxnLst/>
                        <a:rect l="l" t="t" r="r" b="b"/>
                        <a:pathLst>
                          <a:path w="9848" h="10162" fill="none" extrusionOk="0">
                            <a:moveTo>
                              <a:pt x="0" y="10161"/>
                            </a:moveTo>
                            <a:lnTo>
                              <a:pt x="98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0" name="Google Shape;3860;p47"/>
                      <p:cNvSpPr/>
                      <p:nvPr/>
                    </p:nvSpPr>
                    <p:spPr>
                      <a:xfrm>
                        <a:off x="4763646" y="3516766"/>
                        <a:ext cx="20370" cy="52806"/>
                      </a:xfrm>
                      <a:custGeom>
                        <a:avLst/>
                        <a:gdLst/>
                        <a:ahLst/>
                        <a:cxnLst/>
                        <a:rect l="l" t="t" r="r" b="b"/>
                        <a:pathLst>
                          <a:path w="2590" h="6714" fill="none" extrusionOk="0">
                            <a:moveTo>
                              <a:pt x="0" y="6714"/>
                            </a:moveTo>
                            <a:lnTo>
                              <a:pt x="25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47"/>
                      <p:cNvSpPr/>
                      <p:nvPr/>
                    </p:nvSpPr>
                    <p:spPr>
                      <a:xfrm>
                        <a:off x="4783151" y="3520565"/>
                        <a:ext cx="45861" cy="97432"/>
                      </a:xfrm>
                      <a:custGeom>
                        <a:avLst/>
                        <a:gdLst/>
                        <a:ahLst/>
                        <a:cxnLst/>
                        <a:rect l="l" t="t" r="r" b="b"/>
                        <a:pathLst>
                          <a:path w="5831" h="12388" fill="none" extrusionOk="0">
                            <a:moveTo>
                              <a:pt x="5831" y="1238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2" name="Google Shape;3862;p47"/>
                      <p:cNvSpPr/>
                      <p:nvPr/>
                    </p:nvSpPr>
                    <p:spPr>
                      <a:xfrm>
                        <a:off x="4738242" y="3483175"/>
                        <a:ext cx="44917" cy="37398"/>
                      </a:xfrm>
                      <a:custGeom>
                        <a:avLst/>
                        <a:gdLst/>
                        <a:ahLst/>
                        <a:cxnLst/>
                        <a:rect l="l" t="t" r="r" b="b"/>
                        <a:pathLst>
                          <a:path w="5711" h="4755" fill="none" extrusionOk="0">
                            <a:moveTo>
                              <a:pt x="1" y="1"/>
                            </a:moveTo>
                            <a:lnTo>
                              <a:pt x="5710" y="475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3" name="Google Shape;3863;p47"/>
                      <p:cNvSpPr/>
                      <p:nvPr/>
                    </p:nvSpPr>
                    <p:spPr>
                      <a:xfrm>
                        <a:off x="4704941" y="3501823"/>
                        <a:ext cx="78217" cy="18750"/>
                      </a:xfrm>
                      <a:custGeom>
                        <a:avLst/>
                        <a:gdLst/>
                        <a:ahLst/>
                        <a:cxnLst/>
                        <a:rect l="l" t="t" r="r" b="b"/>
                        <a:pathLst>
                          <a:path w="9945" h="2384" fill="none" extrusionOk="0">
                            <a:moveTo>
                              <a:pt x="1" y="1"/>
                            </a:moveTo>
                            <a:lnTo>
                              <a:pt x="9944" y="238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47"/>
                      <p:cNvSpPr/>
                      <p:nvPr/>
                    </p:nvSpPr>
                    <p:spPr>
                      <a:xfrm>
                        <a:off x="4668220" y="3520565"/>
                        <a:ext cx="115796" cy="19324"/>
                      </a:xfrm>
                      <a:custGeom>
                        <a:avLst/>
                        <a:gdLst/>
                        <a:ahLst/>
                        <a:cxnLst/>
                        <a:rect l="l" t="t" r="r" b="b"/>
                        <a:pathLst>
                          <a:path w="14723" h="2457" fill="none" extrusionOk="0">
                            <a:moveTo>
                              <a:pt x="0" y="2457"/>
                            </a:moveTo>
                            <a:lnTo>
                              <a:pt x="1472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3865;p47"/>
                      <p:cNvSpPr/>
                      <p:nvPr/>
                    </p:nvSpPr>
                    <p:spPr>
                      <a:xfrm>
                        <a:off x="4813117" y="3462915"/>
                        <a:ext cx="40347" cy="51193"/>
                      </a:xfrm>
                      <a:custGeom>
                        <a:avLst/>
                        <a:gdLst/>
                        <a:ahLst/>
                        <a:cxnLst/>
                        <a:rect l="l" t="t" r="r" b="b"/>
                        <a:pathLst>
                          <a:path w="5130" h="6509" fill="none" extrusionOk="0">
                            <a:moveTo>
                              <a:pt x="5130" y="6508"/>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6" name="Google Shape;3866;p47"/>
                      <p:cNvSpPr/>
                      <p:nvPr/>
                    </p:nvSpPr>
                    <p:spPr>
                      <a:xfrm>
                        <a:off x="4787807" y="3462915"/>
                        <a:ext cx="25317" cy="55000"/>
                      </a:xfrm>
                      <a:custGeom>
                        <a:avLst/>
                        <a:gdLst/>
                        <a:ahLst/>
                        <a:cxnLst/>
                        <a:rect l="l" t="t" r="r" b="b"/>
                        <a:pathLst>
                          <a:path w="3219" h="6993" fill="none" extrusionOk="0">
                            <a:moveTo>
                              <a:pt x="1" y="6992"/>
                            </a:moveTo>
                            <a:lnTo>
                              <a:pt x="321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47"/>
                      <p:cNvSpPr/>
                      <p:nvPr/>
                    </p:nvSpPr>
                    <p:spPr>
                      <a:xfrm>
                        <a:off x="4781342" y="3514100"/>
                        <a:ext cx="72311" cy="6953"/>
                      </a:xfrm>
                      <a:custGeom>
                        <a:avLst/>
                        <a:gdLst/>
                        <a:ahLst/>
                        <a:cxnLst/>
                        <a:rect l="l" t="t" r="r" b="b"/>
                        <a:pathLst>
                          <a:path w="9194" h="884" fill="none" extrusionOk="0">
                            <a:moveTo>
                              <a:pt x="0" y="883"/>
                            </a:moveTo>
                            <a:lnTo>
                              <a:pt x="91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47"/>
                      <p:cNvSpPr/>
                      <p:nvPr/>
                    </p:nvSpPr>
                    <p:spPr>
                      <a:xfrm>
                        <a:off x="4853645" y="3514100"/>
                        <a:ext cx="26175" cy="59184"/>
                      </a:xfrm>
                      <a:custGeom>
                        <a:avLst/>
                        <a:gdLst/>
                        <a:ahLst/>
                        <a:cxnLst/>
                        <a:rect l="l" t="t" r="r" b="b"/>
                        <a:pathLst>
                          <a:path w="3328" h="7525" fill="none" extrusionOk="0">
                            <a:moveTo>
                              <a:pt x="1" y="0"/>
                            </a:moveTo>
                            <a:lnTo>
                              <a:pt x="3328" y="75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9" name="Google Shape;3869;p47"/>
                      <p:cNvSpPr/>
                      <p:nvPr/>
                    </p:nvSpPr>
                    <p:spPr>
                      <a:xfrm>
                        <a:off x="4827392" y="3514100"/>
                        <a:ext cx="26261" cy="100381"/>
                      </a:xfrm>
                      <a:custGeom>
                        <a:avLst/>
                        <a:gdLst/>
                        <a:ahLst/>
                        <a:cxnLst/>
                        <a:rect l="l" t="t" r="r" b="b"/>
                        <a:pathLst>
                          <a:path w="3339" h="12763" fill="none" extrusionOk="0">
                            <a:moveTo>
                              <a:pt x="3339" y="0"/>
                            </a:moveTo>
                            <a:lnTo>
                              <a:pt x="0" y="127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70" name="Google Shape;3870;p47"/>
                      <p:cNvGrpSpPr/>
                      <p:nvPr/>
                    </p:nvGrpSpPr>
                    <p:grpSpPr>
                      <a:xfrm>
                        <a:off x="4579164" y="3203653"/>
                        <a:ext cx="1244833" cy="1020397"/>
                        <a:chOff x="4579164" y="3203653"/>
                        <a:chExt cx="1244833" cy="1020397"/>
                      </a:xfrm>
                    </p:grpSpPr>
                    <p:sp>
                      <p:nvSpPr>
                        <p:cNvPr id="3871" name="Google Shape;3871;p47"/>
                        <p:cNvSpPr/>
                        <p:nvPr/>
                      </p:nvSpPr>
                      <p:spPr>
                        <a:xfrm>
                          <a:off x="4879812" y="3466721"/>
                          <a:ext cx="74411" cy="106563"/>
                        </a:xfrm>
                        <a:custGeom>
                          <a:avLst/>
                          <a:gdLst/>
                          <a:ahLst/>
                          <a:cxnLst/>
                          <a:rect l="l" t="t" r="r" b="b"/>
                          <a:pathLst>
                            <a:path w="9461" h="13549" fill="none" extrusionOk="0">
                              <a:moveTo>
                                <a:pt x="1" y="13549"/>
                              </a:moveTo>
                              <a:lnTo>
                                <a:pt x="946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2" name="Google Shape;3872;p47"/>
                        <p:cNvSpPr/>
                        <p:nvPr/>
                      </p:nvSpPr>
                      <p:spPr>
                        <a:xfrm>
                          <a:off x="4954215" y="3408017"/>
                          <a:ext cx="105989" cy="58712"/>
                        </a:xfrm>
                        <a:custGeom>
                          <a:avLst/>
                          <a:gdLst/>
                          <a:ahLst/>
                          <a:cxnLst/>
                          <a:rect l="l" t="t" r="r" b="b"/>
                          <a:pathLst>
                            <a:path w="13476" h="7465" fill="none" extrusionOk="0">
                              <a:moveTo>
                                <a:pt x="0" y="7464"/>
                              </a:moveTo>
                              <a:lnTo>
                                <a:pt x="1347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3873;p47"/>
                        <p:cNvSpPr/>
                        <p:nvPr/>
                      </p:nvSpPr>
                      <p:spPr>
                        <a:xfrm>
                          <a:off x="4953924" y="3465195"/>
                          <a:ext cx="119792" cy="54811"/>
                        </a:xfrm>
                        <a:custGeom>
                          <a:avLst/>
                          <a:gdLst/>
                          <a:ahLst/>
                          <a:cxnLst/>
                          <a:rect l="l" t="t" r="r" b="b"/>
                          <a:pathLst>
                            <a:path w="15231" h="6969" fill="none" extrusionOk="0">
                              <a:moveTo>
                                <a:pt x="1" y="1"/>
                              </a:moveTo>
                              <a:lnTo>
                                <a:pt x="15231" y="696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47"/>
                        <p:cNvSpPr/>
                        <p:nvPr/>
                      </p:nvSpPr>
                      <p:spPr>
                        <a:xfrm>
                          <a:off x="5073708" y="3521045"/>
                          <a:ext cx="26938" cy="71839"/>
                        </a:xfrm>
                        <a:custGeom>
                          <a:avLst/>
                          <a:gdLst/>
                          <a:ahLst/>
                          <a:cxnLst/>
                          <a:rect l="l" t="t" r="r" b="b"/>
                          <a:pathLst>
                            <a:path w="3425" h="9134" fill="none" extrusionOk="0">
                              <a:moveTo>
                                <a:pt x="1" y="0"/>
                              </a:moveTo>
                              <a:lnTo>
                                <a:pt x="3424" y="913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3875;p47"/>
                        <p:cNvSpPr/>
                        <p:nvPr/>
                      </p:nvSpPr>
                      <p:spPr>
                        <a:xfrm>
                          <a:off x="5100637" y="3586309"/>
                          <a:ext cx="26741" cy="81167"/>
                        </a:xfrm>
                        <a:custGeom>
                          <a:avLst/>
                          <a:gdLst/>
                          <a:ahLst/>
                          <a:cxnLst/>
                          <a:rect l="l" t="t" r="r" b="b"/>
                          <a:pathLst>
                            <a:path w="3400" h="10320" fill="none" extrusionOk="0">
                              <a:moveTo>
                                <a:pt x="3399" y="1031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47"/>
                        <p:cNvSpPr/>
                        <p:nvPr/>
                      </p:nvSpPr>
                      <p:spPr>
                        <a:xfrm>
                          <a:off x="5088549" y="3252840"/>
                          <a:ext cx="693968" cy="520624"/>
                        </a:xfrm>
                        <a:custGeom>
                          <a:avLst/>
                          <a:gdLst/>
                          <a:ahLst/>
                          <a:cxnLst/>
                          <a:rect l="l" t="t" r="r" b="b"/>
                          <a:pathLst>
                            <a:path w="88235" h="66195" fill="none" extrusionOk="0">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47"/>
                        <p:cNvSpPr/>
                        <p:nvPr/>
                      </p:nvSpPr>
                      <p:spPr>
                        <a:xfrm>
                          <a:off x="5060203" y="3203653"/>
                          <a:ext cx="544588" cy="316354"/>
                        </a:xfrm>
                        <a:custGeom>
                          <a:avLst/>
                          <a:gdLst/>
                          <a:ahLst/>
                          <a:cxnLst/>
                          <a:rect l="l" t="t" r="r" b="b"/>
                          <a:pathLst>
                            <a:path w="69242" h="40223" fill="none" extrusionOk="0">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8" name="Google Shape;3878;p47"/>
                        <p:cNvSpPr/>
                        <p:nvPr/>
                      </p:nvSpPr>
                      <p:spPr>
                        <a:xfrm>
                          <a:off x="5127371" y="3507533"/>
                          <a:ext cx="124739" cy="267835"/>
                        </a:xfrm>
                        <a:custGeom>
                          <a:avLst/>
                          <a:gdLst/>
                          <a:ahLst/>
                          <a:cxnLst/>
                          <a:rect l="l" t="t" r="r" b="b"/>
                          <a:pathLst>
                            <a:path w="15860" h="34054" fill="none" extrusionOk="0">
                              <a:moveTo>
                                <a:pt x="9266" y="1"/>
                              </a:moveTo>
                              <a:lnTo>
                                <a:pt x="10101" y="14396"/>
                              </a:lnTo>
                              <a:lnTo>
                                <a:pt x="15859" y="34053"/>
                              </a:lnTo>
                              <a:lnTo>
                                <a:pt x="0" y="19851"/>
                              </a:lnTo>
                              <a:lnTo>
                                <a:pt x="1234" y="336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9" name="Google Shape;3879;p47"/>
                        <p:cNvSpPr/>
                        <p:nvPr/>
                      </p:nvSpPr>
                      <p:spPr>
                        <a:xfrm>
                          <a:off x="5100637" y="3507533"/>
                          <a:ext cx="99618" cy="78784"/>
                        </a:xfrm>
                        <a:custGeom>
                          <a:avLst/>
                          <a:gdLst/>
                          <a:ahLst/>
                          <a:cxnLst/>
                          <a:rect l="l" t="t" r="r" b="b"/>
                          <a:pathLst>
                            <a:path w="12666" h="10017" fill="none" extrusionOk="0">
                              <a:moveTo>
                                <a:pt x="0" y="10017"/>
                              </a:moveTo>
                              <a:lnTo>
                                <a:pt x="1266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0" name="Google Shape;3880;p47"/>
                        <p:cNvSpPr/>
                        <p:nvPr/>
                      </p:nvSpPr>
                      <p:spPr>
                        <a:xfrm>
                          <a:off x="5200248" y="3501068"/>
                          <a:ext cx="156514" cy="6473"/>
                        </a:xfrm>
                        <a:custGeom>
                          <a:avLst/>
                          <a:gdLst/>
                          <a:ahLst/>
                          <a:cxnLst/>
                          <a:rect l="l" t="t" r="r" b="b"/>
                          <a:pathLst>
                            <a:path w="19900" h="823" fill="none" extrusionOk="0">
                              <a:moveTo>
                                <a:pt x="0" y="823"/>
                              </a:moveTo>
                              <a:lnTo>
                                <a:pt x="19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47"/>
                        <p:cNvSpPr/>
                        <p:nvPr/>
                      </p:nvSpPr>
                      <p:spPr>
                        <a:xfrm>
                          <a:off x="5127371" y="3507533"/>
                          <a:ext cx="72885" cy="155853"/>
                        </a:xfrm>
                        <a:custGeom>
                          <a:avLst/>
                          <a:gdLst/>
                          <a:ahLst/>
                          <a:cxnLst/>
                          <a:rect l="l" t="t" r="r" b="b"/>
                          <a:pathLst>
                            <a:path w="9267" h="19816" fill="none" extrusionOk="0">
                              <a:moveTo>
                                <a:pt x="9266" y="1"/>
                              </a:moveTo>
                              <a:lnTo>
                                <a:pt x="0" y="1981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47"/>
                        <p:cNvSpPr/>
                        <p:nvPr/>
                      </p:nvSpPr>
                      <p:spPr>
                        <a:xfrm>
                          <a:off x="5352947" y="3384139"/>
                          <a:ext cx="126265" cy="117692"/>
                        </a:xfrm>
                        <a:custGeom>
                          <a:avLst/>
                          <a:gdLst/>
                          <a:ahLst/>
                          <a:cxnLst/>
                          <a:rect l="l" t="t" r="r" b="b"/>
                          <a:pathLst>
                            <a:path w="16054" h="14964" fill="none" extrusionOk="0">
                              <a:moveTo>
                                <a:pt x="1" y="14964"/>
                              </a:moveTo>
                              <a:lnTo>
                                <a:pt x="1605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3" name="Google Shape;3883;p47"/>
                        <p:cNvSpPr/>
                        <p:nvPr/>
                      </p:nvSpPr>
                      <p:spPr>
                        <a:xfrm>
                          <a:off x="5356753" y="3246375"/>
                          <a:ext cx="61567" cy="254700"/>
                        </a:xfrm>
                        <a:custGeom>
                          <a:avLst/>
                          <a:gdLst/>
                          <a:ahLst/>
                          <a:cxnLst/>
                          <a:rect l="l" t="t" r="r" b="b"/>
                          <a:pathLst>
                            <a:path w="7828" h="32384" fill="none" extrusionOk="0">
                              <a:moveTo>
                                <a:pt x="1" y="32383"/>
                              </a:moveTo>
                              <a:lnTo>
                                <a:pt x="78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4" name="Google Shape;3884;p47"/>
                        <p:cNvSpPr/>
                        <p:nvPr/>
                      </p:nvSpPr>
                      <p:spPr>
                        <a:xfrm>
                          <a:off x="5352947" y="3486698"/>
                          <a:ext cx="141483" cy="10571"/>
                        </a:xfrm>
                        <a:custGeom>
                          <a:avLst/>
                          <a:gdLst/>
                          <a:ahLst/>
                          <a:cxnLst/>
                          <a:rect l="l" t="t" r="r" b="b"/>
                          <a:pathLst>
                            <a:path w="17989" h="1344" fill="none" extrusionOk="0">
                              <a:moveTo>
                                <a:pt x="1" y="1343"/>
                              </a:moveTo>
                              <a:lnTo>
                                <a:pt x="179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47"/>
                        <p:cNvSpPr/>
                        <p:nvPr/>
                      </p:nvSpPr>
                      <p:spPr>
                        <a:xfrm>
                          <a:off x="5353898" y="3501068"/>
                          <a:ext cx="18089" cy="136725"/>
                        </a:xfrm>
                        <a:custGeom>
                          <a:avLst/>
                          <a:gdLst/>
                          <a:ahLst/>
                          <a:cxnLst/>
                          <a:rect l="l" t="t" r="r" b="b"/>
                          <a:pathLst>
                            <a:path w="2300" h="17384" fill="none" extrusionOk="0">
                              <a:moveTo>
                                <a:pt x="1" y="0"/>
                              </a:moveTo>
                              <a:lnTo>
                                <a:pt x="2299" y="1738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47"/>
                        <p:cNvSpPr/>
                        <p:nvPr/>
                      </p:nvSpPr>
                      <p:spPr>
                        <a:xfrm>
                          <a:off x="5206721" y="3620749"/>
                          <a:ext cx="102379" cy="98863"/>
                        </a:xfrm>
                        <a:custGeom>
                          <a:avLst/>
                          <a:gdLst/>
                          <a:ahLst/>
                          <a:cxnLst/>
                          <a:rect l="l" t="t" r="r" b="b"/>
                          <a:pathLst>
                            <a:path w="13017" h="12570" fill="none" extrusionOk="0">
                              <a:moveTo>
                                <a:pt x="0" y="1"/>
                              </a:moveTo>
                              <a:lnTo>
                                <a:pt x="13016" y="125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3887;p47"/>
                        <p:cNvSpPr/>
                        <p:nvPr/>
                      </p:nvSpPr>
                      <p:spPr>
                        <a:xfrm>
                          <a:off x="5293102" y="3715798"/>
                          <a:ext cx="15997" cy="101238"/>
                        </a:xfrm>
                        <a:custGeom>
                          <a:avLst/>
                          <a:gdLst/>
                          <a:ahLst/>
                          <a:cxnLst/>
                          <a:rect l="l" t="t" r="r" b="b"/>
                          <a:pathLst>
                            <a:path w="2034" h="12872" fill="none" extrusionOk="0">
                              <a:moveTo>
                                <a:pt x="2033" y="0"/>
                              </a:moveTo>
                              <a:lnTo>
                                <a:pt x="1" y="1287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47"/>
                        <p:cNvSpPr/>
                        <p:nvPr/>
                      </p:nvSpPr>
                      <p:spPr>
                        <a:xfrm>
                          <a:off x="5127371" y="3659854"/>
                          <a:ext cx="92862" cy="134539"/>
                        </a:xfrm>
                        <a:custGeom>
                          <a:avLst/>
                          <a:gdLst/>
                          <a:ahLst/>
                          <a:cxnLst/>
                          <a:rect l="l" t="t" r="r" b="b"/>
                          <a:pathLst>
                            <a:path w="11807" h="17106" fill="none" extrusionOk="0">
                              <a:moveTo>
                                <a:pt x="11807" y="17105"/>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47"/>
                        <p:cNvSpPr/>
                        <p:nvPr/>
                      </p:nvSpPr>
                      <p:spPr>
                        <a:xfrm>
                          <a:off x="5479203" y="3327149"/>
                          <a:ext cx="150615" cy="56998"/>
                        </a:xfrm>
                        <a:custGeom>
                          <a:avLst/>
                          <a:gdLst/>
                          <a:ahLst/>
                          <a:cxnLst/>
                          <a:rect l="l" t="t" r="r" b="b"/>
                          <a:pathLst>
                            <a:path w="19150" h="7247" fill="none" extrusionOk="0">
                              <a:moveTo>
                                <a:pt x="19149" y="0"/>
                              </a:moveTo>
                              <a:lnTo>
                                <a:pt x="0" y="72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0" name="Google Shape;3890;p47"/>
                        <p:cNvSpPr/>
                        <p:nvPr/>
                      </p:nvSpPr>
                      <p:spPr>
                        <a:xfrm>
                          <a:off x="5371980" y="3633790"/>
                          <a:ext cx="59373" cy="4003"/>
                        </a:xfrm>
                        <a:custGeom>
                          <a:avLst/>
                          <a:gdLst/>
                          <a:ahLst/>
                          <a:cxnLst/>
                          <a:rect l="l" t="t" r="r" b="b"/>
                          <a:pathLst>
                            <a:path w="7549" h="509" fill="none" extrusionOk="0">
                              <a:moveTo>
                                <a:pt x="0" y="508"/>
                              </a:moveTo>
                              <a:lnTo>
                                <a:pt x="754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1" name="Google Shape;3891;p47"/>
                        <p:cNvSpPr/>
                        <p:nvPr/>
                      </p:nvSpPr>
                      <p:spPr>
                        <a:xfrm>
                          <a:off x="5352947" y="3497261"/>
                          <a:ext cx="78406" cy="136536"/>
                        </a:xfrm>
                        <a:custGeom>
                          <a:avLst/>
                          <a:gdLst/>
                          <a:ahLst/>
                          <a:cxnLst/>
                          <a:rect l="l" t="t" r="r" b="b"/>
                          <a:pathLst>
                            <a:path w="9969" h="17360" fill="none" extrusionOk="0">
                              <a:moveTo>
                                <a:pt x="9969" y="17359"/>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2" name="Google Shape;3892;p47"/>
                        <p:cNvSpPr/>
                        <p:nvPr/>
                      </p:nvSpPr>
                      <p:spPr>
                        <a:xfrm>
                          <a:off x="4917296" y="3466721"/>
                          <a:ext cx="40733" cy="122356"/>
                        </a:xfrm>
                        <a:custGeom>
                          <a:avLst/>
                          <a:gdLst/>
                          <a:ahLst/>
                          <a:cxnLst/>
                          <a:rect l="l" t="t" r="r" b="b"/>
                          <a:pathLst>
                            <a:path w="5179" h="15557" fill="none" extrusionOk="0">
                              <a:moveTo>
                                <a:pt x="1" y="15557"/>
                              </a:moveTo>
                              <a:lnTo>
                                <a:pt x="517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3" name="Google Shape;3893;p47"/>
                        <p:cNvSpPr/>
                        <p:nvPr/>
                      </p:nvSpPr>
                      <p:spPr>
                        <a:xfrm>
                          <a:off x="5060203" y="3408017"/>
                          <a:ext cx="111416" cy="19513"/>
                        </a:xfrm>
                        <a:custGeom>
                          <a:avLst/>
                          <a:gdLst/>
                          <a:ahLst/>
                          <a:cxnLst/>
                          <a:rect l="l" t="t" r="r" b="b"/>
                          <a:pathLst>
                            <a:path w="14166" h="2481" fill="none" extrusionOk="0">
                              <a:moveTo>
                                <a:pt x="0" y="0"/>
                              </a:moveTo>
                              <a:lnTo>
                                <a:pt x="14165" y="248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4" name="Google Shape;3894;p47"/>
                        <p:cNvSpPr/>
                        <p:nvPr/>
                      </p:nvSpPr>
                      <p:spPr>
                        <a:xfrm>
                          <a:off x="5127371" y="3620749"/>
                          <a:ext cx="79358" cy="42636"/>
                        </a:xfrm>
                        <a:custGeom>
                          <a:avLst/>
                          <a:gdLst/>
                          <a:ahLst/>
                          <a:cxnLst/>
                          <a:rect l="l" t="t" r="r" b="b"/>
                          <a:pathLst>
                            <a:path w="10090" h="5421" fill="none" extrusionOk="0">
                              <a:moveTo>
                                <a:pt x="0" y="5420"/>
                              </a:moveTo>
                              <a:lnTo>
                                <a:pt x="1008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95" name="Google Shape;3895;p47"/>
                        <p:cNvGrpSpPr/>
                        <p:nvPr/>
                      </p:nvGrpSpPr>
                      <p:grpSpPr>
                        <a:xfrm>
                          <a:off x="4579164" y="3203653"/>
                          <a:ext cx="1244833" cy="1020397"/>
                          <a:chOff x="4579164" y="3203653"/>
                          <a:chExt cx="1244833" cy="1020397"/>
                        </a:xfrm>
                      </p:grpSpPr>
                      <p:sp>
                        <p:nvSpPr>
                          <p:cNvPr id="3896" name="Google Shape;3896;p47"/>
                          <p:cNvSpPr/>
                          <p:nvPr/>
                        </p:nvSpPr>
                        <p:spPr>
                          <a:xfrm>
                            <a:off x="4949551" y="3708185"/>
                            <a:ext cx="37972" cy="3815"/>
                          </a:xfrm>
                          <a:custGeom>
                            <a:avLst/>
                            <a:gdLst/>
                            <a:ahLst/>
                            <a:cxnLst/>
                            <a:rect l="l" t="t" r="r" b="b"/>
                            <a:pathLst>
                              <a:path w="4828" h="485" fill="none" extrusionOk="0">
                                <a:moveTo>
                                  <a:pt x="0" y="1"/>
                                </a:moveTo>
                                <a:lnTo>
                                  <a:pt x="4827" y="48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97" name="Google Shape;3897;p47"/>
                          <p:cNvGrpSpPr/>
                          <p:nvPr/>
                        </p:nvGrpSpPr>
                        <p:grpSpPr>
                          <a:xfrm>
                            <a:off x="4579164" y="3203653"/>
                            <a:ext cx="1244833" cy="1020397"/>
                            <a:chOff x="4579164" y="3203653"/>
                            <a:chExt cx="1244833" cy="1020397"/>
                          </a:xfrm>
                        </p:grpSpPr>
                        <p:sp>
                          <p:nvSpPr>
                            <p:cNvPr id="3898" name="Google Shape;3898;p47"/>
                            <p:cNvSpPr/>
                            <p:nvPr/>
                          </p:nvSpPr>
                          <p:spPr>
                            <a:xfrm>
                              <a:off x="4953357" y="3586309"/>
                              <a:ext cx="147288" cy="121884"/>
                            </a:xfrm>
                            <a:custGeom>
                              <a:avLst/>
                              <a:gdLst/>
                              <a:ahLst/>
                              <a:cxnLst/>
                              <a:rect l="l" t="t" r="r" b="b"/>
                              <a:pathLst>
                                <a:path w="18727" h="15497" fill="none" extrusionOk="0">
                                  <a:moveTo>
                                    <a:pt x="18726" y="1"/>
                                  </a:moveTo>
                                  <a:lnTo>
                                    <a:pt x="0" y="1549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9" name="Google Shape;3899;p47"/>
                            <p:cNvSpPr/>
                            <p:nvPr/>
                          </p:nvSpPr>
                          <p:spPr>
                            <a:xfrm>
                              <a:off x="4987515" y="3592876"/>
                              <a:ext cx="113130" cy="119123"/>
                            </a:xfrm>
                            <a:custGeom>
                              <a:avLst/>
                              <a:gdLst/>
                              <a:ahLst/>
                              <a:cxnLst/>
                              <a:rect l="l" t="t" r="r" b="b"/>
                              <a:pathLst>
                                <a:path w="14384" h="15146" fill="none" extrusionOk="0">
                                  <a:moveTo>
                                    <a:pt x="0" y="15146"/>
                                  </a:moveTo>
                                  <a:lnTo>
                                    <a:pt x="1438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0" name="Google Shape;3900;p47"/>
                            <p:cNvSpPr/>
                            <p:nvPr/>
                          </p:nvSpPr>
                          <p:spPr>
                            <a:xfrm>
                              <a:off x="4913395" y="3708185"/>
                              <a:ext cx="39970" cy="45389"/>
                            </a:xfrm>
                            <a:custGeom>
                              <a:avLst/>
                              <a:gdLst/>
                              <a:ahLst/>
                              <a:cxnLst/>
                              <a:rect l="l" t="t" r="r" b="b"/>
                              <a:pathLst>
                                <a:path w="5082" h="5771" fill="none" extrusionOk="0">
                                  <a:moveTo>
                                    <a:pt x="1" y="5771"/>
                                  </a:moveTo>
                                  <a:lnTo>
                                    <a:pt x="508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1" name="Google Shape;3901;p47"/>
                            <p:cNvSpPr/>
                            <p:nvPr/>
                          </p:nvSpPr>
                          <p:spPr>
                            <a:xfrm>
                              <a:off x="4888943" y="3704378"/>
                              <a:ext cx="60616" cy="26080"/>
                            </a:xfrm>
                            <a:custGeom>
                              <a:avLst/>
                              <a:gdLst/>
                              <a:ahLst/>
                              <a:cxnLst/>
                              <a:rect l="l" t="t" r="r" b="b"/>
                              <a:pathLst>
                                <a:path w="7707" h="3316" fill="none" extrusionOk="0">
                                  <a:moveTo>
                                    <a:pt x="1" y="3315"/>
                                  </a:moveTo>
                                  <a:lnTo>
                                    <a:pt x="77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2" name="Google Shape;3902;p47"/>
                            <p:cNvSpPr/>
                            <p:nvPr/>
                          </p:nvSpPr>
                          <p:spPr>
                            <a:xfrm>
                              <a:off x="4917296" y="3589069"/>
                              <a:ext cx="32262" cy="119123"/>
                            </a:xfrm>
                            <a:custGeom>
                              <a:avLst/>
                              <a:gdLst/>
                              <a:ahLst/>
                              <a:cxnLst/>
                              <a:rect l="l" t="t" r="r" b="b"/>
                              <a:pathLst>
                                <a:path w="4102" h="15146" fill="none" extrusionOk="0">
                                  <a:moveTo>
                                    <a:pt x="1" y="1"/>
                                  </a:moveTo>
                                  <a:lnTo>
                                    <a:pt x="4101" y="15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3" name="Google Shape;3903;p47"/>
                            <p:cNvSpPr/>
                            <p:nvPr/>
                          </p:nvSpPr>
                          <p:spPr>
                            <a:xfrm>
                              <a:off x="4949551" y="3708185"/>
                              <a:ext cx="22840" cy="72885"/>
                            </a:xfrm>
                            <a:custGeom>
                              <a:avLst/>
                              <a:gdLst/>
                              <a:ahLst/>
                              <a:cxnLst/>
                              <a:rect l="l" t="t" r="r" b="b"/>
                              <a:pathLst>
                                <a:path w="2904" h="9267" fill="none" extrusionOk="0">
                                  <a:moveTo>
                                    <a:pt x="0" y="1"/>
                                  </a:moveTo>
                                  <a:lnTo>
                                    <a:pt x="2904" y="926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4" name="Google Shape;3904;p47"/>
                            <p:cNvSpPr/>
                            <p:nvPr/>
                          </p:nvSpPr>
                          <p:spPr>
                            <a:xfrm>
                              <a:off x="4912066" y="3752237"/>
                              <a:ext cx="60325" cy="28833"/>
                            </a:xfrm>
                            <a:custGeom>
                              <a:avLst/>
                              <a:gdLst/>
                              <a:ahLst/>
                              <a:cxnLst/>
                              <a:rect l="l" t="t" r="r" b="b"/>
                              <a:pathLst>
                                <a:path w="7670" h="3666" fill="none" extrusionOk="0">
                                  <a:moveTo>
                                    <a:pt x="0" y="1"/>
                                  </a:moveTo>
                                  <a:lnTo>
                                    <a:pt x="7670" y="3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05" name="Google Shape;3905;p47"/>
                            <p:cNvGrpSpPr/>
                            <p:nvPr/>
                          </p:nvGrpSpPr>
                          <p:grpSpPr>
                            <a:xfrm>
                              <a:off x="4579164" y="3203653"/>
                              <a:ext cx="1244833" cy="1020397"/>
                              <a:chOff x="4579164" y="3203653"/>
                              <a:chExt cx="1244833" cy="1020397"/>
                            </a:xfrm>
                          </p:grpSpPr>
                          <p:sp>
                            <p:nvSpPr>
                              <p:cNvPr id="3906" name="Google Shape;3906;p47"/>
                              <p:cNvSpPr/>
                              <p:nvPr/>
                            </p:nvSpPr>
                            <p:spPr>
                              <a:xfrm>
                                <a:off x="4590301" y="3738347"/>
                                <a:ext cx="92956" cy="91722"/>
                              </a:xfrm>
                              <a:custGeom>
                                <a:avLst/>
                                <a:gdLst/>
                                <a:ahLst/>
                                <a:cxnLst/>
                                <a:rect l="l" t="t" r="r" b="b"/>
                                <a:pathLst>
                                  <a:path w="11819" h="11662" fill="none" extrusionOk="0">
                                    <a:moveTo>
                                      <a:pt x="0" y="0"/>
                                    </a:moveTo>
                                    <a:lnTo>
                                      <a:pt x="11819" y="116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7" name="Google Shape;3907;p47"/>
                              <p:cNvSpPr/>
                              <p:nvPr/>
                            </p:nvSpPr>
                            <p:spPr>
                              <a:xfrm>
                                <a:off x="4683250" y="3652241"/>
                                <a:ext cx="33591" cy="177828"/>
                              </a:xfrm>
                              <a:custGeom>
                                <a:avLst/>
                                <a:gdLst/>
                                <a:ahLst/>
                                <a:cxnLst/>
                                <a:rect l="l" t="t" r="r" b="b"/>
                                <a:pathLst>
                                  <a:path w="4271" h="22610" fill="none" extrusionOk="0">
                                    <a:moveTo>
                                      <a:pt x="1" y="22610"/>
                                    </a:moveTo>
                                    <a:lnTo>
                                      <a:pt x="42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8" name="Google Shape;3908;p47"/>
                              <p:cNvSpPr/>
                              <p:nvPr/>
                            </p:nvSpPr>
                            <p:spPr>
                              <a:xfrm>
                                <a:off x="4716833" y="3652241"/>
                                <a:ext cx="70982" cy="207707"/>
                              </a:xfrm>
                              <a:custGeom>
                                <a:avLst/>
                                <a:gdLst/>
                                <a:ahLst/>
                                <a:cxnLst/>
                                <a:rect l="l" t="t" r="r" b="b"/>
                                <a:pathLst>
                                  <a:path w="9025" h="26409" fill="none" extrusionOk="0">
                                    <a:moveTo>
                                      <a:pt x="1" y="1"/>
                                    </a:moveTo>
                                    <a:lnTo>
                                      <a:pt x="9025" y="2640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9" name="Google Shape;3909;p47"/>
                              <p:cNvSpPr/>
                              <p:nvPr/>
                            </p:nvSpPr>
                            <p:spPr>
                              <a:xfrm>
                                <a:off x="4813117" y="3694578"/>
                                <a:ext cx="44154" cy="139297"/>
                              </a:xfrm>
                              <a:custGeom>
                                <a:avLst/>
                                <a:gdLst/>
                                <a:ahLst/>
                                <a:cxnLst/>
                                <a:rect l="l" t="t" r="r" b="b"/>
                                <a:pathLst>
                                  <a:path w="5614" h="17711" fill="none" extrusionOk="0">
                                    <a:moveTo>
                                      <a:pt x="5614" y="1771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0" name="Google Shape;3910;p47"/>
                              <p:cNvSpPr/>
                              <p:nvPr/>
                            </p:nvSpPr>
                            <p:spPr>
                              <a:xfrm>
                                <a:off x="4787807" y="3694578"/>
                                <a:ext cx="25317" cy="165369"/>
                              </a:xfrm>
                              <a:custGeom>
                                <a:avLst/>
                                <a:gdLst/>
                                <a:ahLst/>
                                <a:cxnLst/>
                                <a:rect l="l" t="t" r="r" b="b"/>
                                <a:pathLst>
                                  <a:path w="3219" h="21026" fill="none" extrusionOk="0">
                                    <a:moveTo>
                                      <a:pt x="3219" y="1"/>
                                    </a:moveTo>
                                    <a:lnTo>
                                      <a:pt x="1" y="210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1" name="Google Shape;3911;p47"/>
                              <p:cNvSpPr/>
                              <p:nvPr/>
                            </p:nvSpPr>
                            <p:spPr>
                              <a:xfrm>
                                <a:off x="4683250" y="3830061"/>
                                <a:ext cx="106374" cy="25223"/>
                              </a:xfrm>
                              <a:custGeom>
                                <a:avLst/>
                                <a:gdLst/>
                                <a:ahLst/>
                                <a:cxnLst/>
                                <a:rect l="l" t="t" r="r" b="b"/>
                                <a:pathLst>
                                  <a:path w="13525" h="3207" fill="none" extrusionOk="0">
                                    <a:moveTo>
                                      <a:pt x="1" y="1"/>
                                    </a:moveTo>
                                    <a:lnTo>
                                      <a:pt x="13525" y="320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2" name="Google Shape;3912;p47"/>
                              <p:cNvSpPr/>
                              <p:nvPr/>
                            </p:nvSpPr>
                            <p:spPr>
                              <a:xfrm>
                                <a:off x="4670980" y="3830061"/>
                                <a:ext cx="12277" cy="79263"/>
                              </a:xfrm>
                              <a:custGeom>
                                <a:avLst/>
                                <a:gdLst/>
                                <a:ahLst/>
                                <a:cxnLst/>
                                <a:rect l="l" t="t" r="r" b="b"/>
                                <a:pathLst>
                                  <a:path w="1561" h="10078" fill="none" extrusionOk="0">
                                    <a:moveTo>
                                      <a:pt x="1561" y="1"/>
                                    </a:moveTo>
                                    <a:lnTo>
                                      <a:pt x="0"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3" name="Google Shape;3913;p47"/>
                              <p:cNvSpPr/>
                              <p:nvPr/>
                            </p:nvSpPr>
                            <p:spPr>
                              <a:xfrm>
                                <a:off x="4583828" y="3830061"/>
                                <a:ext cx="99429" cy="34543"/>
                              </a:xfrm>
                              <a:custGeom>
                                <a:avLst/>
                                <a:gdLst/>
                                <a:ahLst/>
                                <a:cxnLst/>
                                <a:rect l="l" t="t" r="r" b="b"/>
                                <a:pathLst>
                                  <a:path w="12642" h="4392" fill="none" extrusionOk="0">
                                    <a:moveTo>
                                      <a:pt x="0" y="4392"/>
                                    </a:moveTo>
                                    <a:lnTo>
                                      <a:pt x="1264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4" name="Google Shape;3914;p47"/>
                              <p:cNvSpPr/>
                              <p:nvPr/>
                            </p:nvSpPr>
                            <p:spPr>
                              <a:xfrm>
                                <a:off x="4683250" y="3830061"/>
                                <a:ext cx="50336" cy="117983"/>
                              </a:xfrm>
                              <a:custGeom>
                                <a:avLst/>
                                <a:gdLst/>
                                <a:ahLst/>
                                <a:cxnLst/>
                                <a:rect l="l" t="t" r="r" b="b"/>
                                <a:pathLst>
                                  <a:path w="6400" h="15001" fill="none" extrusionOk="0">
                                    <a:moveTo>
                                      <a:pt x="1" y="1"/>
                                    </a:moveTo>
                                    <a:lnTo>
                                      <a:pt x="6400" y="1500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5" name="Google Shape;3915;p47"/>
                              <p:cNvSpPr/>
                              <p:nvPr/>
                            </p:nvSpPr>
                            <p:spPr>
                              <a:xfrm>
                                <a:off x="4733578" y="3855276"/>
                                <a:ext cx="56046" cy="92768"/>
                              </a:xfrm>
                              <a:custGeom>
                                <a:avLst/>
                                <a:gdLst/>
                                <a:ahLst/>
                                <a:cxnLst/>
                                <a:rect l="l" t="t" r="r" b="b"/>
                                <a:pathLst>
                                  <a:path w="7126" h="11795" fill="none" extrusionOk="0">
                                    <a:moveTo>
                                      <a:pt x="1" y="11795"/>
                                    </a:moveTo>
                                    <a:lnTo>
                                      <a:pt x="712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6" name="Google Shape;3916;p47"/>
                              <p:cNvSpPr/>
                              <p:nvPr/>
                            </p:nvSpPr>
                            <p:spPr>
                              <a:xfrm>
                                <a:off x="4888943" y="3730450"/>
                                <a:ext cx="34928" cy="89252"/>
                              </a:xfrm>
                              <a:custGeom>
                                <a:avLst/>
                                <a:gdLst/>
                                <a:ahLst/>
                                <a:cxnLst/>
                                <a:rect l="l" t="t" r="r" b="b"/>
                                <a:pathLst>
                                  <a:path w="4441" h="11348" fill="none" extrusionOk="0">
                                    <a:moveTo>
                                      <a:pt x="4440" y="11347"/>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7" name="Google Shape;3917;p47"/>
                              <p:cNvSpPr/>
                              <p:nvPr/>
                            </p:nvSpPr>
                            <p:spPr>
                              <a:xfrm>
                                <a:off x="4590301" y="3667468"/>
                                <a:ext cx="49762" cy="70887"/>
                              </a:xfrm>
                              <a:custGeom>
                                <a:avLst/>
                                <a:gdLst/>
                                <a:ahLst/>
                                <a:cxnLst/>
                                <a:rect l="l" t="t" r="r" b="b"/>
                                <a:pathLst>
                                  <a:path w="6327" h="9013" fill="none" extrusionOk="0">
                                    <a:moveTo>
                                      <a:pt x="0" y="9012"/>
                                    </a:moveTo>
                                    <a:lnTo>
                                      <a:pt x="63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8" name="Google Shape;3918;p47"/>
                              <p:cNvSpPr/>
                              <p:nvPr/>
                            </p:nvSpPr>
                            <p:spPr>
                              <a:xfrm>
                                <a:off x="4640338" y="3648536"/>
                                <a:ext cx="80593" cy="20268"/>
                              </a:xfrm>
                              <a:custGeom>
                                <a:avLst/>
                                <a:gdLst/>
                                <a:ahLst/>
                                <a:cxnLst/>
                                <a:rect l="l" t="t" r="r" b="b"/>
                                <a:pathLst>
                                  <a:path w="10247" h="2577" fill="none" extrusionOk="0">
                                    <a:moveTo>
                                      <a:pt x="1" y="2577"/>
                                    </a:moveTo>
                                    <a:lnTo>
                                      <a:pt x="102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19" name="Google Shape;3919;p47"/>
                              <p:cNvGrpSpPr/>
                              <p:nvPr/>
                            </p:nvGrpSpPr>
                            <p:grpSpPr>
                              <a:xfrm>
                                <a:off x="4579164" y="3203653"/>
                                <a:ext cx="1244833" cy="1020397"/>
                                <a:chOff x="4579164" y="3203653"/>
                                <a:chExt cx="1244833" cy="1020397"/>
                              </a:xfrm>
                            </p:grpSpPr>
                            <p:sp>
                              <p:nvSpPr>
                                <p:cNvPr id="3920" name="Google Shape;3920;p47"/>
                                <p:cNvSpPr/>
                                <p:nvPr/>
                              </p:nvSpPr>
                              <p:spPr>
                                <a:xfrm>
                                  <a:off x="4753083" y="3966015"/>
                                  <a:ext cx="92964" cy="53765"/>
                                </a:xfrm>
                                <a:custGeom>
                                  <a:avLst/>
                                  <a:gdLst/>
                                  <a:ahLst/>
                                  <a:cxnLst/>
                                  <a:rect l="l" t="t" r="r" b="b"/>
                                  <a:pathLst>
                                    <a:path w="11820" h="6836" fill="none" extrusionOk="0">
                                      <a:moveTo>
                                        <a:pt x="1" y="6836"/>
                                      </a:moveTo>
                                      <a:lnTo>
                                        <a:pt x="118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1" name="Google Shape;3921;p47"/>
                                <p:cNvSpPr/>
                                <p:nvPr/>
                              </p:nvSpPr>
                              <p:spPr>
                                <a:xfrm>
                                  <a:off x="4846040" y="3952794"/>
                                  <a:ext cx="103519" cy="13135"/>
                                </a:xfrm>
                                <a:custGeom>
                                  <a:avLst/>
                                  <a:gdLst/>
                                  <a:ahLst/>
                                  <a:cxnLst/>
                                  <a:rect l="l" t="t" r="r" b="b"/>
                                  <a:pathLst>
                                    <a:path w="13162" h="1670" fill="none" extrusionOk="0">
                                      <a:moveTo>
                                        <a:pt x="13161" y="0"/>
                                      </a:moveTo>
                                      <a:lnTo>
                                        <a:pt x="0" y="1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3922;p47"/>
                                <p:cNvSpPr/>
                                <p:nvPr/>
                              </p:nvSpPr>
                              <p:spPr>
                                <a:xfrm>
                                  <a:off x="4846040" y="3962216"/>
                                  <a:ext cx="64800" cy="128066"/>
                                </a:xfrm>
                                <a:custGeom>
                                  <a:avLst/>
                                  <a:gdLst/>
                                  <a:ahLst/>
                                  <a:cxnLst/>
                                  <a:rect l="l" t="t" r="r" b="b"/>
                                  <a:pathLst>
                                    <a:path w="8239" h="16283" fill="none" extrusionOk="0">
                                      <a:moveTo>
                                        <a:pt x="0" y="0"/>
                                      </a:moveTo>
                                      <a:lnTo>
                                        <a:pt x="8238" y="1628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3" name="Google Shape;3923;p47"/>
                                <p:cNvSpPr/>
                                <p:nvPr/>
                              </p:nvSpPr>
                              <p:spPr>
                                <a:xfrm>
                                  <a:off x="4842233" y="3962216"/>
                                  <a:ext cx="3815" cy="164787"/>
                                </a:xfrm>
                                <a:custGeom>
                                  <a:avLst/>
                                  <a:gdLst/>
                                  <a:ahLst/>
                                  <a:cxnLst/>
                                  <a:rect l="l" t="t" r="r" b="b"/>
                                  <a:pathLst>
                                    <a:path w="485" h="20952" fill="none" extrusionOk="0">
                                      <a:moveTo>
                                        <a:pt x="0" y="20952"/>
                                      </a:moveTo>
                                      <a:lnTo>
                                        <a:pt x="4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4" name="Google Shape;3924;p47"/>
                                <p:cNvSpPr/>
                                <p:nvPr/>
                              </p:nvSpPr>
                              <p:spPr>
                                <a:xfrm>
                                  <a:off x="4842233" y="4123189"/>
                                  <a:ext cx="37587" cy="53002"/>
                                </a:xfrm>
                                <a:custGeom>
                                  <a:avLst/>
                                  <a:gdLst/>
                                  <a:ahLst/>
                                  <a:cxnLst/>
                                  <a:rect l="l" t="t" r="r" b="b"/>
                                  <a:pathLst>
                                    <a:path w="4779" h="6739" fill="none" extrusionOk="0">
                                      <a:moveTo>
                                        <a:pt x="4779" y="673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5" name="Google Shape;3925;p47"/>
                                <p:cNvSpPr/>
                                <p:nvPr/>
                              </p:nvSpPr>
                              <p:spPr>
                                <a:xfrm>
                                  <a:off x="4770779" y="4118525"/>
                                  <a:ext cx="71461" cy="4672"/>
                                </a:xfrm>
                                <a:custGeom>
                                  <a:avLst/>
                                  <a:gdLst/>
                                  <a:ahLst/>
                                  <a:cxnLst/>
                                  <a:rect l="l" t="t" r="r" b="b"/>
                                  <a:pathLst>
                                    <a:path w="9086" h="594" fill="none" extrusionOk="0">
                                      <a:moveTo>
                                        <a:pt x="9085" y="594"/>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6" name="Google Shape;3926;p47"/>
                                <p:cNvSpPr/>
                                <p:nvPr/>
                              </p:nvSpPr>
                              <p:spPr>
                                <a:xfrm>
                                  <a:off x="4842233" y="4090274"/>
                                  <a:ext cx="68606" cy="32923"/>
                                </a:xfrm>
                                <a:custGeom>
                                  <a:avLst/>
                                  <a:gdLst/>
                                  <a:ahLst/>
                                  <a:cxnLst/>
                                  <a:rect l="l" t="t" r="r" b="b"/>
                                  <a:pathLst>
                                    <a:path w="8723" h="4186" fill="none" extrusionOk="0">
                                      <a:moveTo>
                                        <a:pt x="0" y="4186"/>
                                      </a:moveTo>
                                      <a:lnTo>
                                        <a:pt x="872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27" name="Google Shape;3927;p47"/>
                                <p:cNvGrpSpPr/>
                                <p:nvPr/>
                              </p:nvGrpSpPr>
                              <p:grpSpPr>
                                <a:xfrm>
                                  <a:off x="4579164" y="3203653"/>
                                  <a:ext cx="1244833" cy="1020397"/>
                                  <a:chOff x="4579164" y="3203653"/>
                                  <a:chExt cx="1244833" cy="1020397"/>
                                </a:xfrm>
                              </p:grpSpPr>
                              <p:sp>
                                <p:nvSpPr>
                                  <p:cNvPr id="3928" name="Google Shape;3928;p47"/>
                                  <p:cNvSpPr/>
                                  <p:nvPr/>
                                </p:nvSpPr>
                                <p:spPr>
                                  <a:xfrm>
                                    <a:off x="4788476" y="3855276"/>
                                    <a:ext cx="57572" cy="110747"/>
                                  </a:xfrm>
                                  <a:custGeom>
                                    <a:avLst/>
                                    <a:gdLst/>
                                    <a:ahLst/>
                                    <a:cxnLst/>
                                    <a:rect l="l" t="t" r="r" b="b"/>
                                    <a:pathLst>
                                      <a:path w="7320" h="14081" fill="none" extrusionOk="0">
                                        <a:moveTo>
                                          <a:pt x="7319" y="1408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3929;p47"/>
                                  <p:cNvSpPr/>
                                  <p:nvPr/>
                                </p:nvSpPr>
                                <p:spPr>
                                  <a:xfrm>
                                    <a:off x="4846040" y="3833867"/>
                                    <a:ext cx="11231" cy="132156"/>
                                  </a:xfrm>
                                  <a:custGeom>
                                    <a:avLst/>
                                    <a:gdLst/>
                                    <a:ahLst/>
                                    <a:cxnLst/>
                                    <a:rect l="l" t="t" r="r" b="b"/>
                                    <a:pathLst>
                                      <a:path w="1428" h="16803" fill="none" extrusionOk="0">
                                        <a:moveTo>
                                          <a:pt x="0" y="16803"/>
                                        </a:moveTo>
                                        <a:lnTo>
                                          <a:pt x="1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0" name="Google Shape;3930;p47"/>
                                  <p:cNvSpPr/>
                                  <p:nvPr/>
                                </p:nvSpPr>
                                <p:spPr>
                                  <a:xfrm>
                                    <a:off x="4761554" y="3854796"/>
                                    <a:ext cx="26261" cy="164984"/>
                                  </a:xfrm>
                                  <a:custGeom>
                                    <a:avLst/>
                                    <a:gdLst/>
                                    <a:ahLst/>
                                    <a:cxnLst/>
                                    <a:rect l="l" t="t" r="r" b="b"/>
                                    <a:pathLst>
                                      <a:path w="3339" h="20977" fill="none" extrusionOk="0">
                                        <a:moveTo>
                                          <a:pt x="0" y="20977"/>
                                        </a:moveTo>
                                        <a:lnTo>
                                          <a:pt x="33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3931;p47"/>
                                  <p:cNvSpPr/>
                                  <p:nvPr/>
                                </p:nvSpPr>
                                <p:spPr>
                                  <a:xfrm>
                                    <a:off x="4846991" y="3818263"/>
                                    <a:ext cx="74025" cy="146242"/>
                                  </a:xfrm>
                                  <a:custGeom>
                                    <a:avLst/>
                                    <a:gdLst/>
                                    <a:ahLst/>
                                    <a:cxnLst/>
                                    <a:rect l="l" t="t" r="r" b="b"/>
                                    <a:pathLst>
                                      <a:path w="9412" h="18594" fill="none" extrusionOk="0">
                                        <a:moveTo>
                                          <a:pt x="0" y="18593"/>
                                        </a:moveTo>
                                        <a:lnTo>
                                          <a:pt x="941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2" name="Google Shape;3932;p47"/>
                                  <p:cNvSpPr/>
                                  <p:nvPr/>
                                </p:nvSpPr>
                                <p:spPr>
                                  <a:xfrm>
                                    <a:off x="4927191" y="3823305"/>
                                    <a:ext cx="22368" cy="129497"/>
                                  </a:xfrm>
                                  <a:custGeom>
                                    <a:avLst/>
                                    <a:gdLst/>
                                    <a:ahLst/>
                                    <a:cxnLst/>
                                    <a:rect l="l" t="t" r="r" b="b"/>
                                    <a:pathLst>
                                      <a:path w="2844" h="16465" fill="none" extrusionOk="0">
                                        <a:moveTo>
                                          <a:pt x="1" y="1"/>
                                        </a:moveTo>
                                        <a:lnTo>
                                          <a:pt x="2843" y="1646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33" name="Google Shape;3933;p47"/>
                                  <p:cNvGrpSpPr/>
                                  <p:nvPr/>
                                </p:nvGrpSpPr>
                                <p:grpSpPr>
                                  <a:xfrm>
                                    <a:off x="4579164" y="3203653"/>
                                    <a:ext cx="1244833" cy="1020397"/>
                                    <a:chOff x="4579164" y="3203653"/>
                                    <a:chExt cx="1244833" cy="1020397"/>
                                  </a:xfrm>
                                </p:grpSpPr>
                                <p:sp>
                                  <p:nvSpPr>
                                    <p:cNvPr id="3934" name="Google Shape;3934;p47"/>
                                    <p:cNvSpPr/>
                                    <p:nvPr/>
                                  </p:nvSpPr>
                                  <p:spPr>
                                    <a:xfrm>
                                      <a:off x="4579164" y="3652241"/>
                                      <a:ext cx="422626" cy="571809"/>
                                    </a:xfrm>
                                    <a:custGeom>
                                      <a:avLst/>
                                      <a:gdLst/>
                                      <a:ahLst/>
                                      <a:cxnLst/>
                                      <a:rect l="l" t="t" r="r" b="b"/>
                                      <a:pathLst>
                                        <a:path w="53735" h="72703" fill="none" extrusionOk="0">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5" name="Google Shape;3935;p47"/>
                                    <p:cNvSpPr/>
                                    <p:nvPr/>
                                  </p:nvSpPr>
                                  <p:spPr>
                                    <a:xfrm>
                                      <a:off x="4617986" y="3203653"/>
                                      <a:ext cx="1206011" cy="684357"/>
                                    </a:xfrm>
                                    <a:custGeom>
                                      <a:avLst/>
                                      <a:gdLst/>
                                      <a:ahLst/>
                                      <a:cxnLst/>
                                      <a:rect l="l" t="t" r="r" b="b"/>
                                      <a:pathLst>
                                        <a:path w="153339" h="87013" fill="none" extrusionOk="0">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3936;p47"/>
                                    <p:cNvSpPr/>
                                    <p:nvPr/>
                                  </p:nvSpPr>
                                  <p:spPr>
                                    <a:xfrm>
                                      <a:off x="4906356" y="3466721"/>
                                      <a:ext cx="194289" cy="358880"/>
                                    </a:xfrm>
                                    <a:custGeom>
                                      <a:avLst/>
                                      <a:gdLst/>
                                      <a:ahLst/>
                                      <a:cxnLst/>
                                      <a:rect l="l" t="t" r="r" b="b"/>
                                      <a:pathLst>
                                        <a:path w="24703" h="45630" fill="none" extrusionOk="0">
                                          <a:moveTo>
                                            <a:pt x="8396" y="39968"/>
                                          </a:moveTo>
                                          <a:lnTo>
                                            <a:pt x="9835" y="45629"/>
                                          </a:lnTo>
                                          <a:lnTo>
                                            <a:pt x="11626" y="36786"/>
                                          </a:lnTo>
                                          <a:lnTo>
                                            <a:pt x="5492" y="30218"/>
                                          </a:lnTo>
                                          <a:lnTo>
                                            <a:pt x="1" y="25016"/>
                                          </a:lnTo>
                                          <a:lnTo>
                                            <a:pt x="1392" y="16040"/>
                                          </a:lnTo>
                                          <a:lnTo>
                                            <a:pt x="24702" y="15206"/>
                                          </a:lnTo>
                                          <a:lnTo>
                                            <a:pt x="647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7" name="Google Shape;3937;p47"/>
                                    <p:cNvSpPr/>
                                    <p:nvPr/>
                                  </p:nvSpPr>
                                  <p:spPr>
                                    <a:xfrm>
                                      <a:off x="4972383" y="3756043"/>
                                      <a:ext cx="25412" cy="25026"/>
                                    </a:xfrm>
                                    <a:custGeom>
                                      <a:avLst/>
                                      <a:gdLst/>
                                      <a:ahLst/>
                                      <a:cxnLst/>
                                      <a:rect l="l" t="t" r="r" b="b"/>
                                      <a:pathLst>
                                        <a:path w="3231" h="3182" fill="none" extrusionOk="0">
                                          <a:moveTo>
                                            <a:pt x="1" y="3182"/>
                                          </a:moveTo>
                                          <a:lnTo>
                                            <a:pt x="323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3938" name="Google Shape;3938;p47"/>
                            <p:cNvSpPr/>
                            <p:nvPr/>
                          </p:nvSpPr>
                          <p:spPr>
                            <a:xfrm>
                              <a:off x="4890375" y="3688019"/>
                              <a:ext cx="5144" cy="43769"/>
                            </a:xfrm>
                            <a:custGeom>
                              <a:avLst/>
                              <a:gdLst/>
                              <a:ahLst/>
                              <a:cxnLst/>
                              <a:rect l="l" t="t" r="r" b="b"/>
                              <a:pathLst>
                                <a:path w="654" h="5565" fill="none" extrusionOk="0">
                                  <a:moveTo>
                                    <a:pt x="653" y="0"/>
                                  </a:moveTo>
                                  <a:lnTo>
                                    <a:pt x="0" y="5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9" name="Google Shape;3939;p47"/>
                            <p:cNvSpPr/>
                            <p:nvPr/>
                          </p:nvSpPr>
                          <p:spPr>
                            <a:xfrm>
                              <a:off x="4899317" y="3688019"/>
                              <a:ext cx="54048" cy="20174"/>
                            </a:xfrm>
                            <a:custGeom>
                              <a:avLst/>
                              <a:gdLst/>
                              <a:ahLst/>
                              <a:cxnLst/>
                              <a:rect l="l" t="t" r="r" b="b"/>
                              <a:pathLst>
                                <a:path w="6872" h="2565" fill="none" extrusionOk="0">
                                  <a:moveTo>
                                    <a:pt x="0" y="0"/>
                                  </a:moveTo>
                                  <a:lnTo>
                                    <a:pt x="6871" y="2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0" name="Google Shape;3940;p47"/>
                            <p:cNvSpPr/>
                            <p:nvPr/>
                          </p:nvSpPr>
                          <p:spPr>
                            <a:xfrm>
                              <a:off x="4862690" y="3700571"/>
                              <a:ext cx="27693" cy="31216"/>
                            </a:xfrm>
                            <a:custGeom>
                              <a:avLst/>
                              <a:gdLst/>
                              <a:ahLst/>
                              <a:cxnLst/>
                              <a:rect l="l" t="t" r="r" b="b"/>
                              <a:pathLst>
                                <a:path w="3521" h="3969" fill="none" extrusionOk="0">
                                  <a:moveTo>
                                    <a:pt x="0" y="1"/>
                                  </a:moveTo>
                                  <a:lnTo>
                                    <a:pt x="3520" y="39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941" name="Google Shape;3941;p47"/>
                        <p:cNvSpPr/>
                        <p:nvPr/>
                      </p:nvSpPr>
                      <p:spPr>
                        <a:xfrm>
                          <a:off x="4953924" y="3297081"/>
                          <a:ext cx="146053" cy="168122"/>
                        </a:xfrm>
                        <a:custGeom>
                          <a:avLst/>
                          <a:gdLst/>
                          <a:ahLst/>
                          <a:cxnLst/>
                          <a:rect l="l" t="t" r="r" b="b"/>
                          <a:pathLst>
                            <a:path w="18570" h="21376" fill="none" extrusionOk="0">
                              <a:moveTo>
                                <a:pt x="1" y="21376"/>
                              </a:moveTo>
                              <a:lnTo>
                                <a:pt x="18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3942" name="Google Shape;3942;p47"/>
              <p:cNvGrpSpPr/>
              <p:nvPr/>
            </p:nvGrpSpPr>
            <p:grpSpPr>
              <a:xfrm>
                <a:off x="4595437" y="3598775"/>
                <a:ext cx="37776" cy="32451"/>
                <a:chOff x="4595437" y="3598775"/>
                <a:chExt cx="37776" cy="32451"/>
              </a:xfrm>
            </p:grpSpPr>
            <p:sp>
              <p:nvSpPr>
                <p:cNvPr id="3943" name="Google Shape;3943;p47"/>
                <p:cNvSpPr/>
                <p:nvPr/>
              </p:nvSpPr>
              <p:spPr>
                <a:xfrm>
                  <a:off x="4595437" y="3598775"/>
                  <a:ext cx="37776" cy="32451"/>
                </a:xfrm>
                <a:custGeom>
                  <a:avLst/>
                  <a:gdLst/>
                  <a:ahLst/>
                  <a:cxnLst/>
                  <a:rect l="l" t="t" r="r" b="b"/>
                  <a:pathLst>
                    <a:path w="4803" h="4126" extrusionOk="0">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4" name="Google Shape;3944;p47"/>
                <p:cNvSpPr/>
                <p:nvPr/>
              </p:nvSpPr>
              <p:spPr>
                <a:xfrm>
                  <a:off x="4610561" y="3608480"/>
                  <a:ext cx="13040" cy="13040"/>
                </a:xfrm>
                <a:custGeom>
                  <a:avLst/>
                  <a:gdLst/>
                  <a:ahLst/>
                  <a:cxnLst/>
                  <a:rect l="l" t="t" r="r" b="b"/>
                  <a:pathLst>
                    <a:path w="1658" h="1658" extrusionOk="0">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45" name="Google Shape;3945;p47"/>
              <p:cNvGrpSpPr/>
              <p:nvPr/>
            </p:nvGrpSpPr>
            <p:grpSpPr>
              <a:xfrm>
                <a:off x="4641864" y="3524443"/>
                <a:ext cx="37776" cy="32380"/>
                <a:chOff x="4641864" y="3524443"/>
                <a:chExt cx="37776" cy="32380"/>
              </a:xfrm>
            </p:grpSpPr>
            <p:sp>
              <p:nvSpPr>
                <p:cNvPr id="3946" name="Google Shape;3946;p47"/>
                <p:cNvSpPr/>
                <p:nvPr/>
              </p:nvSpPr>
              <p:spPr>
                <a:xfrm>
                  <a:off x="4641864" y="3524443"/>
                  <a:ext cx="37776" cy="32380"/>
                </a:xfrm>
                <a:custGeom>
                  <a:avLst/>
                  <a:gdLst/>
                  <a:ahLst/>
                  <a:cxnLst/>
                  <a:rect l="l" t="t" r="r" b="b"/>
                  <a:pathLst>
                    <a:path w="4803" h="4117" extrusionOk="0">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3947;p47"/>
                <p:cNvSpPr/>
                <p:nvPr/>
              </p:nvSpPr>
              <p:spPr>
                <a:xfrm>
                  <a:off x="4656988" y="3534077"/>
                  <a:ext cx="13048" cy="13040"/>
                </a:xfrm>
                <a:custGeom>
                  <a:avLst/>
                  <a:gdLst/>
                  <a:ahLst/>
                  <a:cxnLst/>
                  <a:rect l="l" t="t" r="r" b="b"/>
                  <a:pathLst>
                    <a:path w="1659" h="1658" extrusionOk="0">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48" name="Google Shape;3948;p47"/>
              <p:cNvGrpSpPr/>
              <p:nvPr/>
            </p:nvGrpSpPr>
            <p:grpSpPr>
              <a:xfrm>
                <a:off x="4648431" y="3893901"/>
                <a:ext cx="37776" cy="32357"/>
                <a:chOff x="4648431" y="3893901"/>
                <a:chExt cx="37776" cy="32357"/>
              </a:xfrm>
            </p:grpSpPr>
            <p:sp>
              <p:nvSpPr>
                <p:cNvPr id="3949" name="Google Shape;3949;p47"/>
                <p:cNvSpPr/>
                <p:nvPr/>
              </p:nvSpPr>
              <p:spPr>
                <a:xfrm>
                  <a:off x="4648431" y="3893901"/>
                  <a:ext cx="37776" cy="32357"/>
                </a:xfrm>
                <a:custGeom>
                  <a:avLst/>
                  <a:gdLst/>
                  <a:ahLst/>
                  <a:cxnLst/>
                  <a:rect l="l" t="t" r="r" b="b"/>
                  <a:pathLst>
                    <a:path w="4803" h="4114" extrusionOk="0">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47"/>
                <p:cNvSpPr/>
                <p:nvPr/>
              </p:nvSpPr>
              <p:spPr>
                <a:xfrm>
                  <a:off x="4663556" y="3903606"/>
                  <a:ext cx="13040" cy="13040"/>
                </a:xfrm>
                <a:custGeom>
                  <a:avLst/>
                  <a:gdLst/>
                  <a:ahLst/>
                  <a:cxnLst/>
                  <a:rect l="l" t="t" r="r" b="b"/>
                  <a:pathLst>
                    <a:path w="1658" h="1658" extrusionOk="0">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1" name="Google Shape;3951;p47"/>
              <p:cNvGrpSpPr/>
              <p:nvPr/>
            </p:nvGrpSpPr>
            <p:grpSpPr>
              <a:xfrm>
                <a:off x="4567752" y="3722908"/>
                <a:ext cx="37870" cy="32380"/>
                <a:chOff x="4567752" y="3722908"/>
                <a:chExt cx="37870" cy="32380"/>
              </a:xfrm>
            </p:grpSpPr>
            <p:sp>
              <p:nvSpPr>
                <p:cNvPr id="3952" name="Google Shape;3952;p47"/>
                <p:cNvSpPr/>
                <p:nvPr/>
              </p:nvSpPr>
              <p:spPr>
                <a:xfrm>
                  <a:off x="4567752" y="3722908"/>
                  <a:ext cx="37870" cy="32380"/>
                </a:xfrm>
                <a:custGeom>
                  <a:avLst/>
                  <a:gdLst/>
                  <a:ahLst/>
                  <a:cxnLst/>
                  <a:rect l="l" t="t" r="r" b="b"/>
                  <a:pathLst>
                    <a:path w="4815" h="4117" extrusionOk="0">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47"/>
                <p:cNvSpPr/>
                <p:nvPr/>
              </p:nvSpPr>
              <p:spPr>
                <a:xfrm>
                  <a:off x="4580690" y="3732543"/>
                  <a:ext cx="15227" cy="13064"/>
                </a:xfrm>
                <a:custGeom>
                  <a:avLst/>
                  <a:gdLst/>
                  <a:ahLst/>
                  <a:cxnLst/>
                  <a:rect l="l" t="t" r="r" b="b"/>
                  <a:pathLst>
                    <a:path w="1936" h="1661" extrusionOk="0">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4" name="Google Shape;3954;p47"/>
              <p:cNvGrpSpPr/>
              <p:nvPr/>
            </p:nvGrpSpPr>
            <p:grpSpPr>
              <a:xfrm>
                <a:off x="4617506" y="3652052"/>
                <a:ext cx="37783" cy="32357"/>
                <a:chOff x="4617506" y="3652052"/>
                <a:chExt cx="37783" cy="32357"/>
              </a:xfrm>
            </p:grpSpPr>
            <p:sp>
              <p:nvSpPr>
                <p:cNvPr id="3955" name="Google Shape;3955;p47"/>
                <p:cNvSpPr/>
                <p:nvPr/>
              </p:nvSpPr>
              <p:spPr>
                <a:xfrm>
                  <a:off x="4617506" y="3652052"/>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6" name="Google Shape;3956;p47"/>
                <p:cNvSpPr/>
                <p:nvPr/>
              </p:nvSpPr>
              <p:spPr>
                <a:xfrm>
                  <a:off x="4632638" y="3661758"/>
                  <a:ext cx="13040" cy="13040"/>
                </a:xfrm>
                <a:custGeom>
                  <a:avLst/>
                  <a:gdLst/>
                  <a:ahLst/>
                  <a:cxnLst/>
                  <a:rect l="l" t="t" r="r" b="b"/>
                  <a:pathLst>
                    <a:path w="1658" h="1658" extrusionOk="0">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7" name="Google Shape;3957;p47"/>
              <p:cNvGrpSpPr/>
              <p:nvPr/>
            </p:nvGrpSpPr>
            <p:grpSpPr>
              <a:xfrm>
                <a:off x="4739005" y="3554149"/>
                <a:ext cx="37870" cy="32357"/>
                <a:chOff x="4739005" y="3554149"/>
                <a:chExt cx="37870" cy="32357"/>
              </a:xfrm>
            </p:grpSpPr>
            <p:sp>
              <p:nvSpPr>
                <p:cNvPr id="3958" name="Google Shape;3958;p47"/>
                <p:cNvSpPr/>
                <p:nvPr/>
              </p:nvSpPr>
              <p:spPr>
                <a:xfrm>
                  <a:off x="4739005" y="3554149"/>
                  <a:ext cx="37870" cy="32357"/>
                </a:xfrm>
                <a:custGeom>
                  <a:avLst/>
                  <a:gdLst/>
                  <a:ahLst/>
                  <a:cxnLst/>
                  <a:rect l="l" t="t" r="r" b="b"/>
                  <a:pathLst>
                    <a:path w="4815" h="4114" extrusionOk="0">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3959;p47"/>
                <p:cNvSpPr/>
                <p:nvPr/>
              </p:nvSpPr>
              <p:spPr>
                <a:xfrm>
                  <a:off x="4751943" y="3563854"/>
                  <a:ext cx="15227" cy="13048"/>
                </a:xfrm>
                <a:custGeom>
                  <a:avLst/>
                  <a:gdLst/>
                  <a:ahLst/>
                  <a:cxnLst/>
                  <a:rect l="l" t="t" r="r" b="b"/>
                  <a:pathLst>
                    <a:path w="1936" h="1659" extrusionOk="0">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0" name="Google Shape;3960;p47"/>
              <p:cNvGrpSpPr/>
              <p:nvPr/>
            </p:nvGrpSpPr>
            <p:grpSpPr>
              <a:xfrm>
                <a:off x="4806557" y="3630258"/>
                <a:ext cx="37776" cy="32364"/>
                <a:chOff x="4806557" y="3630258"/>
                <a:chExt cx="37776" cy="32364"/>
              </a:xfrm>
            </p:grpSpPr>
            <p:sp>
              <p:nvSpPr>
                <p:cNvPr id="3961" name="Google Shape;3961;p47"/>
                <p:cNvSpPr/>
                <p:nvPr/>
              </p:nvSpPr>
              <p:spPr>
                <a:xfrm>
                  <a:off x="4806557" y="3630258"/>
                  <a:ext cx="37776" cy="32364"/>
                </a:xfrm>
                <a:custGeom>
                  <a:avLst/>
                  <a:gdLst/>
                  <a:ahLst/>
                  <a:cxnLst/>
                  <a:rect l="l" t="t" r="r" b="b"/>
                  <a:pathLst>
                    <a:path w="4803" h="4115" extrusionOk="0">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47"/>
                <p:cNvSpPr/>
                <p:nvPr/>
              </p:nvSpPr>
              <p:spPr>
                <a:xfrm>
                  <a:off x="4819495" y="3639972"/>
                  <a:ext cx="15227" cy="13040"/>
                </a:xfrm>
                <a:custGeom>
                  <a:avLst/>
                  <a:gdLst/>
                  <a:ahLst/>
                  <a:cxnLst/>
                  <a:rect l="l" t="t" r="r" b="b"/>
                  <a:pathLst>
                    <a:path w="1936" h="1658" extrusionOk="0">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3" name="Google Shape;3963;p47"/>
              <p:cNvGrpSpPr/>
              <p:nvPr/>
            </p:nvGrpSpPr>
            <p:grpSpPr>
              <a:xfrm>
                <a:off x="4737007" y="4004357"/>
                <a:ext cx="37870" cy="32357"/>
                <a:chOff x="4737007" y="4004357"/>
                <a:chExt cx="37870" cy="32357"/>
              </a:xfrm>
            </p:grpSpPr>
            <p:sp>
              <p:nvSpPr>
                <p:cNvPr id="3964" name="Google Shape;3964;p47"/>
                <p:cNvSpPr/>
                <p:nvPr/>
              </p:nvSpPr>
              <p:spPr>
                <a:xfrm>
                  <a:off x="4737007" y="4004357"/>
                  <a:ext cx="37870" cy="32357"/>
                </a:xfrm>
                <a:custGeom>
                  <a:avLst/>
                  <a:gdLst/>
                  <a:ahLst/>
                  <a:cxnLst/>
                  <a:rect l="l" t="t" r="r" b="b"/>
                  <a:pathLst>
                    <a:path w="4815" h="4114" extrusionOk="0">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5" name="Google Shape;3965;p47"/>
                <p:cNvSpPr/>
                <p:nvPr/>
              </p:nvSpPr>
              <p:spPr>
                <a:xfrm>
                  <a:off x="4752131" y="4014062"/>
                  <a:ext cx="13040" cy="13048"/>
                </a:xfrm>
                <a:custGeom>
                  <a:avLst/>
                  <a:gdLst/>
                  <a:ahLst/>
                  <a:cxnLst/>
                  <a:rect l="l" t="t" r="r" b="b"/>
                  <a:pathLst>
                    <a:path w="1658" h="1659" extrusionOk="0">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6" name="Google Shape;3966;p47"/>
              <p:cNvGrpSpPr/>
              <p:nvPr/>
            </p:nvGrpSpPr>
            <p:grpSpPr>
              <a:xfrm>
                <a:off x="4773634" y="4208627"/>
                <a:ext cx="37776" cy="32357"/>
                <a:chOff x="4773634" y="4208627"/>
                <a:chExt cx="37776" cy="32357"/>
              </a:xfrm>
            </p:grpSpPr>
            <p:sp>
              <p:nvSpPr>
                <p:cNvPr id="3967" name="Google Shape;3967;p47"/>
                <p:cNvSpPr/>
                <p:nvPr/>
              </p:nvSpPr>
              <p:spPr>
                <a:xfrm>
                  <a:off x="4773634" y="4208627"/>
                  <a:ext cx="37776" cy="32357"/>
                </a:xfrm>
                <a:custGeom>
                  <a:avLst/>
                  <a:gdLst/>
                  <a:ahLst/>
                  <a:cxnLst/>
                  <a:rect l="l" t="t" r="r" b="b"/>
                  <a:pathLst>
                    <a:path w="4803" h="4114" extrusionOk="0">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8" name="Google Shape;3968;p47"/>
                <p:cNvSpPr/>
                <p:nvPr/>
              </p:nvSpPr>
              <p:spPr>
                <a:xfrm>
                  <a:off x="4788664" y="4218332"/>
                  <a:ext cx="13048" cy="13040"/>
                </a:xfrm>
                <a:custGeom>
                  <a:avLst/>
                  <a:gdLst/>
                  <a:ahLst/>
                  <a:cxnLst/>
                  <a:rect l="l" t="t" r="r" b="b"/>
                  <a:pathLst>
                    <a:path w="1659"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9" name="Google Shape;3969;p47"/>
              <p:cNvGrpSpPr/>
              <p:nvPr/>
            </p:nvGrpSpPr>
            <p:grpSpPr>
              <a:xfrm>
                <a:off x="4888282" y="4074764"/>
                <a:ext cx="37776" cy="32451"/>
                <a:chOff x="4888282" y="4074764"/>
                <a:chExt cx="37776" cy="32451"/>
              </a:xfrm>
            </p:grpSpPr>
            <p:sp>
              <p:nvSpPr>
                <p:cNvPr id="3970" name="Google Shape;3970;p47"/>
                <p:cNvSpPr/>
                <p:nvPr/>
              </p:nvSpPr>
              <p:spPr>
                <a:xfrm>
                  <a:off x="4888282" y="4074764"/>
                  <a:ext cx="37776" cy="32451"/>
                </a:xfrm>
                <a:custGeom>
                  <a:avLst/>
                  <a:gdLst/>
                  <a:ahLst/>
                  <a:cxnLst/>
                  <a:rect l="l" t="t" r="r" b="b"/>
                  <a:pathLst>
                    <a:path w="4803" h="4126" extrusionOk="0">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3971;p47"/>
                <p:cNvSpPr/>
                <p:nvPr/>
              </p:nvSpPr>
              <p:spPr>
                <a:xfrm>
                  <a:off x="4901220" y="4084470"/>
                  <a:ext cx="15227" cy="13064"/>
                </a:xfrm>
                <a:custGeom>
                  <a:avLst/>
                  <a:gdLst/>
                  <a:ahLst/>
                  <a:cxnLst/>
                  <a:rect l="l" t="t" r="r" b="b"/>
                  <a:pathLst>
                    <a:path w="1936" h="1661" extrusionOk="0">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72" name="Google Shape;3972;p47"/>
              <p:cNvGrpSpPr/>
              <p:nvPr/>
            </p:nvGrpSpPr>
            <p:grpSpPr>
              <a:xfrm>
                <a:off x="4901315" y="3804271"/>
                <a:ext cx="37776" cy="32364"/>
                <a:chOff x="4901315" y="3804271"/>
                <a:chExt cx="37776" cy="32364"/>
              </a:xfrm>
            </p:grpSpPr>
            <p:sp>
              <p:nvSpPr>
                <p:cNvPr id="3973" name="Google Shape;3973;p47"/>
                <p:cNvSpPr/>
                <p:nvPr/>
              </p:nvSpPr>
              <p:spPr>
                <a:xfrm>
                  <a:off x="4901315" y="3804271"/>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47"/>
                <p:cNvSpPr/>
                <p:nvPr/>
              </p:nvSpPr>
              <p:spPr>
                <a:xfrm>
                  <a:off x="4914253" y="3813985"/>
                  <a:ext cx="15235" cy="13040"/>
                </a:xfrm>
                <a:custGeom>
                  <a:avLst/>
                  <a:gdLst/>
                  <a:ahLst/>
                  <a:cxnLst/>
                  <a:rect l="l" t="t" r="r" b="b"/>
                  <a:pathLst>
                    <a:path w="1937" h="1658" extrusionOk="0">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75" name="Google Shape;3975;p47"/>
              <p:cNvGrpSpPr/>
              <p:nvPr/>
            </p:nvGrpSpPr>
            <p:grpSpPr>
              <a:xfrm>
                <a:off x="4866394" y="3715035"/>
                <a:ext cx="37846" cy="32357"/>
                <a:chOff x="4866394" y="3715035"/>
                <a:chExt cx="37846" cy="32357"/>
              </a:xfrm>
            </p:grpSpPr>
            <p:sp>
              <p:nvSpPr>
                <p:cNvPr id="3976" name="Google Shape;3976;p47"/>
                <p:cNvSpPr/>
                <p:nvPr/>
              </p:nvSpPr>
              <p:spPr>
                <a:xfrm>
                  <a:off x="4866394" y="3715035"/>
                  <a:ext cx="37846" cy="32357"/>
                </a:xfrm>
                <a:custGeom>
                  <a:avLst/>
                  <a:gdLst/>
                  <a:ahLst/>
                  <a:cxnLst/>
                  <a:rect l="l" t="t" r="r" b="b"/>
                  <a:pathLst>
                    <a:path w="4812" h="4114" extrusionOk="0">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7" name="Google Shape;3977;p47"/>
                <p:cNvSpPr/>
                <p:nvPr/>
              </p:nvSpPr>
              <p:spPr>
                <a:xfrm>
                  <a:off x="4879340" y="3724646"/>
                  <a:ext cx="15227" cy="13103"/>
                </a:xfrm>
                <a:custGeom>
                  <a:avLst/>
                  <a:gdLst/>
                  <a:ahLst/>
                  <a:cxnLst/>
                  <a:rect l="l" t="t" r="r" b="b"/>
                  <a:pathLst>
                    <a:path w="1936" h="1666" extrusionOk="0">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78" name="Google Shape;3978;p47"/>
              <p:cNvGrpSpPr/>
              <p:nvPr/>
            </p:nvGrpSpPr>
            <p:grpSpPr>
              <a:xfrm>
                <a:off x="4979233" y="3839798"/>
                <a:ext cx="37878" cy="32420"/>
                <a:chOff x="4979233" y="3839798"/>
                <a:chExt cx="37878" cy="32420"/>
              </a:xfrm>
            </p:grpSpPr>
            <p:sp>
              <p:nvSpPr>
                <p:cNvPr id="3979" name="Google Shape;3979;p47"/>
                <p:cNvSpPr/>
                <p:nvPr/>
              </p:nvSpPr>
              <p:spPr>
                <a:xfrm>
                  <a:off x="4979233" y="3839798"/>
                  <a:ext cx="37878" cy="32420"/>
                </a:xfrm>
                <a:custGeom>
                  <a:avLst/>
                  <a:gdLst/>
                  <a:ahLst/>
                  <a:cxnLst/>
                  <a:rect l="l" t="t" r="r" b="b"/>
                  <a:pathLst>
                    <a:path w="4816" h="4122" extrusionOk="0">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47"/>
                <p:cNvSpPr/>
                <p:nvPr/>
              </p:nvSpPr>
              <p:spPr>
                <a:xfrm>
                  <a:off x="4994366" y="384947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81" name="Google Shape;3981;p47"/>
              <p:cNvGrpSpPr/>
              <p:nvPr/>
            </p:nvGrpSpPr>
            <p:grpSpPr>
              <a:xfrm>
                <a:off x="4790662" y="3679147"/>
                <a:ext cx="37783" cy="32380"/>
                <a:chOff x="4790662" y="3679147"/>
                <a:chExt cx="37783" cy="32380"/>
              </a:xfrm>
            </p:grpSpPr>
            <p:sp>
              <p:nvSpPr>
                <p:cNvPr id="3982" name="Google Shape;3982;p47"/>
                <p:cNvSpPr/>
                <p:nvPr/>
              </p:nvSpPr>
              <p:spPr>
                <a:xfrm>
                  <a:off x="4790662" y="3679147"/>
                  <a:ext cx="37783" cy="32380"/>
                </a:xfrm>
                <a:custGeom>
                  <a:avLst/>
                  <a:gdLst/>
                  <a:ahLst/>
                  <a:cxnLst/>
                  <a:rect l="l" t="t" r="r" b="b"/>
                  <a:pathLst>
                    <a:path w="4804" h="4117" extrusionOk="0">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47"/>
                <p:cNvSpPr/>
                <p:nvPr/>
              </p:nvSpPr>
              <p:spPr>
                <a:xfrm>
                  <a:off x="4803506" y="3688774"/>
                  <a:ext cx="15235" cy="13072"/>
                </a:xfrm>
                <a:custGeom>
                  <a:avLst/>
                  <a:gdLst/>
                  <a:ahLst/>
                  <a:cxnLst/>
                  <a:rect l="l" t="t" r="r" b="b"/>
                  <a:pathLst>
                    <a:path w="1937" h="1662" extrusionOk="0">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84" name="Google Shape;3984;p47"/>
              <p:cNvGrpSpPr/>
              <p:nvPr/>
            </p:nvGrpSpPr>
            <p:grpSpPr>
              <a:xfrm>
                <a:off x="4857263" y="3557861"/>
                <a:ext cx="37776" cy="32357"/>
                <a:chOff x="4857263" y="3557861"/>
                <a:chExt cx="37776" cy="32357"/>
              </a:xfrm>
            </p:grpSpPr>
            <p:sp>
              <p:nvSpPr>
                <p:cNvPr id="3985" name="Google Shape;3985;p47"/>
                <p:cNvSpPr/>
                <p:nvPr/>
              </p:nvSpPr>
              <p:spPr>
                <a:xfrm>
                  <a:off x="4857263" y="3557861"/>
                  <a:ext cx="37776" cy="32357"/>
                </a:xfrm>
                <a:custGeom>
                  <a:avLst/>
                  <a:gdLst/>
                  <a:ahLst/>
                  <a:cxnLst/>
                  <a:rect l="l" t="t" r="r" b="b"/>
                  <a:pathLst>
                    <a:path w="4803" h="4114" extrusionOk="0">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3986;p47"/>
                <p:cNvSpPr/>
                <p:nvPr/>
              </p:nvSpPr>
              <p:spPr>
                <a:xfrm>
                  <a:off x="4870106" y="3567566"/>
                  <a:ext cx="15329" cy="13040"/>
                </a:xfrm>
                <a:custGeom>
                  <a:avLst/>
                  <a:gdLst/>
                  <a:ahLst/>
                  <a:cxnLst/>
                  <a:rect l="l" t="t" r="r" b="b"/>
                  <a:pathLst>
                    <a:path w="1949" h="1658" extrusionOk="0">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87" name="Google Shape;3987;p47"/>
              <p:cNvGrpSpPr/>
              <p:nvPr/>
            </p:nvGrpSpPr>
            <p:grpSpPr>
              <a:xfrm>
                <a:off x="4883902" y="3648033"/>
                <a:ext cx="37783" cy="32380"/>
                <a:chOff x="4883902" y="3648033"/>
                <a:chExt cx="37783" cy="32380"/>
              </a:xfrm>
            </p:grpSpPr>
            <p:sp>
              <p:nvSpPr>
                <p:cNvPr id="3988" name="Google Shape;3988;p47"/>
                <p:cNvSpPr/>
                <p:nvPr/>
              </p:nvSpPr>
              <p:spPr>
                <a:xfrm>
                  <a:off x="4883902" y="3648033"/>
                  <a:ext cx="37783" cy="32380"/>
                </a:xfrm>
                <a:custGeom>
                  <a:avLst/>
                  <a:gdLst/>
                  <a:ahLst/>
                  <a:cxnLst/>
                  <a:rect l="l" t="t" r="r" b="b"/>
                  <a:pathLst>
                    <a:path w="4804" h="4117" extrusionOk="0">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9" name="Google Shape;3989;p47"/>
                <p:cNvSpPr/>
                <p:nvPr/>
              </p:nvSpPr>
              <p:spPr>
                <a:xfrm>
                  <a:off x="4896745" y="3657668"/>
                  <a:ext cx="15329" cy="13009"/>
                </a:xfrm>
                <a:custGeom>
                  <a:avLst/>
                  <a:gdLst/>
                  <a:ahLst/>
                  <a:cxnLst/>
                  <a:rect l="l" t="t" r="r" b="b"/>
                  <a:pathLst>
                    <a:path w="1949" h="1654" extrusionOk="0">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0" name="Google Shape;3990;p47"/>
              <p:cNvGrpSpPr/>
              <p:nvPr/>
            </p:nvGrpSpPr>
            <p:grpSpPr>
              <a:xfrm>
                <a:off x="4907780" y="3347220"/>
                <a:ext cx="37878" cy="32357"/>
                <a:chOff x="4907780" y="3347220"/>
                <a:chExt cx="37878" cy="32357"/>
              </a:xfrm>
            </p:grpSpPr>
            <p:sp>
              <p:nvSpPr>
                <p:cNvPr id="3991" name="Google Shape;3991;p47"/>
                <p:cNvSpPr/>
                <p:nvPr/>
              </p:nvSpPr>
              <p:spPr>
                <a:xfrm>
                  <a:off x="4907780" y="3347220"/>
                  <a:ext cx="37878" cy="32357"/>
                </a:xfrm>
                <a:custGeom>
                  <a:avLst/>
                  <a:gdLst/>
                  <a:ahLst/>
                  <a:cxnLst/>
                  <a:rect l="l" t="t" r="r" b="b"/>
                  <a:pathLst>
                    <a:path w="4816" h="4114" extrusionOk="0">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3992;p47"/>
                <p:cNvSpPr/>
                <p:nvPr/>
              </p:nvSpPr>
              <p:spPr>
                <a:xfrm>
                  <a:off x="4922912" y="3356926"/>
                  <a:ext cx="13040" cy="13040"/>
                </a:xfrm>
                <a:custGeom>
                  <a:avLst/>
                  <a:gdLst/>
                  <a:ahLst/>
                  <a:cxnLst/>
                  <a:rect l="l" t="t" r="r" b="b"/>
                  <a:pathLst>
                    <a:path w="1658" h="1658" extrusionOk="0">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3" name="Google Shape;3993;p47"/>
              <p:cNvGrpSpPr/>
              <p:nvPr/>
            </p:nvGrpSpPr>
            <p:grpSpPr>
              <a:xfrm>
                <a:off x="5065048" y="3738150"/>
                <a:ext cx="37783" cy="32364"/>
                <a:chOff x="5065048" y="3738150"/>
                <a:chExt cx="37783" cy="32364"/>
              </a:xfrm>
            </p:grpSpPr>
            <p:sp>
              <p:nvSpPr>
                <p:cNvPr id="3994" name="Google Shape;3994;p47"/>
                <p:cNvSpPr/>
                <p:nvPr/>
              </p:nvSpPr>
              <p:spPr>
                <a:xfrm>
                  <a:off x="5065048" y="3738150"/>
                  <a:ext cx="37783" cy="32364"/>
                </a:xfrm>
                <a:custGeom>
                  <a:avLst/>
                  <a:gdLst/>
                  <a:ahLst/>
                  <a:cxnLst/>
                  <a:rect l="l" t="t" r="r" b="b"/>
                  <a:pathLst>
                    <a:path w="4804" h="4115"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5" name="Google Shape;3995;p47"/>
                <p:cNvSpPr/>
                <p:nvPr/>
              </p:nvSpPr>
              <p:spPr>
                <a:xfrm>
                  <a:off x="5077994" y="3747761"/>
                  <a:ext cx="15227" cy="13072"/>
                </a:xfrm>
                <a:custGeom>
                  <a:avLst/>
                  <a:gdLst/>
                  <a:ahLst/>
                  <a:cxnLst/>
                  <a:rect l="l" t="t" r="r" b="b"/>
                  <a:pathLst>
                    <a:path w="1936" h="1662" extrusionOk="0">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6" name="Google Shape;3996;p47"/>
              <p:cNvGrpSpPr/>
              <p:nvPr/>
            </p:nvGrpSpPr>
            <p:grpSpPr>
              <a:xfrm>
                <a:off x="5071616" y="3284615"/>
                <a:ext cx="37783" cy="32357"/>
                <a:chOff x="5071616" y="3284615"/>
                <a:chExt cx="37783" cy="32357"/>
              </a:xfrm>
            </p:grpSpPr>
            <p:sp>
              <p:nvSpPr>
                <p:cNvPr id="3997" name="Google Shape;3997;p47"/>
                <p:cNvSpPr/>
                <p:nvPr/>
              </p:nvSpPr>
              <p:spPr>
                <a:xfrm>
                  <a:off x="5071616" y="3284615"/>
                  <a:ext cx="37783" cy="32357"/>
                </a:xfrm>
                <a:custGeom>
                  <a:avLst/>
                  <a:gdLst/>
                  <a:ahLst/>
                  <a:cxnLst/>
                  <a:rect l="l" t="t" r="r" b="b"/>
                  <a:pathLst>
                    <a:path w="4804" h="4114" extrusionOk="0">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3998;p47"/>
                <p:cNvSpPr/>
                <p:nvPr/>
              </p:nvSpPr>
              <p:spPr>
                <a:xfrm>
                  <a:off x="5086646" y="3294320"/>
                  <a:ext cx="13048" cy="13048"/>
                </a:xfrm>
                <a:custGeom>
                  <a:avLst/>
                  <a:gdLst/>
                  <a:ahLst/>
                  <a:cxnLst/>
                  <a:rect l="l" t="t" r="r" b="b"/>
                  <a:pathLst>
                    <a:path w="1659" h="1659" extrusionOk="0">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9" name="Google Shape;3999;p47"/>
              <p:cNvGrpSpPr/>
              <p:nvPr/>
            </p:nvGrpSpPr>
            <p:grpSpPr>
              <a:xfrm>
                <a:off x="5389291" y="3759921"/>
                <a:ext cx="37783" cy="32380"/>
                <a:chOff x="5389291" y="3759921"/>
                <a:chExt cx="37783" cy="32380"/>
              </a:xfrm>
            </p:grpSpPr>
            <p:sp>
              <p:nvSpPr>
                <p:cNvPr id="4000" name="Google Shape;4000;p47"/>
                <p:cNvSpPr/>
                <p:nvPr/>
              </p:nvSpPr>
              <p:spPr>
                <a:xfrm>
                  <a:off x="5389291" y="3759921"/>
                  <a:ext cx="37783" cy="32380"/>
                </a:xfrm>
                <a:custGeom>
                  <a:avLst/>
                  <a:gdLst/>
                  <a:ahLst/>
                  <a:cxnLst/>
                  <a:rect l="l" t="t" r="r" b="b"/>
                  <a:pathLst>
                    <a:path w="4804" h="4117" extrusionOk="0">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47"/>
                <p:cNvSpPr/>
                <p:nvPr/>
              </p:nvSpPr>
              <p:spPr>
                <a:xfrm>
                  <a:off x="5402229" y="3769555"/>
                  <a:ext cx="15235" cy="13064"/>
                </a:xfrm>
                <a:custGeom>
                  <a:avLst/>
                  <a:gdLst/>
                  <a:ahLst/>
                  <a:cxnLst/>
                  <a:rect l="l" t="t" r="r" b="b"/>
                  <a:pathLst>
                    <a:path w="1937" h="1661" extrusionOk="0">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2" name="Google Shape;4002;p47"/>
              <p:cNvGrpSpPr/>
              <p:nvPr/>
            </p:nvGrpSpPr>
            <p:grpSpPr>
              <a:xfrm>
                <a:off x="5431534" y="3632932"/>
                <a:ext cx="37878" cy="32451"/>
                <a:chOff x="5431534" y="3632932"/>
                <a:chExt cx="37878" cy="32451"/>
              </a:xfrm>
            </p:grpSpPr>
            <p:sp>
              <p:nvSpPr>
                <p:cNvPr id="4003" name="Google Shape;4003;p47"/>
                <p:cNvSpPr/>
                <p:nvPr/>
              </p:nvSpPr>
              <p:spPr>
                <a:xfrm>
                  <a:off x="5431534" y="3632932"/>
                  <a:ext cx="37878" cy="32451"/>
                </a:xfrm>
                <a:custGeom>
                  <a:avLst/>
                  <a:gdLst/>
                  <a:ahLst/>
                  <a:cxnLst/>
                  <a:rect l="l" t="t" r="r" b="b"/>
                  <a:pathLst>
                    <a:path w="4816" h="4126" extrusionOk="0">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47"/>
                <p:cNvSpPr/>
                <p:nvPr/>
              </p:nvSpPr>
              <p:spPr>
                <a:xfrm>
                  <a:off x="5444472" y="3642638"/>
                  <a:ext cx="15235" cy="13064"/>
                </a:xfrm>
                <a:custGeom>
                  <a:avLst/>
                  <a:gdLst/>
                  <a:ahLst/>
                  <a:cxnLst/>
                  <a:rect l="l" t="t" r="r" b="b"/>
                  <a:pathLst>
                    <a:path w="1937" h="1661" extrusionOk="0">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5" name="Google Shape;4005;p47"/>
              <p:cNvGrpSpPr/>
              <p:nvPr/>
            </p:nvGrpSpPr>
            <p:grpSpPr>
              <a:xfrm>
                <a:off x="5540755" y="3544829"/>
                <a:ext cx="37783" cy="32357"/>
                <a:chOff x="5540755" y="3544829"/>
                <a:chExt cx="37783" cy="32357"/>
              </a:xfrm>
            </p:grpSpPr>
            <p:sp>
              <p:nvSpPr>
                <p:cNvPr id="4006" name="Google Shape;4006;p47"/>
                <p:cNvSpPr/>
                <p:nvPr/>
              </p:nvSpPr>
              <p:spPr>
                <a:xfrm>
                  <a:off x="5540755" y="3544829"/>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47"/>
                <p:cNvSpPr/>
                <p:nvPr/>
              </p:nvSpPr>
              <p:spPr>
                <a:xfrm>
                  <a:off x="5553693" y="3554534"/>
                  <a:ext cx="15235" cy="13040"/>
                </a:xfrm>
                <a:custGeom>
                  <a:avLst/>
                  <a:gdLst/>
                  <a:ahLst/>
                  <a:cxnLst/>
                  <a:rect l="l" t="t" r="r" b="b"/>
                  <a:pathLst>
                    <a:path w="1937" h="1658" extrusionOk="0">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8" name="Google Shape;4008;p47"/>
              <p:cNvGrpSpPr/>
              <p:nvPr/>
            </p:nvGrpSpPr>
            <p:grpSpPr>
              <a:xfrm>
                <a:off x="5579293" y="3412107"/>
                <a:ext cx="37776" cy="32357"/>
                <a:chOff x="5579293" y="3412107"/>
                <a:chExt cx="37776" cy="32357"/>
              </a:xfrm>
            </p:grpSpPr>
            <p:sp>
              <p:nvSpPr>
                <p:cNvPr id="4009" name="Google Shape;4009;p47"/>
                <p:cNvSpPr/>
                <p:nvPr/>
              </p:nvSpPr>
              <p:spPr>
                <a:xfrm>
                  <a:off x="5579293" y="3412107"/>
                  <a:ext cx="37776" cy="32357"/>
                </a:xfrm>
                <a:custGeom>
                  <a:avLst/>
                  <a:gdLst/>
                  <a:ahLst/>
                  <a:cxnLst/>
                  <a:rect l="l" t="t" r="r" b="b"/>
                  <a:pathLst>
                    <a:path w="4803" h="4114" extrusionOk="0">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47"/>
                <p:cNvSpPr/>
                <p:nvPr/>
              </p:nvSpPr>
              <p:spPr>
                <a:xfrm>
                  <a:off x="5594418" y="3421812"/>
                  <a:ext cx="13040" cy="13040"/>
                </a:xfrm>
                <a:custGeom>
                  <a:avLst/>
                  <a:gdLst/>
                  <a:ahLst/>
                  <a:cxnLst/>
                  <a:rect l="l" t="t" r="r" b="b"/>
                  <a:pathLst>
                    <a:path w="1658" h="1658" extrusionOk="0">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11" name="Google Shape;4011;p47"/>
              <p:cNvGrpSpPr/>
              <p:nvPr/>
            </p:nvGrpSpPr>
            <p:grpSpPr>
              <a:xfrm>
                <a:off x="5801346" y="3284615"/>
                <a:ext cx="37783" cy="32357"/>
                <a:chOff x="5801346" y="3284615"/>
                <a:chExt cx="37783" cy="32357"/>
              </a:xfrm>
            </p:grpSpPr>
            <p:sp>
              <p:nvSpPr>
                <p:cNvPr id="4012" name="Google Shape;4012;p47"/>
                <p:cNvSpPr/>
                <p:nvPr/>
              </p:nvSpPr>
              <p:spPr>
                <a:xfrm>
                  <a:off x="5801346" y="3284615"/>
                  <a:ext cx="37783" cy="32357"/>
                </a:xfrm>
                <a:custGeom>
                  <a:avLst/>
                  <a:gdLst/>
                  <a:ahLst/>
                  <a:cxnLst/>
                  <a:rect l="l" t="t" r="r" b="b"/>
                  <a:pathLst>
                    <a:path w="4804" h="4114" extrusionOk="0">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3" name="Google Shape;4013;p47"/>
                <p:cNvSpPr/>
                <p:nvPr/>
              </p:nvSpPr>
              <p:spPr>
                <a:xfrm>
                  <a:off x="5816478" y="3294320"/>
                  <a:ext cx="13040" cy="13048"/>
                </a:xfrm>
                <a:custGeom>
                  <a:avLst/>
                  <a:gdLst/>
                  <a:ahLst/>
                  <a:cxnLst/>
                  <a:rect l="l" t="t" r="r" b="b"/>
                  <a:pathLst>
                    <a:path w="1658" h="1659" extrusionOk="0">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14" name="Google Shape;4014;p47"/>
              <p:cNvGrpSpPr/>
              <p:nvPr/>
            </p:nvGrpSpPr>
            <p:grpSpPr>
              <a:xfrm>
                <a:off x="5763578" y="3399067"/>
                <a:ext cx="37776" cy="32364"/>
                <a:chOff x="5763578" y="3399067"/>
                <a:chExt cx="37776" cy="32364"/>
              </a:xfrm>
            </p:grpSpPr>
            <p:sp>
              <p:nvSpPr>
                <p:cNvPr id="4015" name="Google Shape;4015;p47"/>
                <p:cNvSpPr/>
                <p:nvPr/>
              </p:nvSpPr>
              <p:spPr>
                <a:xfrm>
                  <a:off x="5763578" y="3399067"/>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6" name="Google Shape;4016;p47"/>
                <p:cNvSpPr/>
                <p:nvPr/>
              </p:nvSpPr>
              <p:spPr>
                <a:xfrm>
                  <a:off x="5776516" y="3408780"/>
                  <a:ext cx="15235" cy="13040"/>
                </a:xfrm>
                <a:custGeom>
                  <a:avLst/>
                  <a:gdLst/>
                  <a:ahLst/>
                  <a:cxnLst/>
                  <a:rect l="l" t="t" r="r" b="b"/>
                  <a:pathLst>
                    <a:path w="1937" h="1658" extrusionOk="0">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17" name="Google Shape;4017;p47"/>
              <p:cNvGrpSpPr/>
              <p:nvPr/>
            </p:nvGrpSpPr>
            <p:grpSpPr>
              <a:xfrm>
                <a:off x="5395858" y="3230952"/>
                <a:ext cx="37776" cy="32364"/>
                <a:chOff x="5395858" y="3230952"/>
                <a:chExt cx="37776" cy="32364"/>
              </a:xfrm>
            </p:grpSpPr>
            <p:sp>
              <p:nvSpPr>
                <p:cNvPr id="4018" name="Google Shape;4018;p47"/>
                <p:cNvSpPr/>
                <p:nvPr/>
              </p:nvSpPr>
              <p:spPr>
                <a:xfrm>
                  <a:off x="5395858" y="3230952"/>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47"/>
                <p:cNvSpPr/>
                <p:nvPr/>
              </p:nvSpPr>
              <p:spPr>
                <a:xfrm>
                  <a:off x="5408702" y="3240571"/>
                  <a:ext cx="15227" cy="13064"/>
                </a:xfrm>
                <a:custGeom>
                  <a:avLst/>
                  <a:gdLst/>
                  <a:ahLst/>
                  <a:cxnLst/>
                  <a:rect l="l" t="t" r="r" b="b"/>
                  <a:pathLst>
                    <a:path w="1936" h="1661" extrusionOk="0">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0" name="Google Shape;4020;p47"/>
              <p:cNvGrpSpPr/>
              <p:nvPr/>
            </p:nvGrpSpPr>
            <p:grpSpPr>
              <a:xfrm>
                <a:off x="5264088" y="3188237"/>
                <a:ext cx="37776" cy="32357"/>
                <a:chOff x="5264088" y="3188237"/>
                <a:chExt cx="37776" cy="32357"/>
              </a:xfrm>
            </p:grpSpPr>
            <p:sp>
              <p:nvSpPr>
                <p:cNvPr id="4021" name="Google Shape;4021;p47"/>
                <p:cNvSpPr/>
                <p:nvPr/>
              </p:nvSpPr>
              <p:spPr>
                <a:xfrm>
                  <a:off x="5264088" y="3188237"/>
                  <a:ext cx="37776" cy="32357"/>
                </a:xfrm>
                <a:custGeom>
                  <a:avLst/>
                  <a:gdLst/>
                  <a:ahLst/>
                  <a:cxnLst/>
                  <a:rect l="l" t="t" r="r" b="b"/>
                  <a:pathLst>
                    <a:path w="4803" h="4114" extrusionOk="0">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2" name="Google Shape;4022;p47"/>
                <p:cNvSpPr/>
                <p:nvPr/>
              </p:nvSpPr>
              <p:spPr>
                <a:xfrm>
                  <a:off x="5279212" y="3197943"/>
                  <a:ext cx="13048" cy="13048"/>
                </a:xfrm>
                <a:custGeom>
                  <a:avLst/>
                  <a:gdLst/>
                  <a:ahLst/>
                  <a:cxnLst/>
                  <a:rect l="l" t="t" r="r" b="b"/>
                  <a:pathLst>
                    <a:path w="1659" h="1659" extrusionOk="0">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3" name="Google Shape;4023;p47"/>
              <p:cNvGrpSpPr/>
              <p:nvPr/>
            </p:nvGrpSpPr>
            <p:grpSpPr>
              <a:xfrm>
                <a:off x="5585758" y="3237425"/>
                <a:ext cx="37878" cy="32357"/>
                <a:chOff x="5585758" y="3237425"/>
                <a:chExt cx="37878" cy="32357"/>
              </a:xfrm>
            </p:grpSpPr>
            <p:sp>
              <p:nvSpPr>
                <p:cNvPr id="4024" name="Google Shape;4024;p47"/>
                <p:cNvSpPr/>
                <p:nvPr/>
              </p:nvSpPr>
              <p:spPr>
                <a:xfrm>
                  <a:off x="5585758" y="3237425"/>
                  <a:ext cx="37878" cy="32357"/>
                </a:xfrm>
                <a:custGeom>
                  <a:avLst/>
                  <a:gdLst/>
                  <a:ahLst/>
                  <a:cxnLst/>
                  <a:rect l="l" t="t" r="r" b="b"/>
                  <a:pathLst>
                    <a:path w="4816" h="4114" extrusionOk="0">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47"/>
                <p:cNvSpPr/>
                <p:nvPr/>
              </p:nvSpPr>
              <p:spPr>
                <a:xfrm>
                  <a:off x="5598696" y="3247130"/>
                  <a:ext cx="15235" cy="13048"/>
                </a:xfrm>
                <a:custGeom>
                  <a:avLst/>
                  <a:gdLst/>
                  <a:ahLst/>
                  <a:cxnLst/>
                  <a:rect l="l" t="t" r="r" b="b"/>
                  <a:pathLst>
                    <a:path w="1937" h="1659" extrusionOk="0">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6" name="Google Shape;4026;p47"/>
              <p:cNvGrpSpPr/>
              <p:nvPr/>
            </p:nvGrpSpPr>
            <p:grpSpPr>
              <a:xfrm>
                <a:off x="4874196" y="3291088"/>
                <a:ext cx="37878" cy="32451"/>
                <a:chOff x="4874196" y="3291088"/>
                <a:chExt cx="37878" cy="32451"/>
              </a:xfrm>
            </p:grpSpPr>
            <p:sp>
              <p:nvSpPr>
                <p:cNvPr id="4027" name="Google Shape;4027;p47"/>
                <p:cNvSpPr/>
                <p:nvPr/>
              </p:nvSpPr>
              <p:spPr>
                <a:xfrm>
                  <a:off x="4874196"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028;p47"/>
                <p:cNvSpPr/>
                <p:nvPr/>
              </p:nvSpPr>
              <p:spPr>
                <a:xfrm>
                  <a:off x="4889328" y="3300793"/>
                  <a:ext cx="13040" cy="13040"/>
                </a:xfrm>
                <a:custGeom>
                  <a:avLst/>
                  <a:gdLst/>
                  <a:ahLst/>
                  <a:cxnLst/>
                  <a:rect l="l" t="t" r="r" b="b"/>
                  <a:pathLst>
                    <a:path w="1658" h="1658" extrusionOk="0">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9" name="Google Shape;4029;p47"/>
              <p:cNvGrpSpPr/>
              <p:nvPr/>
            </p:nvGrpSpPr>
            <p:grpSpPr>
              <a:xfrm>
                <a:off x="5197770" y="3785466"/>
                <a:ext cx="37783" cy="32427"/>
                <a:chOff x="5197770" y="3785466"/>
                <a:chExt cx="37783" cy="32427"/>
              </a:xfrm>
            </p:grpSpPr>
            <p:sp>
              <p:nvSpPr>
                <p:cNvPr id="4030" name="Google Shape;4030;p47"/>
                <p:cNvSpPr/>
                <p:nvPr/>
              </p:nvSpPr>
              <p:spPr>
                <a:xfrm>
                  <a:off x="5197770" y="3785466"/>
                  <a:ext cx="37783" cy="32427"/>
                </a:xfrm>
                <a:custGeom>
                  <a:avLst/>
                  <a:gdLst/>
                  <a:ahLst/>
                  <a:cxnLst/>
                  <a:rect l="l" t="t" r="r" b="b"/>
                  <a:pathLst>
                    <a:path w="4804" h="4123" extrusionOk="0">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47"/>
                <p:cNvSpPr/>
                <p:nvPr/>
              </p:nvSpPr>
              <p:spPr>
                <a:xfrm>
                  <a:off x="5212808" y="3795148"/>
                  <a:ext cx="13040" cy="13040"/>
                </a:xfrm>
                <a:custGeom>
                  <a:avLst/>
                  <a:gdLst/>
                  <a:ahLst/>
                  <a:cxnLst/>
                  <a:rect l="l" t="t" r="r" b="b"/>
                  <a:pathLst>
                    <a:path w="1658" h="1658" extrusionOk="0">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32" name="Google Shape;4032;p47"/>
              <p:cNvGrpSpPr/>
              <p:nvPr/>
            </p:nvGrpSpPr>
            <p:grpSpPr>
              <a:xfrm>
                <a:off x="5177699" y="3492117"/>
                <a:ext cx="37776" cy="32357"/>
                <a:chOff x="5177699" y="3492117"/>
                <a:chExt cx="37776" cy="32357"/>
              </a:xfrm>
            </p:grpSpPr>
            <p:sp>
              <p:nvSpPr>
                <p:cNvPr id="4033" name="Google Shape;4033;p47"/>
                <p:cNvSpPr/>
                <p:nvPr/>
              </p:nvSpPr>
              <p:spPr>
                <a:xfrm>
                  <a:off x="5177699" y="3492117"/>
                  <a:ext cx="37776" cy="32357"/>
                </a:xfrm>
                <a:custGeom>
                  <a:avLst/>
                  <a:gdLst/>
                  <a:ahLst/>
                  <a:cxnLst/>
                  <a:rect l="l" t="t" r="r" b="b"/>
                  <a:pathLst>
                    <a:path w="4803" h="4114" extrusionOk="0">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47"/>
                <p:cNvSpPr/>
                <p:nvPr/>
              </p:nvSpPr>
              <p:spPr>
                <a:xfrm>
                  <a:off x="5192823" y="3501823"/>
                  <a:ext cx="13048" cy="13048"/>
                </a:xfrm>
                <a:custGeom>
                  <a:avLst/>
                  <a:gdLst/>
                  <a:ahLst/>
                  <a:cxnLst/>
                  <a:rect l="l" t="t" r="r" b="b"/>
                  <a:pathLst>
                    <a:path w="1659" h="1659" extrusionOk="0">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35" name="Google Shape;4035;p47"/>
              <p:cNvGrpSpPr/>
              <p:nvPr/>
            </p:nvGrpSpPr>
            <p:grpSpPr>
              <a:xfrm>
                <a:off x="5349431" y="3622346"/>
                <a:ext cx="37870" cy="32380"/>
                <a:chOff x="5349431" y="3622346"/>
                <a:chExt cx="37870" cy="32380"/>
              </a:xfrm>
            </p:grpSpPr>
            <p:sp>
              <p:nvSpPr>
                <p:cNvPr id="4036" name="Google Shape;4036;p47"/>
                <p:cNvSpPr/>
                <p:nvPr/>
              </p:nvSpPr>
              <p:spPr>
                <a:xfrm>
                  <a:off x="5349431" y="3622346"/>
                  <a:ext cx="37870" cy="32380"/>
                </a:xfrm>
                <a:custGeom>
                  <a:avLst/>
                  <a:gdLst/>
                  <a:ahLst/>
                  <a:cxnLst/>
                  <a:rect l="l" t="t" r="r" b="b"/>
                  <a:pathLst>
                    <a:path w="4815" h="4117" extrusionOk="0">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47"/>
                <p:cNvSpPr/>
                <p:nvPr/>
              </p:nvSpPr>
              <p:spPr>
                <a:xfrm>
                  <a:off x="5362369" y="3632075"/>
                  <a:ext cx="15227" cy="13040"/>
                </a:xfrm>
                <a:custGeom>
                  <a:avLst/>
                  <a:gdLst/>
                  <a:ahLst/>
                  <a:cxnLst/>
                  <a:rect l="l" t="t" r="r" b="b"/>
                  <a:pathLst>
                    <a:path w="1936" h="1658" extrusionOk="0">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38" name="Google Shape;4038;p47"/>
              <p:cNvGrpSpPr/>
              <p:nvPr/>
            </p:nvGrpSpPr>
            <p:grpSpPr>
              <a:xfrm>
                <a:off x="5068855" y="3563980"/>
                <a:ext cx="53954" cy="46223"/>
                <a:chOff x="5068855" y="3563980"/>
                <a:chExt cx="53954" cy="46223"/>
              </a:xfrm>
            </p:grpSpPr>
            <p:sp>
              <p:nvSpPr>
                <p:cNvPr id="4039" name="Google Shape;4039;p47"/>
                <p:cNvSpPr/>
                <p:nvPr/>
              </p:nvSpPr>
              <p:spPr>
                <a:xfrm>
                  <a:off x="5068855" y="3563980"/>
                  <a:ext cx="53954" cy="46223"/>
                </a:xfrm>
                <a:custGeom>
                  <a:avLst/>
                  <a:gdLst/>
                  <a:ahLst/>
                  <a:cxnLst/>
                  <a:rect l="l" t="t" r="r" b="b"/>
                  <a:pathLst>
                    <a:path w="6860" h="5877" extrusionOk="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47"/>
                <p:cNvSpPr/>
                <p:nvPr/>
              </p:nvSpPr>
              <p:spPr>
                <a:xfrm>
                  <a:off x="5086268" y="3573654"/>
                  <a:ext cx="26835" cy="26843"/>
                </a:xfrm>
                <a:custGeom>
                  <a:avLst/>
                  <a:gdLst/>
                  <a:ahLst/>
                  <a:cxnLst/>
                  <a:rect l="l" t="t" r="r" b="b"/>
                  <a:pathLst>
                    <a:path w="3412" h="3413" extrusionOk="0">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1" name="Google Shape;4041;p47"/>
              <p:cNvGrpSpPr/>
              <p:nvPr/>
            </p:nvGrpSpPr>
            <p:grpSpPr>
              <a:xfrm>
                <a:off x="5037654" y="3392507"/>
                <a:ext cx="37870" cy="32451"/>
                <a:chOff x="5037654" y="3392507"/>
                <a:chExt cx="37870" cy="32451"/>
              </a:xfrm>
            </p:grpSpPr>
            <p:sp>
              <p:nvSpPr>
                <p:cNvPr id="4042" name="Google Shape;4042;p47"/>
                <p:cNvSpPr/>
                <p:nvPr/>
              </p:nvSpPr>
              <p:spPr>
                <a:xfrm>
                  <a:off x="5037654" y="3392507"/>
                  <a:ext cx="37870" cy="32451"/>
                </a:xfrm>
                <a:custGeom>
                  <a:avLst/>
                  <a:gdLst/>
                  <a:ahLst/>
                  <a:cxnLst/>
                  <a:rect l="l" t="t" r="r" b="b"/>
                  <a:pathLst>
                    <a:path w="4815" h="4126" extrusionOk="0">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4043;p47"/>
                <p:cNvSpPr/>
                <p:nvPr/>
              </p:nvSpPr>
              <p:spPr>
                <a:xfrm>
                  <a:off x="5050592" y="3402213"/>
                  <a:ext cx="15227" cy="13064"/>
                </a:xfrm>
                <a:custGeom>
                  <a:avLst/>
                  <a:gdLst/>
                  <a:ahLst/>
                  <a:cxnLst/>
                  <a:rect l="l" t="t" r="r" b="b"/>
                  <a:pathLst>
                    <a:path w="1936" h="1661" extrusionOk="0">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4" name="Google Shape;4044;p47"/>
              <p:cNvGrpSpPr/>
              <p:nvPr/>
            </p:nvGrpSpPr>
            <p:grpSpPr>
              <a:xfrm>
                <a:off x="5456560" y="3368629"/>
                <a:ext cx="37870" cy="32451"/>
                <a:chOff x="5456560" y="3368629"/>
                <a:chExt cx="37870" cy="32451"/>
              </a:xfrm>
            </p:grpSpPr>
            <p:sp>
              <p:nvSpPr>
                <p:cNvPr id="4045" name="Google Shape;4045;p47"/>
                <p:cNvSpPr/>
                <p:nvPr/>
              </p:nvSpPr>
              <p:spPr>
                <a:xfrm>
                  <a:off x="5456560" y="3368629"/>
                  <a:ext cx="37870" cy="32451"/>
                </a:xfrm>
                <a:custGeom>
                  <a:avLst/>
                  <a:gdLst/>
                  <a:ahLst/>
                  <a:cxnLst/>
                  <a:rect l="l" t="t" r="r" b="b"/>
                  <a:pathLst>
                    <a:path w="4815" h="4126" extrusionOk="0">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6" name="Google Shape;4046;p47"/>
                <p:cNvSpPr/>
                <p:nvPr/>
              </p:nvSpPr>
              <p:spPr>
                <a:xfrm>
                  <a:off x="5469498" y="3378334"/>
                  <a:ext cx="15227" cy="13064"/>
                </a:xfrm>
                <a:custGeom>
                  <a:avLst/>
                  <a:gdLst/>
                  <a:ahLst/>
                  <a:cxnLst/>
                  <a:rect l="l" t="t" r="r" b="b"/>
                  <a:pathLst>
                    <a:path w="1936" h="1661" extrusionOk="0">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7" name="Google Shape;4047;p47"/>
              <p:cNvGrpSpPr/>
              <p:nvPr/>
            </p:nvGrpSpPr>
            <p:grpSpPr>
              <a:xfrm>
                <a:off x="4755749" y="3501516"/>
                <a:ext cx="46246" cy="39608"/>
                <a:chOff x="4755749" y="3501516"/>
                <a:chExt cx="46246" cy="39608"/>
              </a:xfrm>
            </p:grpSpPr>
            <p:sp>
              <p:nvSpPr>
                <p:cNvPr id="4048" name="Google Shape;4048;p47"/>
                <p:cNvSpPr/>
                <p:nvPr/>
              </p:nvSpPr>
              <p:spPr>
                <a:xfrm>
                  <a:off x="4755749" y="3501516"/>
                  <a:ext cx="46246" cy="39608"/>
                </a:xfrm>
                <a:custGeom>
                  <a:avLst/>
                  <a:gdLst/>
                  <a:ahLst/>
                  <a:cxnLst/>
                  <a:rect l="l" t="t" r="r" b="b"/>
                  <a:pathLst>
                    <a:path w="5880" h="5036" extrusionOk="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4049;p47"/>
                <p:cNvSpPr/>
                <p:nvPr/>
              </p:nvSpPr>
              <p:spPr>
                <a:xfrm>
                  <a:off x="4768687" y="3511245"/>
                  <a:ext cx="23697" cy="20221"/>
                </a:xfrm>
                <a:custGeom>
                  <a:avLst/>
                  <a:gdLst/>
                  <a:ahLst/>
                  <a:cxnLst/>
                  <a:rect l="l" t="t" r="r" b="b"/>
                  <a:pathLst>
                    <a:path w="3013" h="2571" extrusionOk="0">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0" name="Google Shape;4050;p47"/>
              <p:cNvGrpSpPr/>
              <p:nvPr/>
            </p:nvGrpSpPr>
            <p:grpSpPr>
              <a:xfrm>
                <a:off x="4681346" y="3485582"/>
                <a:ext cx="37783" cy="32427"/>
                <a:chOff x="4681346" y="3485582"/>
                <a:chExt cx="37783" cy="32427"/>
              </a:xfrm>
            </p:grpSpPr>
            <p:sp>
              <p:nvSpPr>
                <p:cNvPr id="4051" name="Google Shape;4051;p47"/>
                <p:cNvSpPr/>
                <p:nvPr/>
              </p:nvSpPr>
              <p:spPr>
                <a:xfrm>
                  <a:off x="4681346" y="3485582"/>
                  <a:ext cx="37783" cy="32427"/>
                </a:xfrm>
                <a:custGeom>
                  <a:avLst/>
                  <a:gdLst/>
                  <a:ahLst/>
                  <a:cxnLst/>
                  <a:rect l="l" t="t" r="r" b="b"/>
                  <a:pathLst>
                    <a:path w="4804" h="4123" extrusionOk="0">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47"/>
                <p:cNvSpPr/>
                <p:nvPr/>
              </p:nvSpPr>
              <p:spPr>
                <a:xfrm>
                  <a:off x="4696479" y="3495263"/>
                  <a:ext cx="13040" cy="13040"/>
                </a:xfrm>
                <a:custGeom>
                  <a:avLst/>
                  <a:gdLst/>
                  <a:ahLst/>
                  <a:cxnLst/>
                  <a:rect l="l" t="t" r="r" b="b"/>
                  <a:pathLst>
                    <a:path w="1658" h="1658" extrusionOk="0">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3" name="Google Shape;4053;p47"/>
              <p:cNvGrpSpPr/>
              <p:nvPr/>
            </p:nvGrpSpPr>
            <p:grpSpPr>
              <a:xfrm>
                <a:off x="4767067" y="3291088"/>
                <a:ext cx="37878" cy="32451"/>
                <a:chOff x="4767067" y="3291088"/>
                <a:chExt cx="37878" cy="32451"/>
              </a:xfrm>
            </p:grpSpPr>
            <p:sp>
              <p:nvSpPr>
                <p:cNvPr id="4054" name="Google Shape;4054;p47"/>
                <p:cNvSpPr/>
                <p:nvPr/>
              </p:nvSpPr>
              <p:spPr>
                <a:xfrm>
                  <a:off x="4767067"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5" name="Google Shape;4055;p47"/>
                <p:cNvSpPr/>
                <p:nvPr/>
              </p:nvSpPr>
              <p:spPr>
                <a:xfrm>
                  <a:off x="4780036" y="3300888"/>
                  <a:ext cx="15203" cy="13009"/>
                </a:xfrm>
                <a:custGeom>
                  <a:avLst/>
                  <a:gdLst/>
                  <a:ahLst/>
                  <a:cxnLst/>
                  <a:rect l="l" t="t" r="r" b="b"/>
                  <a:pathLst>
                    <a:path w="1933" h="1654" extrusionOk="0">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6" name="Google Shape;4056;p47"/>
              <p:cNvGrpSpPr/>
              <p:nvPr/>
            </p:nvGrpSpPr>
            <p:grpSpPr>
              <a:xfrm>
                <a:off x="4687819" y="3405539"/>
                <a:ext cx="37776" cy="32451"/>
                <a:chOff x="4687819" y="3405539"/>
                <a:chExt cx="37776" cy="32451"/>
              </a:xfrm>
            </p:grpSpPr>
            <p:sp>
              <p:nvSpPr>
                <p:cNvPr id="4057" name="Google Shape;4057;p47"/>
                <p:cNvSpPr/>
                <p:nvPr/>
              </p:nvSpPr>
              <p:spPr>
                <a:xfrm>
                  <a:off x="4687819" y="3405539"/>
                  <a:ext cx="37776" cy="32451"/>
                </a:xfrm>
                <a:custGeom>
                  <a:avLst/>
                  <a:gdLst/>
                  <a:ahLst/>
                  <a:cxnLst/>
                  <a:rect l="l" t="t" r="r" b="b"/>
                  <a:pathLst>
                    <a:path w="4803" h="4126" extrusionOk="0">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47"/>
                <p:cNvSpPr/>
                <p:nvPr/>
              </p:nvSpPr>
              <p:spPr>
                <a:xfrm>
                  <a:off x="4702944" y="3415245"/>
                  <a:ext cx="13040" cy="13048"/>
                </a:xfrm>
                <a:custGeom>
                  <a:avLst/>
                  <a:gdLst/>
                  <a:ahLst/>
                  <a:cxnLst/>
                  <a:rect l="l" t="t" r="r" b="b"/>
                  <a:pathLst>
                    <a:path w="1658" h="1659" extrusionOk="0">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9" name="Google Shape;4059;p47"/>
              <p:cNvGrpSpPr/>
              <p:nvPr/>
            </p:nvGrpSpPr>
            <p:grpSpPr>
              <a:xfrm>
                <a:off x="4923101" y="3444809"/>
                <a:ext cx="52813" cy="45318"/>
                <a:chOff x="4923101" y="3444809"/>
                <a:chExt cx="52813" cy="45318"/>
              </a:xfrm>
            </p:grpSpPr>
            <p:sp>
              <p:nvSpPr>
                <p:cNvPr id="4060" name="Google Shape;4060;p47"/>
                <p:cNvSpPr/>
                <p:nvPr/>
              </p:nvSpPr>
              <p:spPr>
                <a:xfrm>
                  <a:off x="4923101" y="3444809"/>
                  <a:ext cx="52813" cy="45318"/>
                </a:xfrm>
                <a:custGeom>
                  <a:avLst/>
                  <a:gdLst/>
                  <a:ahLst/>
                  <a:cxnLst/>
                  <a:rect l="l" t="t" r="r" b="b"/>
                  <a:pathLst>
                    <a:path w="6715" h="5762" extrusionOk="0">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47"/>
                <p:cNvSpPr/>
                <p:nvPr/>
              </p:nvSpPr>
              <p:spPr>
                <a:xfrm>
                  <a:off x="4936039" y="3454538"/>
                  <a:ext cx="30265" cy="25915"/>
                </a:xfrm>
                <a:custGeom>
                  <a:avLst/>
                  <a:gdLst/>
                  <a:ahLst/>
                  <a:cxnLst/>
                  <a:rect l="l" t="t" r="r" b="b"/>
                  <a:pathLst>
                    <a:path w="3848" h="3295" extrusionOk="0">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2" name="Google Shape;4062;p47"/>
              <p:cNvGrpSpPr/>
              <p:nvPr/>
            </p:nvGrpSpPr>
            <p:grpSpPr>
              <a:xfrm>
                <a:off x="4846040" y="3654750"/>
                <a:ext cx="31405" cy="26993"/>
                <a:chOff x="4846040" y="3654750"/>
                <a:chExt cx="31405" cy="26993"/>
              </a:xfrm>
            </p:grpSpPr>
            <p:sp>
              <p:nvSpPr>
                <p:cNvPr id="4063" name="Google Shape;4063;p47"/>
                <p:cNvSpPr/>
                <p:nvPr/>
              </p:nvSpPr>
              <p:spPr>
                <a:xfrm>
                  <a:off x="4846040" y="3654750"/>
                  <a:ext cx="31405" cy="26993"/>
                </a:xfrm>
                <a:custGeom>
                  <a:avLst/>
                  <a:gdLst/>
                  <a:ahLst/>
                  <a:cxnLst/>
                  <a:rect l="l" t="t" r="r" b="b"/>
                  <a:pathLst>
                    <a:path w="3993" h="3432" extrusionOk="0">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47"/>
                <p:cNvSpPr/>
                <p:nvPr/>
              </p:nvSpPr>
              <p:spPr>
                <a:xfrm>
                  <a:off x="4858883" y="3664424"/>
                  <a:ext cx="8856" cy="7676"/>
                </a:xfrm>
                <a:custGeom>
                  <a:avLst/>
                  <a:gdLst/>
                  <a:ahLst/>
                  <a:cxnLst/>
                  <a:rect l="l" t="t" r="r" b="b"/>
                  <a:pathLst>
                    <a:path w="1126" h="976" extrusionOk="0">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5" name="Google Shape;4065;p47"/>
              <p:cNvGrpSpPr/>
              <p:nvPr/>
            </p:nvGrpSpPr>
            <p:grpSpPr>
              <a:xfrm>
                <a:off x="4925673" y="3691700"/>
                <a:ext cx="40253" cy="34472"/>
                <a:chOff x="4925673" y="3691700"/>
                <a:chExt cx="40253" cy="34472"/>
              </a:xfrm>
            </p:grpSpPr>
            <p:sp>
              <p:nvSpPr>
                <p:cNvPr id="4066" name="Google Shape;4066;p47"/>
                <p:cNvSpPr/>
                <p:nvPr/>
              </p:nvSpPr>
              <p:spPr>
                <a:xfrm>
                  <a:off x="4925673" y="3691700"/>
                  <a:ext cx="40253" cy="34472"/>
                </a:xfrm>
                <a:custGeom>
                  <a:avLst/>
                  <a:gdLst/>
                  <a:ahLst/>
                  <a:cxnLst/>
                  <a:rect l="l" t="t" r="r" b="b"/>
                  <a:pathLst>
                    <a:path w="5118" h="4383" extrusionOk="0">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47"/>
                <p:cNvSpPr/>
                <p:nvPr/>
              </p:nvSpPr>
              <p:spPr>
                <a:xfrm>
                  <a:off x="4938516" y="3701334"/>
                  <a:ext cx="17704" cy="15187"/>
                </a:xfrm>
                <a:custGeom>
                  <a:avLst/>
                  <a:gdLst/>
                  <a:ahLst/>
                  <a:cxnLst/>
                  <a:rect l="l" t="t" r="r" b="b"/>
                  <a:pathLst>
                    <a:path w="2251" h="1931" extrusionOk="0">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8" name="Google Shape;4068;p47"/>
              <p:cNvGrpSpPr/>
              <p:nvPr/>
            </p:nvGrpSpPr>
            <p:grpSpPr>
              <a:xfrm>
                <a:off x="4894653" y="3740848"/>
                <a:ext cx="31405" cy="26906"/>
                <a:chOff x="4894653" y="3740848"/>
                <a:chExt cx="31405" cy="26906"/>
              </a:xfrm>
            </p:grpSpPr>
            <p:sp>
              <p:nvSpPr>
                <p:cNvPr id="4069" name="Google Shape;4069;p47"/>
                <p:cNvSpPr/>
                <p:nvPr/>
              </p:nvSpPr>
              <p:spPr>
                <a:xfrm>
                  <a:off x="4894653" y="3740848"/>
                  <a:ext cx="31405" cy="26906"/>
                </a:xfrm>
                <a:custGeom>
                  <a:avLst/>
                  <a:gdLst/>
                  <a:ahLst/>
                  <a:cxnLst/>
                  <a:rect l="l" t="t" r="r" b="b"/>
                  <a:pathLst>
                    <a:path w="3993" h="3421" extrusionOk="0">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47"/>
                <p:cNvSpPr/>
                <p:nvPr/>
              </p:nvSpPr>
              <p:spPr>
                <a:xfrm>
                  <a:off x="4907497" y="3750522"/>
                  <a:ext cx="8950" cy="7605"/>
                </a:xfrm>
                <a:custGeom>
                  <a:avLst/>
                  <a:gdLst/>
                  <a:ahLst/>
                  <a:cxnLst/>
                  <a:rect l="l" t="t" r="r" b="b"/>
                  <a:pathLst>
                    <a:path w="1138" h="967" extrusionOk="0">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1" name="Google Shape;4071;p47"/>
              <p:cNvGrpSpPr/>
              <p:nvPr/>
            </p:nvGrpSpPr>
            <p:grpSpPr>
              <a:xfrm>
                <a:off x="4962300" y="3696348"/>
                <a:ext cx="38255" cy="32773"/>
                <a:chOff x="4962300" y="3696348"/>
                <a:chExt cx="38255" cy="32773"/>
              </a:xfrm>
            </p:grpSpPr>
            <p:sp>
              <p:nvSpPr>
                <p:cNvPr id="4072" name="Google Shape;4072;p47"/>
                <p:cNvSpPr/>
                <p:nvPr/>
              </p:nvSpPr>
              <p:spPr>
                <a:xfrm>
                  <a:off x="4962300" y="3696348"/>
                  <a:ext cx="38255" cy="32773"/>
                </a:xfrm>
                <a:custGeom>
                  <a:avLst/>
                  <a:gdLst/>
                  <a:ahLst/>
                  <a:cxnLst/>
                  <a:rect l="l" t="t" r="r" b="b"/>
                  <a:pathLst>
                    <a:path w="4864" h="4167" extrusionOk="0">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3" name="Google Shape;4073;p47"/>
                <p:cNvSpPr/>
                <p:nvPr/>
              </p:nvSpPr>
              <p:spPr>
                <a:xfrm>
                  <a:off x="4975238" y="3706093"/>
                  <a:ext cx="15612" cy="13386"/>
                </a:xfrm>
                <a:custGeom>
                  <a:avLst/>
                  <a:gdLst/>
                  <a:ahLst/>
                  <a:cxnLst/>
                  <a:rect l="l" t="t" r="r" b="b"/>
                  <a:pathLst>
                    <a:path w="1985" h="1702" extrusionOk="0">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4" name="Google Shape;4074;p47"/>
              <p:cNvGrpSpPr/>
              <p:nvPr/>
            </p:nvGrpSpPr>
            <p:grpSpPr>
              <a:xfrm>
                <a:off x="4980185" y="3743349"/>
                <a:ext cx="31499" cy="26969"/>
                <a:chOff x="4980185" y="3743349"/>
                <a:chExt cx="31499" cy="26969"/>
              </a:xfrm>
            </p:grpSpPr>
            <p:sp>
              <p:nvSpPr>
                <p:cNvPr id="4075" name="Google Shape;4075;p47"/>
                <p:cNvSpPr/>
                <p:nvPr/>
              </p:nvSpPr>
              <p:spPr>
                <a:xfrm>
                  <a:off x="4980185" y="3743349"/>
                  <a:ext cx="31499" cy="26969"/>
                </a:xfrm>
                <a:custGeom>
                  <a:avLst/>
                  <a:gdLst/>
                  <a:ahLst/>
                  <a:cxnLst/>
                  <a:rect l="l" t="t" r="r" b="b"/>
                  <a:pathLst>
                    <a:path w="4005" h="3429" extrusionOk="0">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47"/>
                <p:cNvSpPr/>
                <p:nvPr/>
              </p:nvSpPr>
              <p:spPr>
                <a:xfrm>
                  <a:off x="4993123" y="3753094"/>
                  <a:ext cx="8856" cy="7605"/>
                </a:xfrm>
                <a:custGeom>
                  <a:avLst/>
                  <a:gdLst/>
                  <a:ahLst/>
                  <a:cxnLst/>
                  <a:rect l="l" t="t" r="r" b="b"/>
                  <a:pathLst>
                    <a:path w="1126" h="967" extrusionOk="0">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7" name="Google Shape;4077;p47"/>
              <p:cNvGrpSpPr/>
              <p:nvPr/>
            </p:nvGrpSpPr>
            <p:grpSpPr>
              <a:xfrm>
                <a:off x="5013768" y="3734312"/>
                <a:ext cx="31499" cy="26969"/>
                <a:chOff x="5013768" y="3734312"/>
                <a:chExt cx="31499" cy="26969"/>
              </a:xfrm>
            </p:grpSpPr>
            <p:sp>
              <p:nvSpPr>
                <p:cNvPr id="4078" name="Google Shape;4078;p47"/>
                <p:cNvSpPr/>
                <p:nvPr/>
              </p:nvSpPr>
              <p:spPr>
                <a:xfrm>
                  <a:off x="5013768" y="3734312"/>
                  <a:ext cx="31499" cy="26969"/>
                </a:xfrm>
                <a:custGeom>
                  <a:avLst/>
                  <a:gdLst/>
                  <a:ahLst/>
                  <a:cxnLst/>
                  <a:rect l="l" t="t" r="r" b="b"/>
                  <a:pathLst>
                    <a:path w="4005" h="3429" extrusionOk="0">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079;p47"/>
                <p:cNvSpPr/>
                <p:nvPr/>
              </p:nvSpPr>
              <p:spPr>
                <a:xfrm>
                  <a:off x="5028043" y="3743963"/>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0" name="Google Shape;4080;p47"/>
              <p:cNvGrpSpPr/>
              <p:nvPr/>
            </p:nvGrpSpPr>
            <p:grpSpPr>
              <a:xfrm>
                <a:off x="5036703" y="3764545"/>
                <a:ext cx="31499" cy="26898"/>
                <a:chOff x="5036703" y="3764545"/>
                <a:chExt cx="31499" cy="26898"/>
              </a:xfrm>
            </p:grpSpPr>
            <p:sp>
              <p:nvSpPr>
                <p:cNvPr id="4081" name="Google Shape;4081;p47"/>
                <p:cNvSpPr/>
                <p:nvPr/>
              </p:nvSpPr>
              <p:spPr>
                <a:xfrm>
                  <a:off x="5036703" y="3764545"/>
                  <a:ext cx="31499" cy="26898"/>
                </a:xfrm>
                <a:custGeom>
                  <a:avLst/>
                  <a:gdLst/>
                  <a:ahLst/>
                  <a:cxnLst/>
                  <a:rect l="l" t="t" r="r" b="b"/>
                  <a:pathLst>
                    <a:path w="4005" h="3420" extrusionOk="0">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2" name="Google Shape;4082;p47"/>
                <p:cNvSpPr/>
                <p:nvPr/>
              </p:nvSpPr>
              <p:spPr>
                <a:xfrm>
                  <a:off x="5049641" y="3774211"/>
                  <a:ext cx="8856" cy="7605"/>
                </a:xfrm>
                <a:custGeom>
                  <a:avLst/>
                  <a:gdLst/>
                  <a:ahLst/>
                  <a:cxnLst/>
                  <a:rect l="l" t="t" r="r" b="b"/>
                  <a:pathLst>
                    <a:path w="1126" h="967" extrusionOk="0">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3" name="Google Shape;4083;p47"/>
              <p:cNvGrpSpPr/>
              <p:nvPr/>
            </p:nvGrpSpPr>
            <p:grpSpPr>
              <a:xfrm>
                <a:off x="4953546" y="3768352"/>
                <a:ext cx="31405" cy="26898"/>
                <a:chOff x="4953546" y="3768352"/>
                <a:chExt cx="31405" cy="26898"/>
              </a:xfrm>
            </p:grpSpPr>
            <p:sp>
              <p:nvSpPr>
                <p:cNvPr id="4084" name="Google Shape;4084;p47"/>
                <p:cNvSpPr/>
                <p:nvPr/>
              </p:nvSpPr>
              <p:spPr>
                <a:xfrm>
                  <a:off x="4953546" y="3768352"/>
                  <a:ext cx="31405" cy="26898"/>
                </a:xfrm>
                <a:custGeom>
                  <a:avLst/>
                  <a:gdLst/>
                  <a:ahLst/>
                  <a:cxnLst/>
                  <a:rect l="l" t="t" r="r" b="b"/>
                  <a:pathLst>
                    <a:path w="3993" h="3420" extrusionOk="0">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4085;p47"/>
                <p:cNvSpPr/>
                <p:nvPr/>
              </p:nvSpPr>
              <p:spPr>
                <a:xfrm>
                  <a:off x="4966390" y="3778018"/>
                  <a:ext cx="8950" cy="7684"/>
                </a:xfrm>
                <a:custGeom>
                  <a:avLst/>
                  <a:gdLst/>
                  <a:ahLst/>
                  <a:cxnLst/>
                  <a:rect l="l" t="t" r="r" b="b"/>
                  <a:pathLst>
                    <a:path w="1138" h="977" extrusionOk="0">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6" name="Google Shape;4086;p47"/>
              <p:cNvGrpSpPr/>
              <p:nvPr/>
            </p:nvGrpSpPr>
            <p:grpSpPr>
              <a:xfrm>
                <a:off x="4964770" y="3814016"/>
                <a:ext cx="31499" cy="26993"/>
                <a:chOff x="4964770" y="3814016"/>
                <a:chExt cx="31499" cy="26993"/>
              </a:xfrm>
            </p:grpSpPr>
            <p:sp>
              <p:nvSpPr>
                <p:cNvPr id="4087" name="Google Shape;4087;p47"/>
                <p:cNvSpPr/>
                <p:nvPr/>
              </p:nvSpPr>
              <p:spPr>
                <a:xfrm>
                  <a:off x="4964770" y="3814016"/>
                  <a:ext cx="31499" cy="26993"/>
                </a:xfrm>
                <a:custGeom>
                  <a:avLst/>
                  <a:gdLst/>
                  <a:ahLst/>
                  <a:cxnLst/>
                  <a:rect l="l" t="t" r="r" b="b"/>
                  <a:pathLst>
                    <a:path w="4005" h="3432" extrusionOk="0">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8" name="Google Shape;4088;p47"/>
                <p:cNvSpPr/>
                <p:nvPr/>
              </p:nvSpPr>
              <p:spPr>
                <a:xfrm>
                  <a:off x="4977715" y="3823690"/>
                  <a:ext cx="8856" cy="7676"/>
                </a:xfrm>
                <a:custGeom>
                  <a:avLst/>
                  <a:gdLst/>
                  <a:ahLst/>
                  <a:cxnLst/>
                  <a:rect l="l" t="t" r="r" b="b"/>
                  <a:pathLst>
                    <a:path w="1126" h="976" extrusionOk="0">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9" name="Google Shape;4089;p47"/>
              <p:cNvGrpSpPr/>
              <p:nvPr/>
            </p:nvGrpSpPr>
            <p:grpSpPr>
              <a:xfrm>
                <a:off x="4923290" y="3800504"/>
                <a:ext cx="31468" cy="26898"/>
                <a:chOff x="4923290" y="3800504"/>
                <a:chExt cx="31468" cy="26898"/>
              </a:xfrm>
            </p:grpSpPr>
            <p:sp>
              <p:nvSpPr>
                <p:cNvPr id="4090" name="Google Shape;4090;p47"/>
                <p:cNvSpPr/>
                <p:nvPr/>
              </p:nvSpPr>
              <p:spPr>
                <a:xfrm>
                  <a:off x="4923290" y="3800504"/>
                  <a:ext cx="31468" cy="26898"/>
                </a:xfrm>
                <a:custGeom>
                  <a:avLst/>
                  <a:gdLst/>
                  <a:ahLst/>
                  <a:cxnLst/>
                  <a:rect l="l" t="t" r="r" b="b"/>
                  <a:pathLst>
                    <a:path w="4001" h="3420" extrusionOk="0">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1" name="Google Shape;4091;p47"/>
                <p:cNvSpPr/>
                <p:nvPr/>
              </p:nvSpPr>
              <p:spPr>
                <a:xfrm>
                  <a:off x="4937470" y="3810178"/>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92" name="Google Shape;4092;p47"/>
              <p:cNvGrpSpPr/>
              <p:nvPr/>
            </p:nvGrpSpPr>
            <p:grpSpPr>
              <a:xfrm>
                <a:off x="5108534" y="3650943"/>
                <a:ext cx="31405" cy="26993"/>
                <a:chOff x="5108534" y="3650943"/>
                <a:chExt cx="31405" cy="26993"/>
              </a:xfrm>
            </p:grpSpPr>
            <p:sp>
              <p:nvSpPr>
                <p:cNvPr id="4093" name="Google Shape;4093;p47"/>
                <p:cNvSpPr/>
                <p:nvPr/>
              </p:nvSpPr>
              <p:spPr>
                <a:xfrm>
                  <a:off x="5108534" y="3650943"/>
                  <a:ext cx="31405" cy="26993"/>
                </a:xfrm>
                <a:custGeom>
                  <a:avLst/>
                  <a:gdLst/>
                  <a:ahLst/>
                  <a:cxnLst/>
                  <a:rect l="l" t="t" r="r" b="b"/>
                  <a:pathLst>
                    <a:path w="3993" h="3432" extrusionOk="0">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4" name="Google Shape;4094;p47"/>
                <p:cNvSpPr/>
                <p:nvPr/>
              </p:nvSpPr>
              <p:spPr>
                <a:xfrm>
                  <a:off x="5122707" y="3660617"/>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95" name="Google Shape;4095;p47"/>
              <p:cNvGrpSpPr/>
              <p:nvPr/>
            </p:nvGrpSpPr>
            <p:grpSpPr>
              <a:xfrm>
                <a:off x="5119380" y="3760739"/>
                <a:ext cx="31499" cy="26993"/>
                <a:chOff x="5119380" y="3760739"/>
                <a:chExt cx="31499" cy="26993"/>
              </a:xfrm>
            </p:grpSpPr>
            <p:sp>
              <p:nvSpPr>
                <p:cNvPr id="4096" name="Google Shape;4096;p47"/>
                <p:cNvSpPr/>
                <p:nvPr/>
              </p:nvSpPr>
              <p:spPr>
                <a:xfrm>
                  <a:off x="5119380" y="3760739"/>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4097;p47"/>
                <p:cNvSpPr/>
                <p:nvPr/>
              </p:nvSpPr>
              <p:spPr>
                <a:xfrm>
                  <a:off x="5132318" y="3770405"/>
                  <a:ext cx="8856" cy="7653"/>
                </a:xfrm>
                <a:custGeom>
                  <a:avLst/>
                  <a:gdLst/>
                  <a:ahLst/>
                  <a:cxnLst/>
                  <a:rect l="l" t="t" r="r" b="b"/>
                  <a:pathLst>
                    <a:path w="1126" h="973" extrusionOk="0">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98" name="Google Shape;4098;p47"/>
              <p:cNvGrpSpPr/>
              <p:nvPr/>
            </p:nvGrpSpPr>
            <p:grpSpPr>
              <a:xfrm>
                <a:off x="5119380" y="3788235"/>
                <a:ext cx="31499" cy="26993"/>
                <a:chOff x="5119380" y="3788235"/>
                <a:chExt cx="31499" cy="26993"/>
              </a:xfrm>
            </p:grpSpPr>
            <p:sp>
              <p:nvSpPr>
                <p:cNvPr id="4099" name="Google Shape;4099;p47"/>
                <p:cNvSpPr/>
                <p:nvPr/>
              </p:nvSpPr>
              <p:spPr>
                <a:xfrm>
                  <a:off x="5119380" y="3788235"/>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0" name="Google Shape;4100;p47"/>
                <p:cNvSpPr/>
                <p:nvPr/>
              </p:nvSpPr>
              <p:spPr>
                <a:xfrm>
                  <a:off x="5132318" y="3797901"/>
                  <a:ext cx="8856" cy="7605"/>
                </a:xfrm>
                <a:custGeom>
                  <a:avLst/>
                  <a:gdLst/>
                  <a:ahLst/>
                  <a:cxnLst/>
                  <a:rect l="l" t="t" r="r" b="b"/>
                  <a:pathLst>
                    <a:path w="1126" h="967" extrusionOk="0">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1" name="Google Shape;4101;p47"/>
              <p:cNvGrpSpPr/>
              <p:nvPr/>
            </p:nvGrpSpPr>
            <p:grpSpPr>
              <a:xfrm>
                <a:off x="5158005" y="3875284"/>
                <a:ext cx="31405" cy="27001"/>
                <a:chOff x="5158005" y="3875284"/>
                <a:chExt cx="31405" cy="27001"/>
              </a:xfrm>
            </p:grpSpPr>
            <p:sp>
              <p:nvSpPr>
                <p:cNvPr id="4102" name="Google Shape;4102;p47"/>
                <p:cNvSpPr/>
                <p:nvPr/>
              </p:nvSpPr>
              <p:spPr>
                <a:xfrm>
                  <a:off x="5158005" y="3875284"/>
                  <a:ext cx="31405" cy="27001"/>
                </a:xfrm>
                <a:custGeom>
                  <a:avLst/>
                  <a:gdLst/>
                  <a:ahLst/>
                  <a:cxnLst/>
                  <a:rect l="l" t="t" r="r" b="b"/>
                  <a:pathLst>
                    <a:path w="3993" h="3433" extrusionOk="0">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3" name="Google Shape;4103;p47"/>
                <p:cNvSpPr/>
                <p:nvPr/>
              </p:nvSpPr>
              <p:spPr>
                <a:xfrm>
                  <a:off x="5170848" y="3884958"/>
                  <a:ext cx="8950" cy="7645"/>
                </a:xfrm>
                <a:custGeom>
                  <a:avLst/>
                  <a:gdLst/>
                  <a:ahLst/>
                  <a:cxnLst/>
                  <a:rect l="l" t="t" r="r" b="b"/>
                  <a:pathLst>
                    <a:path w="1138" h="972" extrusionOk="0">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4" name="Google Shape;4104;p47"/>
              <p:cNvGrpSpPr/>
              <p:nvPr/>
            </p:nvGrpSpPr>
            <p:grpSpPr>
              <a:xfrm>
                <a:off x="5233163" y="3764545"/>
                <a:ext cx="31499" cy="26898"/>
                <a:chOff x="5233163" y="3764545"/>
                <a:chExt cx="31499" cy="26898"/>
              </a:xfrm>
            </p:grpSpPr>
            <p:sp>
              <p:nvSpPr>
                <p:cNvPr id="4105" name="Google Shape;4105;p47"/>
                <p:cNvSpPr/>
                <p:nvPr/>
              </p:nvSpPr>
              <p:spPr>
                <a:xfrm>
                  <a:off x="5233163" y="3764545"/>
                  <a:ext cx="31499" cy="26898"/>
                </a:xfrm>
                <a:custGeom>
                  <a:avLst/>
                  <a:gdLst/>
                  <a:ahLst/>
                  <a:cxnLst/>
                  <a:rect l="l" t="t" r="r" b="b"/>
                  <a:pathLst>
                    <a:path w="4005" h="3420" extrusionOk="0">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6" name="Google Shape;4106;p47"/>
                <p:cNvSpPr/>
                <p:nvPr/>
              </p:nvSpPr>
              <p:spPr>
                <a:xfrm>
                  <a:off x="5246108" y="3774211"/>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7" name="Google Shape;4107;p47"/>
              <p:cNvGrpSpPr/>
              <p:nvPr/>
            </p:nvGrpSpPr>
            <p:grpSpPr>
              <a:xfrm>
                <a:off x="5276168" y="3805545"/>
                <a:ext cx="31499" cy="26906"/>
                <a:chOff x="5276168" y="3805545"/>
                <a:chExt cx="31499" cy="26906"/>
              </a:xfrm>
            </p:grpSpPr>
            <p:sp>
              <p:nvSpPr>
                <p:cNvPr id="4108" name="Google Shape;4108;p47"/>
                <p:cNvSpPr/>
                <p:nvPr/>
              </p:nvSpPr>
              <p:spPr>
                <a:xfrm>
                  <a:off x="5276168" y="3805545"/>
                  <a:ext cx="31499" cy="26906"/>
                </a:xfrm>
                <a:custGeom>
                  <a:avLst/>
                  <a:gdLst/>
                  <a:ahLst/>
                  <a:cxnLst/>
                  <a:rect l="l" t="t" r="r" b="b"/>
                  <a:pathLst>
                    <a:path w="4005" h="3421" extrusionOk="0">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9" name="Google Shape;4109;p47"/>
                <p:cNvSpPr/>
                <p:nvPr/>
              </p:nvSpPr>
              <p:spPr>
                <a:xfrm>
                  <a:off x="5289106" y="3815219"/>
                  <a:ext cx="8856" cy="7605"/>
                </a:xfrm>
                <a:custGeom>
                  <a:avLst/>
                  <a:gdLst/>
                  <a:ahLst/>
                  <a:cxnLst/>
                  <a:rect l="l" t="t" r="r" b="b"/>
                  <a:pathLst>
                    <a:path w="1126" h="967" extrusionOk="0">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0" name="Google Shape;4110;p47"/>
              <p:cNvGrpSpPr/>
              <p:nvPr/>
            </p:nvGrpSpPr>
            <p:grpSpPr>
              <a:xfrm>
                <a:off x="5294053" y="3851933"/>
                <a:ext cx="31405" cy="26945"/>
                <a:chOff x="5294053" y="3851933"/>
                <a:chExt cx="31405" cy="26945"/>
              </a:xfrm>
            </p:grpSpPr>
            <p:sp>
              <p:nvSpPr>
                <p:cNvPr id="4111" name="Google Shape;4111;p47"/>
                <p:cNvSpPr/>
                <p:nvPr/>
              </p:nvSpPr>
              <p:spPr>
                <a:xfrm>
                  <a:off x="5294053" y="3851933"/>
                  <a:ext cx="31405" cy="26945"/>
                </a:xfrm>
                <a:custGeom>
                  <a:avLst/>
                  <a:gdLst/>
                  <a:ahLst/>
                  <a:cxnLst/>
                  <a:rect l="l" t="t" r="r" b="b"/>
                  <a:pathLst>
                    <a:path w="3993" h="3426" extrusionOk="0">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4112;p47"/>
                <p:cNvSpPr/>
                <p:nvPr/>
              </p:nvSpPr>
              <p:spPr>
                <a:xfrm>
                  <a:off x="5308234" y="3861552"/>
                  <a:ext cx="7621" cy="7621"/>
                </a:xfrm>
                <a:custGeom>
                  <a:avLst/>
                  <a:gdLst/>
                  <a:ahLst/>
                  <a:cxnLst/>
                  <a:rect l="l" t="t" r="r" b="b"/>
                  <a:pathLst>
                    <a:path w="969" h="969" extrusionOk="0">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3" name="Google Shape;4113;p47"/>
              <p:cNvGrpSpPr/>
              <p:nvPr/>
            </p:nvGrpSpPr>
            <p:grpSpPr>
              <a:xfrm>
                <a:off x="5341723" y="3851902"/>
                <a:ext cx="31405" cy="26977"/>
                <a:chOff x="5341723" y="3851902"/>
                <a:chExt cx="31405" cy="26977"/>
              </a:xfrm>
            </p:grpSpPr>
            <p:sp>
              <p:nvSpPr>
                <p:cNvPr id="4114" name="Google Shape;4114;p47"/>
                <p:cNvSpPr/>
                <p:nvPr/>
              </p:nvSpPr>
              <p:spPr>
                <a:xfrm>
                  <a:off x="5341723" y="3851902"/>
                  <a:ext cx="31405" cy="26977"/>
                </a:xfrm>
                <a:custGeom>
                  <a:avLst/>
                  <a:gdLst/>
                  <a:ahLst/>
                  <a:cxnLst/>
                  <a:rect l="l" t="t" r="r" b="b"/>
                  <a:pathLst>
                    <a:path w="3993" h="3430" extrusionOk="0">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115;p47"/>
                <p:cNvSpPr/>
                <p:nvPr/>
              </p:nvSpPr>
              <p:spPr>
                <a:xfrm>
                  <a:off x="5354567" y="3861647"/>
                  <a:ext cx="8950" cy="7590"/>
                </a:xfrm>
                <a:custGeom>
                  <a:avLst/>
                  <a:gdLst/>
                  <a:ahLst/>
                  <a:cxnLst/>
                  <a:rect l="l" t="t" r="r" b="b"/>
                  <a:pathLst>
                    <a:path w="1138" h="965" extrusionOk="0">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6" name="Google Shape;4116;p47"/>
              <p:cNvGrpSpPr/>
              <p:nvPr/>
            </p:nvGrpSpPr>
            <p:grpSpPr>
              <a:xfrm>
                <a:off x="5054871" y="3507855"/>
                <a:ext cx="31405" cy="26993"/>
                <a:chOff x="5054871" y="3507855"/>
                <a:chExt cx="31405" cy="26993"/>
              </a:xfrm>
            </p:grpSpPr>
            <p:sp>
              <p:nvSpPr>
                <p:cNvPr id="4117" name="Google Shape;4117;p47"/>
                <p:cNvSpPr/>
                <p:nvPr/>
              </p:nvSpPr>
              <p:spPr>
                <a:xfrm>
                  <a:off x="5054871" y="3507855"/>
                  <a:ext cx="31405" cy="26993"/>
                </a:xfrm>
                <a:custGeom>
                  <a:avLst/>
                  <a:gdLst/>
                  <a:ahLst/>
                  <a:cxnLst/>
                  <a:rect l="l" t="t" r="r" b="b"/>
                  <a:pathLst>
                    <a:path w="3993" h="3432" extrusionOk="0">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4118;p47"/>
                <p:cNvSpPr/>
                <p:nvPr/>
              </p:nvSpPr>
              <p:spPr>
                <a:xfrm>
                  <a:off x="5067715" y="3517521"/>
                  <a:ext cx="8950" cy="7605"/>
                </a:xfrm>
                <a:custGeom>
                  <a:avLst/>
                  <a:gdLst/>
                  <a:ahLst/>
                  <a:cxnLst/>
                  <a:rect l="l" t="t" r="r" b="b"/>
                  <a:pathLst>
                    <a:path w="1138" h="967" extrusionOk="0">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9" name="Google Shape;4119;p47"/>
              <p:cNvGrpSpPr/>
              <p:nvPr/>
            </p:nvGrpSpPr>
            <p:grpSpPr>
              <a:xfrm>
                <a:off x="4876579" y="3675325"/>
                <a:ext cx="31405" cy="26969"/>
                <a:chOff x="4876579" y="3675325"/>
                <a:chExt cx="31405" cy="26969"/>
              </a:xfrm>
            </p:grpSpPr>
            <p:sp>
              <p:nvSpPr>
                <p:cNvPr id="4120" name="Google Shape;4120;p47"/>
                <p:cNvSpPr/>
                <p:nvPr/>
              </p:nvSpPr>
              <p:spPr>
                <a:xfrm>
                  <a:off x="4876579" y="3675325"/>
                  <a:ext cx="31405" cy="26969"/>
                </a:xfrm>
                <a:custGeom>
                  <a:avLst/>
                  <a:gdLst/>
                  <a:ahLst/>
                  <a:cxnLst/>
                  <a:rect l="l" t="t" r="r" b="b"/>
                  <a:pathLst>
                    <a:path w="3993" h="3429" extrusionOk="0">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1" name="Google Shape;4121;p47"/>
                <p:cNvSpPr/>
                <p:nvPr/>
              </p:nvSpPr>
              <p:spPr>
                <a:xfrm>
                  <a:off x="4889517" y="3684975"/>
                  <a:ext cx="8856" cy="7676"/>
                </a:xfrm>
                <a:custGeom>
                  <a:avLst/>
                  <a:gdLst/>
                  <a:ahLst/>
                  <a:cxnLst/>
                  <a:rect l="l" t="t" r="r" b="b"/>
                  <a:pathLst>
                    <a:path w="1126" h="976" extrusionOk="0">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22" name="Google Shape;4122;p47"/>
              <p:cNvGrpSpPr/>
              <p:nvPr/>
            </p:nvGrpSpPr>
            <p:grpSpPr>
              <a:xfrm>
                <a:off x="4842233" y="3688333"/>
                <a:ext cx="31405" cy="26993"/>
                <a:chOff x="4842233" y="3688333"/>
                <a:chExt cx="31405" cy="26993"/>
              </a:xfrm>
            </p:grpSpPr>
            <p:sp>
              <p:nvSpPr>
                <p:cNvPr id="4123" name="Google Shape;4123;p47"/>
                <p:cNvSpPr/>
                <p:nvPr/>
              </p:nvSpPr>
              <p:spPr>
                <a:xfrm>
                  <a:off x="4842233" y="3688333"/>
                  <a:ext cx="31405" cy="26993"/>
                </a:xfrm>
                <a:custGeom>
                  <a:avLst/>
                  <a:gdLst/>
                  <a:ahLst/>
                  <a:cxnLst/>
                  <a:rect l="l" t="t" r="r" b="b"/>
                  <a:pathLst>
                    <a:path w="3993" h="3432" extrusionOk="0">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4124;p47"/>
                <p:cNvSpPr/>
                <p:nvPr/>
              </p:nvSpPr>
              <p:spPr>
                <a:xfrm>
                  <a:off x="4855076" y="3698094"/>
                  <a:ext cx="8856" cy="7590"/>
                </a:xfrm>
                <a:custGeom>
                  <a:avLst/>
                  <a:gdLst/>
                  <a:ahLst/>
                  <a:cxnLst/>
                  <a:rect l="l" t="t" r="r" b="b"/>
                  <a:pathLst>
                    <a:path w="1126" h="965" extrusionOk="0">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25" name="Google Shape;4125;p47"/>
              <p:cNvGrpSpPr/>
              <p:nvPr/>
            </p:nvGrpSpPr>
            <p:grpSpPr>
              <a:xfrm>
                <a:off x="5187876" y="3608032"/>
                <a:ext cx="31405" cy="27001"/>
                <a:chOff x="5187876" y="3608032"/>
                <a:chExt cx="31405" cy="27001"/>
              </a:xfrm>
            </p:grpSpPr>
            <p:sp>
              <p:nvSpPr>
                <p:cNvPr id="4126" name="Google Shape;4126;p47"/>
                <p:cNvSpPr/>
                <p:nvPr/>
              </p:nvSpPr>
              <p:spPr>
                <a:xfrm>
                  <a:off x="5187876" y="3608032"/>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7" name="Google Shape;4127;p47"/>
                <p:cNvSpPr/>
                <p:nvPr/>
              </p:nvSpPr>
              <p:spPr>
                <a:xfrm>
                  <a:off x="5202057" y="3617706"/>
                  <a:ext cx="7621" cy="7621"/>
                </a:xfrm>
                <a:custGeom>
                  <a:avLst/>
                  <a:gdLst/>
                  <a:ahLst/>
                  <a:cxnLst/>
                  <a:rect l="l" t="t" r="r" b="b"/>
                  <a:pathLst>
                    <a:path w="969"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28" name="Google Shape;4128;p47"/>
              <p:cNvSpPr/>
              <p:nvPr/>
            </p:nvSpPr>
            <p:spPr>
              <a:xfrm>
                <a:off x="5142589" y="3410030"/>
                <a:ext cx="42542" cy="36525"/>
              </a:xfrm>
              <a:custGeom>
                <a:avLst/>
                <a:gdLst/>
                <a:ahLst/>
                <a:cxnLst/>
                <a:rect l="l" t="t" r="r" b="b"/>
                <a:pathLst>
                  <a:path w="5409" h="4644" extrusionOk="0">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9" name="Google Shape;4129;p47"/>
              <p:cNvSpPr/>
              <p:nvPr/>
            </p:nvSpPr>
            <p:spPr>
              <a:xfrm>
                <a:off x="5158382" y="3419720"/>
                <a:ext cx="17138" cy="17130"/>
              </a:xfrm>
              <a:custGeom>
                <a:avLst/>
                <a:gdLst/>
                <a:ahLst/>
                <a:cxnLst/>
                <a:rect l="l" t="t" r="r" b="b"/>
                <a:pathLst>
                  <a:path w="2179" h="2178" extrusionOk="0">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30" name="Google Shape;4130;p47"/>
              <p:cNvGrpSpPr/>
              <p:nvPr/>
            </p:nvGrpSpPr>
            <p:grpSpPr>
              <a:xfrm>
                <a:off x="5269224" y="3304167"/>
                <a:ext cx="40253" cy="34402"/>
                <a:chOff x="5269224" y="3304167"/>
                <a:chExt cx="40253" cy="34402"/>
              </a:xfrm>
            </p:grpSpPr>
            <p:sp>
              <p:nvSpPr>
                <p:cNvPr id="4131" name="Google Shape;4131;p47"/>
                <p:cNvSpPr/>
                <p:nvPr/>
              </p:nvSpPr>
              <p:spPr>
                <a:xfrm>
                  <a:off x="5269224" y="3304167"/>
                  <a:ext cx="40253" cy="34402"/>
                </a:xfrm>
                <a:custGeom>
                  <a:avLst/>
                  <a:gdLst/>
                  <a:ahLst/>
                  <a:cxnLst/>
                  <a:rect l="l" t="t" r="r" b="b"/>
                  <a:pathLst>
                    <a:path w="5118" h="4374" extrusionOk="0">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2" name="Google Shape;4132;p47"/>
                <p:cNvSpPr/>
                <p:nvPr/>
              </p:nvSpPr>
              <p:spPr>
                <a:xfrm>
                  <a:off x="5284639" y="3313826"/>
                  <a:ext cx="15132" cy="15140"/>
                </a:xfrm>
                <a:custGeom>
                  <a:avLst/>
                  <a:gdLst/>
                  <a:ahLst/>
                  <a:cxnLst/>
                  <a:rect l="l" t="t" r="r" b="b"/>
                  <a:pathLst>
                    <a:path w="1924" h="1925" extrusionOk="0">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33" name="Google Shape;4133;p47"/>
              <p:cNvGrpSpPr/>
              <p:nvPr/>
            </p:nvGrpSpPr>
            <p:grpSpPr>
              <a:xfrm>
                <a:off x="5327354" y="3476615"/>
                <a:ext cx="49864" cy="42723"/>
                <a:chOff x="5327354" y="3476615"/>
                <a:chExt cx="49864" cy="42723"/>
              </a:xfrm>
            </p:grpSpPr>
            <p:sp>
              <p:nvSpPr>
                <p:cNvPr id="4134" name="Google Shape;4134;p47"/>
                <p:cNvSpPr/>
                <p:nvPr/>
              </p:nvSpPr>
              <p:spPr>
                <a:xfrm>
                  <a:off x="5327354" y="3476615"/>
                  <a:ext cx="49864" cy="42723"/>
                </a:xfrm>
                <a:custGeom>
                  <a:avLst/>
                  <a:gdLst/>
                  <a:ahLst/>
                  <a:cxnLst/>
                  <a:rect l="l" t="t" r="r" b="b"/>
                  <a:pathLst>
                    <a:path w="6340" h="5432" extrusionOk="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4135;p47"/>
                <p:cNvSpPr/>
                <p:nvPr/>
              </p:nvSpPr>
              <p:spPr>
                <a:xfrm>
                  <a:off x="5340197" y="3486321"/>
                  <a:ext cx="27315" cy="23406"/>
                </a:xfrm>
                <a:custGeom>
                  <a:avLst/>
                  <a:gdLst/>
                  <a:ahLst/>
                  <a:cxnLst/>
                  <a:rect l="l" t="t" r="r" b="b"/>
                  <a:pathLst>
                    <a:path w="3473" h="2976" extrusionOk="0">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36" name="Google Shape;4136;p47"/>
              <p:cNvSpPr/>
              <p:nvPr/>
            </p:nvSpPr>
            <p:spPr>
              <a:xfrm>
                <a:off x="5290255" y="3703080"/>
                <a:ext cx="31397" cy="26898"/>
              </a:xfrm>
              <a:custGeom>
                <a:avLst/>
                <a:gdLst/>
                <a:ahLst/>
                <a:cxnLst/>
                <a:rect l="l" t="t" r="r" b="b"/>
                <a:pathLst>
                  <a:path w="3992" h="3420" extrusionOk="0">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7" name="Google Shape;4137;p47"/>
              <p:cNvSpPr/>
              <p:nvPr/>
            </p:nvSpPr>
            <p:spPr>
              <a:xfrm>
                <a:off x="5304427" y="3712754"/>
                <a:ext cx="7621" cy="7621"/>
              </a:xfrm>
              <a:custGeom>
                <a:avLst/>
                <a:gdLst/>
                <a:ahLst/>
                <a:cxnLst/>
                <a:rect l="l" t="t" r="r" b="b"/>
                <a:pathLst>
                  <a:path w="969"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38" name="Google Shape;4138;p47"/>
              <p:cNvGrpSpPr/>
              <p:nvPr/>
            </p:nvGrpSpPr>
            <p:grpSpPr>
              <a:xfrm>
                <a:off x="5341723" y="3775957"/>
                <a:ext cx="31405" cy="26898"/>
                <a:chOff x="5341723" y="3775957"/>
                <a:chExt cx="31405" cy="26898"/>
              </a:xfrm>
            </p:grpSpPr>
            <p:sp>
              <p:nvSpPr>
                <p:cNvPr id="4139" name="Google Shape;4139;p47"/>
                <p:cNvSpPr/>
                <p:nvPr/>
              </p:nvSpPr>
              <p:spPr>
                <a:xfrm>
                  <a:off x="5341723" y="3775957"/>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0" name="Google Shape;4140;p47"/>
                <p:cNvSpPr/>
                <p:nvPr/>
              </p:nvSpPr>
              <p:spPr>
                <a:xfrm>
                  <a:off x="5354567" y="3785631"/>
                  <a:ext cx="8950" cy="7605"/>
                </a:xfrm>
                <a:custGeom>
                  <a:avLst/>
                  <a:gdLst/>
                  <a:ahLst/>
                  <a:cxnLst/>
                  <a:rect l="l" t="t" r="r" b="b"/>
                  <a:pathLst>
                    <a:path w="1138" h="967" extrusionOk="0">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1" name="Google Shape;4141;p47"/>
              <p:cNvGrpSpPr/>
              <p:nvPr/>
            </p:nvGrpSpPr>
            <p:grpSpPr>
              <a:xfrm>
                <a:off x="5439053" y="3699274"/>
                <a:ext cx="31405" cy="26898"/>
                <a:chOff x="5439053" y="3699274"/>
                <a:chExt cx="31405" cy="26898"/>
              </a:xfrm>
            </p:grpSpPr>
            <p:sp>
              <p:nvSpPr>
                <p:cNvPr id="4142" name="Google Shape;4142;p47"/>
                <p:cNvSpPr/>
                <p:nvPr/>
              </p:nvSpPr>
              <p:spPr>
                <a:xfrm>
                  <a:off x="5439053" y="3699274"/>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3" name="Google Shape;4143;p47"/>
                <p:cNvSpPr/>
                <p:nvPr/>
              </p:nvSpPr>
              <p:spPr>
                <a:xfrm>
                  <a:off x="5453225" y="3708948"/>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4" name="Google Shape;4144;p47"/>
              <p:cNvGrpSpPr/>
              <p:nvPr/>
            </p:nvGrpSpPr>
            <p:grpSpPr>
              <a:xfrm>
                <a:off x="5412414" y="3622307"/>
                <a:ext cx="31499" cy="26993"/>
                <a:chOff x="5412414" y="3622307"/>
                <a:chExt cx="31499" cy="26993"/>
              </a:xfrm>
            </p:grpSpPr>
            <p:sp>
              <p:nvSpPr>
                <p:cNvPr id="4145" name="Google Shape;4145;p47"/>
                <p:cNvSpPr/>
                <p:nvPr/>
              </p:nvSpPr>
              <p:spPr>
                <a:xfrm>
                  <a:off x="5412414" y="3622307"/>
                  <a:ext cx="31499" cy="26993"/>
                </a:xfrm>
                <a:custGeom>
                  <a:avLst/>
                  <a:gdLst/>
                  <a:ahLst/>
                  <a:cxnLst/>
                  <a:rect l="l" t="t" r="r" b="b"/>
                  <a:pathLst>
                    <a:path w="4005" h="3432" extrusionOk="0">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6" name="Google Shape;4146;p47"/>
                <p:cNvSpPr/>
                <p:nvPr/>
              </p:nvSpPr>
              <p:spPr>
                <a:xfrm>
                  <a:off x="5426681" y="3632075"/>
                  <a:ext cx="7527" cy="7519"/>
                </a:xfrm>
                <a:custGeom>
                  <a:avLst/>
                  <a:gdLst/>
                  <a:ahLst/>
                  <a:cxnLst/>
                  <a:rect l="l" t="t" r="r" b="b"/>
                  <a:pathLst>
                    <a:path w="957" h="956" extrusionOk="0">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7" name="Google Shape;4147;p47"/>
              <p:cNvGrpSpPr/>
              <p:nvPr/>
            </p:nvGrpSpPr>
            <p:grpSpPr>
              <a:xfrm>
                <a:off x="5476254" y="3473949"/>
                <a:ext cx="26835" cy="26930"/>
                <a:chOff x="5476254" y="3473949"/>
                <a:chExt cx="26835" cy="26930"/>
              </a:xfrm>
            </p:grpSpPr>
            <p:sp>
              <p:nvSpPr>
                <p:cNvPr id="4148" name="Google Shape;4148;p47"/>
                <p:cNvSpPr/>
                <p:nvPr/>
              </p:nvSpPr>
              <p:spPr>
                <a:xfrm>
                  <a:off x="5476254" y="3473949"/>
                  <a:ext cx="26835" cy="26930"/>
                </a:xfrm>
                <a:custGeom>
                  <a:avLst/>
                  <a:gdLst/>
                  <a:ahLst/>
                  <a:cxnLst/>
                  <a:rect l="l" t="t" r="r" b="b"/>
                  <a:pathLst>
                    <a:path w="3412" h="3424" extrusionOk="0">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9" name="Google Shape;4149;p47"/>
                <p:cNvSpPr/>
                <p:nvPr/>
              </p:nvSpPr>
              <p:spPr>
                <a:xfrm>
                  <a:off x="5485857" y="3483655"/>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0" name="Google Shape;4150;p47"/>
              <p:cNvGrpSpPr/>
              <p:nvPr/>
            </p:nvGrpSpPr>
            <p:grpSpPr>
              <a:xfrm>
                <a:off x="5564547" y="3481594"/>
                <a:ext cx="31397" cy="26898"/>
                <a:chOff x="5564547" y="3481594"/>
                <a:chExt cx="31397" cy="26898"/>
              </a:xfrm>
            </p:grpSpPr>
            <p:sp>
              <p:nvSpPr>
                <p:cNvPr id="4151" name="Google Shape;4151;p47"/>
                <p:cNvSpPr/>
                <p:nvPr/>
              </p:nvSpPr>
              <p:spPr>
                <a:xfrm>
                  <a:off x="5564547" y="3481594"/>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2" name="Google Shape;4152;p47"/>
                <p:cNvSpPr/>
                <p:nvPr/>
              </p:nvSpPr>
              <p:spPr>
                <a:xfrm>
                  <a:off x="5578719" y="3491268"/>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3" name="Google Shape;4153;p47"/>
              <p:cNvGrpSpPr/>
              <p:nvPr/>
            </p:nvGrpSpPr>
            <p:grpSpPr>
              <a:xfrm>
                <a:off x="5534101" y="3470174"/>
                <a:ext cx="31397" cy="26906"/>
                <a:chOff x="5534101" y="3470174"/>
                <a:chExt cx="31397" cy="26906"/>
              </a:xfrm>
            </p:grpSpPr>
            <p:sp>
              <p:nvSpPr>
                <p:cNvPr id="4154" name="Google Shape;4154;p47"/>
                <p:cNvSpPr/>
                <p:nvPr/>
              </p:nvSpPr>
              <p:spPr>
                <a:xfrm>
                  <a:off x="5534101" y="3470174"/>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5" name="Google Shape;4155;p47"/>
                <p:cNvSpPr/>
                <p:nvPr/>
              </p:nvSpPr>
              <p:spPr>
                <a:xfrm>
                  <a:off x="5546945" y="3479848"/>
                  <a:ext cx="8950" cy="7582"/>
                </a:xfrm>
                <a:custGeom>
                  <a:avLst/>
                  <a:gdLst/>
                  <a:ahLst/>
                  <a:cxnLst/>
                  <a:rect l="l" t="t" r="r" b="b"/>
                  <a:pathLst>
                    <a:path w="1138" h="964" extrusionOk="0">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6" name="Google Shape;4156;p47"/>
              <p:cNvGrpSpPr/>
              <p:nvPr/>
            </p:nvGrpSpPr>
            <p:grpSpPr>
              <a:xfrm>
                <a:off x="5610879" y="3314486"/>
                <a:ext cx="31499" cy="26938"/>
                <a:chOff x="5610879" y="3314486"/>
                <a:chExt cx="31499" cy="26938"/>
              </a:xfrm>
            </p:grpSpPr>
            <p:sp>
              <p:nvSpPr>
                <p:cNvPr id="4157" name="Google Shape;4157;p47"/>
                <p:cNvSpPr/>
                <p:nvPr/>
              </p:nvSpPr>
              <p:spPr>
                <a:xfrm>
                  <a:off x="5610879" y="3314486"/>
                  <a:ext cx="31499" cy="26938"/>
                </a:xfrm>
                <a:custGeom>
                  <a:avLst/>
                  <a:gdLst/>
                  <a:ahLst/>
                  <a:cxnLst/>
                  <a:rect l="l" t="t" r="r" b="b"/>
                  <a:pathLst>
                    <a:path w="4005" h="3425" extrusionOk="0">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8" name="Google Shape;4158;p47"/>
                <p:cNvSpPr/>
                <p:nvPr/>
              </p:nvSpPr>
              <p:spPr>
                <a:xfrm>
                  <a:off x="5623817" y="3324192"/>
                  <a:ext cx="8950" cy="7590"/>
                </a:xfrm>
                <a:custGeom>
                  <a:avLst/>
                  <a:gdLst/>
                  <a:ahLst/>
                  <a:cxnLst/>
                  <a:rect l="l" t="t" r="r" b="b"/>
                  <a:pathLst>
                    <a:path w="1138" h="965" extrusionOk="0">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9" name="Google Shape;4159;p47"/>
              <p:cNvGrpSpPr/>
              <p:nvPr/>
            </p:nvGrpSpPr>
            <p:grpSpPr>
              <a:xfrm>
                <a:off x="4834525" y="3501382"/>
                <a:ext cx="31499" cy="26898"/>
                <a:chOff x="4834525" y="3501382"/>
                <a:chExt cx="31499" cy="26898"/>
              </a:xfrm>
            </p:grpSpPr>
            <p:sp>
              <p:nvSpPr>
                <p:cNvPr id="4160" name="Google Shape;4160;p47"/>
                <p:cNvSpPr/>
                <p:nvPr/>
              </p:nvSpPr>
              <p:spPr>
                <a:xfrm>
                  <a:off x="4834525" y="3501382"/>
                  <a:ext cx="31499" cy="26898"/>
                </a:xfrm>
                <a:custGeom>
                  <a:avLst/>
                  <a:gdLst/>
                  <a:ahLst/>
                  <a:cxnLst/>
                  <a:rect l="l" t="t" r="r" b="b"/>
                  <a:pathLst>
                    <a:path w="4005" h="3420" extrusionOk="0">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1" name="Google Shape;4161;p47"/>
                <p:cNvSpPr/>
                <p:nvPr/>
              </p:nvSpPr>
              <p:spPr>
                <a:xfrm>
                  <a:off x="4847463" y="3511056"/>
                  <a:ext cx="8950" cy="7605"/>
                </a:xfrm>
                <a:custGeom>
                  <a:avLst/>
                  <a:gdLst/>
                  <a:ahLst/>
                  <a:cxnLst/>
                  <a:rect l="l" t="t" r="r" b="b"/>
                  <a:pathLst>
                    <a:path w="1138" h="967" extrusionOk="0">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2" name="Google Shape;4162;p47"/>
              <p:cNvGrpSpPr/>
              <p:nvPr/>
            </p:nvGrpSpPr>
            <p:grpSpPr>
              <a:xfrm>
                <a:off x="4898460" y="3580158"/>
                <a:ext cx="31405" cy="26898"/>
                <a:chOff x="4898460" y="3580158"/>
                <a:chExt cx="31405" cy="26898"/>
              </a:xfrm>
            </p:grpSpPr>
            <p:sp>
              <p:nvSpPr>
                <p:cNvPr id="4163" name="Google Shape;4163;p47"/>
                <p:cNvSpPr/>
                <p:nvPr/>
              </p:nvSpPr>
              <p:spPr>
                <a:xfrm>
                  <a:off x="4898460" y="3580158"/>
                  <a:ext cx="31405" cy="26898"/>
                </a:xfrm>
                <a:custGeom>
                  <a:avLst/>
                  <a:gdLst/>
                  <a:ahLst/>
                  <a:cxnLst/>
                  <a:rect l="l" t="t" r="r" b="b"/>
                  <a:pathLst>
                    <a:path w="3993" h="3420" extrusionOk="0">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4" name="Google Shape;4164;p47"/>
                <p:cNvSpPr/>
                <p:nvPr/>
              </p:nvSpPr>
              <p:spPr>
                <a:xfrm>
                  <a:off x="4911303" y="3589832"/>
                  <a:ext cx="8950" cy="7605"/>
                </a:xfrm>
                <a:custGeom>
                  <a:avLst/>
                  <a:gdLst/>
                  <a:ahLst/>
                  <a:cxnLst/>
                  <a:rect l="l" t="t" r="r" b="b"/>
                  <a:pathLst>
                    <a:path w="1138" h="967" extrusionOk="0">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5" name="Google Shape;4165;p47"/>
              <p:cNvGrpSpPr/>
              <p:nvPr/>
            </p:nvGrpSpPr>
            <p:grpSpPr>
              <a:xfrm>
                <a:off x="4882667" y="3608032"/>
                <a:ext cx="31499" cy="27001"/>
                <a:chOff x="4882667" y="3608032"/>
                <a:chExt cx="31499" cy="27001"/>
              </a:xfrm>
            </p:grpSpPr>
            <p:sp>
              <p:nvSpPr>
                <p:cNvPr id="4166" name="Google Shape;4166;p47"/>
                <p:cNvSpPr/>
                <p:nvPr/>
              </p:nvSpPr>
              <p:spPr>
                <a:xfrm>
                  <a:off x="4882667" y="3608032"/>
                  <a:ext cx="31499" cy="27001"/>
                </a:xfrm>
                <a:custGeom>
                  <a:avLst/>
                  <a:gdLst/>
                  <a:ahLst/>
                  <a:cxnLst/>
                  <a:rect l="l" t="t" r="r" b="b"/>
                  <a:pathLst>
                    <a:path w="4005" h="3433" extrusionOk="0">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7" name="Google Shape;4167;p47"/>
                <p:cNvSpPr/>
                <p:nvPr/>
              </p:nvSpPr>
              <p:spPr>
                <a:xfrm>
                  <a:off x="4895605" y="3617706"/>
                  <a:ext cx="8950" cy="7653"/>
                </a:xfrm>
                <a:custGeom>
                  <a:avLst/>
                  <a:gdLst/>
                  <a:ahLst/>
                  <a:cxnLst/>
                  <a:rect l="l" t="t" r="r" b="b"/>
                  <a:pathLst>
                    <a:path w="1138" h="973" extrusionOk="0">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8" name="Google Shape;4168;p47"/>
              <p:cNvGrpSpPr/>
              <p:nvPr/>
            </p:nvGrpSpPr>
            <p:grpSpPr>
              <a:xfrm>
                <a:off x="4843373" y="3631407"/>
                <a:ext cx="16273" cy="16186"/>
                <a:chOff x="4843373" y="3631407"/>
                <a:chExt cx="16273" cy="16186"/>
              </a:xfrm>
            </p:grpSpPr>
            <p:sp>
              <p:nvSpPr>
                <p:cNvPr id="4169" name="Google Shape;4169;p47"/>
                <p:cNvSpPr/>
                <p:nvPr/>
              </p:nvSpPr>
              <p:spPr>
                <a:xfrm>
                  <a:off x="4843373" y="3631407"/>
                  <a:ext cx="16273" cy="16186"/>
                </a:xfrm>
                <a:custGeom>
                  <a:avLst/>
                  <a:gdLst/>
                  <a:ahLst/>
                  <a:cxnLst/>
                  <a:rect l="l" t="t" r="r" b="b"/>
                  <a:pathLst>
                    <a:path w="2069" h="2058" extrusionOk="0">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0" name="Google Shape;4170;p47"/>
                <p:cNvSpPr/>
                <p:nvPr/>
              </p:nvSpPr>
              <p:spPr>
                <a:xfrm>
                  <a:off x="4849178" y="3637211"/>
                  <a:ext cx="4672" cy="4577"/>
                </a:xfrm>
                <a:custGeom>
                  <a:avLst/>
                  <a:gdLst/>
                  <a:ahLst/>
                  <a:cxnLst/>
                  <a:rect l="l" t="t" r="r" b="b"/>
                  <a:pathLst>
                    <a:path w="594" h="582" extrusionOk="0">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1" name="Google Shape;4171;p47"/>
              <p:cNvGrpSpPr/>
              <p:nvPr/>
            </p:nvGrpSpPr>
            <p:grpSpPr>
              <a:xfrm>
                <a:off x="4727773" y="3591578"/>
                <a:ext cx="31499" cy="26898"/>
                <a:chOff x="4727773" y="3591578"/>
                <a:chExt cx="31499" cy="26898"/>
              </a:xfrm>
            </p:grpSpPr>
            <p:sp>
              <p:nvSpPr>
                <p:cNvPr id="4172" name="Google Shape;4172;p47"/>
                <p:cNvSpPr/>
                <p:nvPr/>
              </p:nvSpPr>
              <p:spPr>
                <a:xfrm>
                  <a:off x="4727773" y="3591578"/>
                  <a:ext cx="31499" cy="26898"/>
                </a:xfrm>
                <a:custGeom>
                  <a:avLst/>
                  <a:gdLst/>
                  <a:ahLst/>
                  <a:cxnLst/>
                  <a:rect l="l" t="t" r="r" b="b"/>
                  <a:pathLst>
                    <a:path w="4005" h="3420" extrusionOk="0">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3" name="Google Shape;4173;p47"/>
                <p:cNvSpPr/>
                <p:nvPr/>
              </p:nvSpPr>
              <p:spPr>
                <a:xfrm>
                  <a:off x="4740719" y="3601244"/>
                  <a:ext cx="8856" cy="7590"/>
                </a:xfrm>
                <a:custGeom>
                  <a:avLst/>
                  <a:gdLst/>
                  <a:ahLst/>
                  <a:cxnLst/>
                  <a:rect l="l" t="t" r="r" b="b"/>
                  <a:pathLst>
                    <a:path w="1126" h="965" extrusionOk="0">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74" name="Google Shape;4174;p47"/>
              <p:cNvSpPr/>
              <p:nvPr/>
            </p:nvSpPr>
            <p:spPr>
              <a:xfrm>
                <a:off x="4652041" y="3622590"/>
                <a:ext cx="31405" cy="26906"/>
              </a:xfrm>
              <a:custGeom>
                <a:avLst/>
                <a:gdLst/>
                <a:ahLst/>
                <a:cxnLst/>
                <a:rect l="l" t="t" r="r" b="b"/>
                <a:pathLst>
                  <a:path w="3993" h="3421" extrusionOk="0">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5" name="Google Shape;4175;p47"/>
              <p:cNvSpPr/>
              <p:nvPr/>
            </p:nvSpPr>
            <p:spPr>
              <a:xfrm>
                <a:off x="4666222" y="3632264"/>
                <a:ext cx="7613" cy="7621"/>
              </a:xfrm>
              <a:custGeom>
                <a:avLst/>
                <a:gdLst/>
                <a:ahLst/>
                <a:cxnLst/>
                <a:rect l="l" t="t" r="r" b="b"/>
                <a:pathLst>
                  <a:path w="968"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76" name="Google Shape;4176;p47"/>
              <p:cNvGrpSpPr/>
              <p:nvPr/>
            </p:nvGrpSpPr>
            <p:grpSpPr>
              <a:xfrm>
                <a:off x="4609421" y="3577398"/>
                <a:ext cx="31499" cy="27001"/>
                <a:chOff x="4609421" y="3577398"/>
                <a:chExt cx="31499" cy="27001"/>
              </a:xfrm>
            </p:grpSpPr>
            <p:sp>
              <p:nvSpPr>
                <p:cNvPr id="4177" name="Google Shape;4177;p47"/>
                <p:cNvSpPr/>
                <p:nvPr/>
              </p:nvSpPr>
              <p:spPr>
                <a:xfrm>
                  <a:off x="4609421" y="3577398"/>
                  <a:ext cx="31499" cy="27001"/>
                </a:xfrm>
                <a:custGeom>
                  <a:avLst/>
                  <a:gdLst/>
                  <a:ahLst/>
                  <a:cxnLst/>
                  <a:rect l="l" t="t" r="r" b="b"/>
                  <a:pathLst>
                    <a:path w="4005" h="3433" extrusionOk="0">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8" name="Google Shape;4178;p47"/>
                <p:cNvSpPr/>
                <p:nvPr/>
              </p:nvSpPr>
              <p:spPr>
                <a:xfrm>
                  <a:off x="4623594" y="3587072"/>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9" name="Google Shape;4179;p47"/>
              <p:cNvGrpSpPr/>
              <p:nvPr/>
            </p:nvGrpSpPr>
            <p:grpSpPr>
              <a:xfrm>
                <a:off x="4649289" y="3577398"/>
                <a:ext cx="31499" cy="27001"/>
                <a:chOff x="4649289" y="3577398"/>
                <a:chExt cx="31499" cy="27001"/>
              </a:xfrm>
            </p:grpSpPr>
            <p:sp>
              <p:nvSpPr>
                <p:cNvPr id="4180" name="Google Shape;4180;p47"/>
                <p:cNvSpPr/>
                <p:nvPr/>
              </p:nvSpPr>
              <p:spPr>
                <a:xfrm>
                  <a:off x="4649289" y="3577398"/>
                  <a:ext cx="31499" cy="27001"/>
                </a:xfrm>
                <a:custGeom>
                  <a:avLst/>
                  <a:gdLst/>
                  <a:ahLst/>
                  <a:cxnLst/>
                  <a:rect l="l" t="t" r="r" b="b"/>
                  <a:pathLst>
                    <a:path w="4005" h="3433" extrusionOk="0">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1" name="Google Shape;4181;p47"/>
                <p:cNvSpPr/>
                <p:nvPr/>
              </p:nvSpPr>
              <p:spPr>
                <a:xfrm>
                  <a:off x="4662227" y="3587072"/>
                  <a:ext cx="8856" cy="7676"/>
                </a:xfrm>
                <a:custGeom>
                  <a:avLst/>
                  <a:gdLst/>
                  <a:ahLst/>
                  <a:cxnLst/>
                  <a:rect l="l" t="t" r="r" b="b"/>
                  <a:pathLst>
                    <a:path w="1126" h="976" extrusionOk="0">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2" name="Google Shape;4182;p47"/>
              <p:cNvGrpSpPr/>
              <p:nvPr/>
            </p:nvGrpSpPr>
            <p:grpSpPr>
              <a:xfrm>
                <a:off x="4605614" y="3639523"/>
                <a:ext cx="31499" cy="26906"/>
                <a:chOff x="4605614" y="3639523"/>
                <a:chExt cx="31499" cy="26906"/>
              </a:xfrm>
            </p:grpSpPr>
            <p:sp>
              <p:nvSpPr>
                <p:cNvPr id="4183" name="Google Shape;4183;p47"/>
                <p:cNvSpPr/>
                <p:nvPr/>
              </p:nvSpPr>
              <p:spPr>
                <a:xfrm>
                  <a:off x="4605614" y="3639523"/>
                  <a:ext cx="31499" cy="26906"/>
                </a:xfrm>
                <a:custGeom>
                  <a:avLst/>
                  <a:gdLst/>
                  <a:ahLst/>
                  <a:cxnLst/>
                  <a:rect l="l" t="t" r="r" b="b"/>
                  <a:pathLst>
                    <a:path w="4005" h="3421" extrusionOk="0">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4" name="Google Shape;4184;p47"/>
                <p:cNvSpPr/>
                <p:nvPr/>
              </p:nvSpPr>
              <p:spPr>
                <a:xfrm>
                  <a:off x="4619795" y="3649197"/>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5" name="Google Shape;4185;p47"/>
              <p:cNvGrpSpPr/>
              <p:nvPr/>
            </p:nvGrpSpPr>
            <p:grpSpPr>
              <a:xfrm>
                <a:off x="4785149" y="3618846"/>
                <a:ext cx="26930" cy="26843"/>
                <a:chOff x="4785149" y="3618846"/>
                <a:chExt cx="26930" cy="26843"/>
              </a:xfrm>
            </p:grpSpPr>
            <p:sp>
              <p:nvSpPr>
                <p:cNvPr id="4186" name="Google Shape;4186;p47"/>
                <p:cNvSpPr/>
                <p:nvPr/>
              </p:nvSpPr>
              <p:spPr>
                <a:xfrm>
                  <a:off x="4785149" y="3618846"/>
                  <a:ext cx="26930" cy="26843"/>
                </a:xfrm>
                <a:custGeom>
                  <a:avLst/>
                  <a:gdLst/>
                  <a:ahLst/>
                  <a:cxnLst/>
                  <a:rect l="l" t="t" r="r" b="b"/>
                  <a:pathLst>
                    <a:path w="3424" h="3413" extrusionOk="0">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7" name="Google Shape;4187;p47"/>
                <p:cNvSpPr/>
                <p:nvPr/>
              </p:nvSpPr>
              <p:spPr>
                <a:xfrm>
                  <a:off x="4793611" y="3628457"/>
                  <a:ext cx="8856" cy="7590"/>
                </a:xfrm>
                <a:custGeom>
                  <a:avLst/>
                  <a:gdLst/>
                  <a:ahLst/>
                  <a:cxnLst/>
                  <a:rect l="l" t="t" r="r" b="b"/>
                  <a:pathLst>
                    <a:path w="1126" h="965" extrusionOk="0">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8" name="Google Shape;4188;p47"/>
              <p:cNvGrpSpPr/>
              <p:nvPr/>
            </p:nvGrpSpPr>
            <p:grpSpPr>
              <a:xfrm>
                <a:off x="4810167" y="3601567"/>
                <a:ext cx="31405" cy="26898"/>
                <a:chOff x="4810167" y="3601567"/>
                <a:chExt cx="31405" cy="26898"/>
              </a:xfrm>
            </p:grpSpPr>
            <p:sp>
              <p:nvSpPr>
                <p:cNvPr id="4189" name="Google Shape;4189;p47"/>
                <p:cNvSpPr/>
                <p:nvPr/>
              </p:nvSpPr>
              <p:spPr>
                <a:xfrm>
                  <a:off x="4810167" y="3601567"/>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0" name="Google Shape;4190;p47"/>
                <p:cNvSpPr/>
                <p:nvPr/>
              </p:nvSpPr>
              <p:spPr>
                <a:xfrm>
                  <a:off x="4824348" y="3611241"/>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1" name="Google Shape;4191;p47"/>
              <p:cNvGrpSpPr/>
              <p:nvPr/>
            </p:nvGrpSpPr>
            <p:grpSpPr>
              <a:xfrm>
                <a:off x="4831002" y="3373230"/>
                <a:ext cx="31405" cy="26898"/>
                <a:chOff x="4831002" y="3373230"/>
                <a:chExt cx="31405" cy="26898"/>
              </a:xfrm>
            </p:grpSpPr>
            <p:sp>
              <p:nvSpPr>
                <p:cNvPr id="4192" name="Google Shape;4192;p47"/>
                <p:cNvSpPr/>
                <p:nvPr/>
              </p:nvSpPr>
              <p:spPr>
                <a:xfrm>
                  <a:off x="4831002" y="3373230"/>
                  <a:ext cx="31405" cy="26898"/>
                </a:xfrm>
                <a:custGeom>
                  <a:avLst/>
                  <a:gdLst/>
                  <a:ahLst/>
                  <a:cxnLst/>
                  <a:rect l="l" t="t" r="r" b="b"/>
                  <a:pathLst>
                    <a:path w="3993" h="3420" extrusionOk="0">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3" name="Google Shape;4193;p47"/>
                <p:cNvSpPr/>
                <p:nvPr/>
              </p:nvSpPr>
              <p:spPr>
                <a:xfrm>
                  <a:off x="4845182" y="3382896"/>
                  <a:ext cx="7519" cy="7621"/>
                </a:xfrm>
                <a:custGeom>
                  <a:avLst/>
                  <a:gdLst/>
                  <a:ahLst/>
                  <a:cxnLst/>
                  <a:rect l="l" t="t" r="r" b="b"/>
                  <a:pathLst>
                    <a:path w="956" h="969" extrusionOk="0">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4" name="Google Shape;4194;p47"/>
              <p:cNvGrpSpPr/>
              <p:nvPr/>
            </p:nvGrpSpPr>
            <p:grpSpPr>
              <a:xfrm>
                <a:off x="4719311" y="3355054"/>
                <a:ext cx="31499" cy="27001"/>
                <a:chOff x="4719311" y="3355054"/>
                <a:chExt cx="31499" cy="27001"/>
              </a:xfrm>
            </p:grpSpPr>
            <p:sp>
              <p:nvSpPr>
                <p:cNvPr id="4195" name="Google Shape;4195;p47"/>
                <p:cNvSpPr/>
                <p:nvPr/>
              </p:nvSpPr>
              <p:spPr>
                <a:xfrm>
                  <a:off x="4719311" y="3355054"/>
                  <a:ext cx="31499" cy="27001"/>
                </a:xfrm>
                <a:custGeom>
                  <a:avLst/>
                  <a:gdLst/>
                  <a:ahLst/>
                  <a:cxnLst/>
                  <a:rect l="l" t="t" r="r" b="b"/>
                  <a:pathLst>
                    <a:path w="4005" h="3433" extrusionOk="0">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6" name="Google Shape;4196;p47"/>
                <p:cNvSpPr/>
                <p:nvPr/>
              </p:nvSpPr>
              <p:spPr>
                <a:xfrm>
                  <a:off x="4733578" y="3364822"/>
                  <a:ext cx="7527" cy="7527"/>
                </a:xfrm>
                <a:custGeom>
                  <a:avLst/>
                  <a:gdLst/>
                  <a:ahLst/>
                  <a:cxnLst/>
                  <a:rect l="l" t="t" r="r" b="b"/>
                  <a:pathLst>
                    <a:path w="957" h="957" extrusionOk="0">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7" name="Google Shape;4197;p47"/>
              <p:cNvGrpSpPr/>
              <p:nvPr/>
            </p:nvGrpSpPr>
            <p:grpSpPr>
              <a:xfrm>
                <a:off x="4798755" y="3450260"/>
                <a:ext cx="26930" cy="26930"/>
                <a:chOff x="4798755" y="3450260"/>
                <a:chExt cx="26930" cy="26930"/>
              </a:xfrm>
            </p:grpSpPr>
            <p:sp>
              <p:nvSpPr>
                <p:cNvPr id="4198" name="Google Shape;4198;p47"/>
                <p:cNvSpPr/>
                <p:nvPr/>
              </p:nvSpPr>
              <p:spPr>
                <a:xfrm>
                  <a:off x="4798755" y="3450260"/>
                  <a:ext cx="26930" cy="26930"/>
                </a:xfrm>
                <a:custGeom>
                  <a:avLst/>
                  <a:gdLst/>
                  <a:ahLst/>
                  <a:cxnLst/>
                  <a:rect l="l" t="t" r="r" b="b"/>
                  <a:pathLst>
                    <a:path w="3424" h="3424" extrusionOk="0">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9" name="Google Shape;4199;p47"/>
                <p:cNvSpPr/>
                <p:nvPr/>
              </p:nvSpPr>
              <p:spPr>
                <a:xfrm>
                  <a:off x="4807218" y="3459871"/>
                  <a:ext cx="8856" cy="7605"/>
                </a:xfrm>
                <a:custGeom>
                  <a:avLst/>
                  <a:gdLst/>
                  <a:ahLst/>
                  <a:cxnLst/>
                  <a:rect l="l" t="t" r="r" b="b"/>
                  <a:pathLst>
                    <a:path w="1126" h="967" extrusionOk="0">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0" name="Google Shape;4200;p47"/>
              <p:cNvGrpSpPr/>
              <p:nvPr/>
            </p:nvGrpSpPr>
            <p:grpSpPr>
              <a:xfrm>
                <a:off x="4645576" y="3467555"/>
                <a:ext cx="31405" cy="26953"/>
                <a:chOff x="4645576" y="3467555"/>
                <a:chExt cx="31405" cy="26953"/>
              </a:xfrm>
            </p:grpSpPr>
            <p:sp>
              <p:nvSpPr>
                <p:cNvPr id="4201" name="Google Shape;4201;p47"/>
                <p:cNvSpPr/>
                <p:nvPr/>
              </p:nvSpPr>
              <p:spPr>
                <a:xfrm>
                  <a:off x="4645576" y="3467555"/>
                  <a:ext cx="31405" cy="26953"/>
                </a:xfrm>
                <a:custGeom>
                  <a:avLst/>
                  <a:gdLst/>
                  <a:ahLst/>
                  <a:cxnLst/>
                  <a:rect l="l" t="t" r="r" b="b"/>
                  <a:pathLst>
                    <a:path w="3993" h="3427" extrusionOk="0">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2" name="Google Shape;4202;p47"/>
                <p:cNvSpPr/>
                <p:nvPr/>
              </p:nvSpPr>
              <p:spPr>
                <a:xfrm>
                  <a:off x="4659749" y="3477182"/>
                  <a:ext cx="7527" cy="7621"/>
                </a:xfrm>
                <a:custGeom>
                  <a:avLst/>
                  <a:gdLst/>
                  <a:ahLst/>
                  <a:cxnLst/>
                  <a:rect l="l" t="t" r="r" b="b"/>
                  <a:pathLst>
                    <a:path w="957" h="969" extrusionOk="0">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3" name="Google Shape;4203;p47"/>
              <p:cNvGrpSpPr/>
              <p:nvPr/>
            </p:nvGrpSpPr>
            <p:grpSpPr>
              <a:xfrm>
                <a:off x="4687631" y="3583965"/>
                <a:ext cx="31499" cy="26898"/>
                <a:chOff x="4687631" y="3583965"/>
                <a:chExt cx="31499" cy="26898"/>
              </a:xfrm>
            </p:grpSpPr>
            <p:sp>
              <p:nvSpPr>
                <p:cNvPr id="4204" name="Google Shape;4204;p47"/>
                <p:cNvSpPr/>
                <p:nvPr/>
              </p:nvSpPr>
              <p:spPr>
                <a:xfrm>
                  <a:off x="4687631" y="3583965"/>
                  <a:ext cx="31499" cy="26898"/>
                </a:xfrm>
                <a:custGeom>
                  <a:avLst/>
                  <a:gdLst/>
                  <a:ahLst/>
                  <a:cxnLst/>
                  <a:rect l="l" t="t" r="r" b="b"/>
                  <a:pathLst>
                    <a:path w="4005" h="3420" extrusionOk="0">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5" name="Google Shape;4205;p47"/>
                <p:cNvSpPr/>
                <p:nvPr/>
              </p:nvSpPr>
              <p:spPr>
                <a:xfrm>
                  <a:off x="4700568" y="3593639"/>
                  <a:ext cx="8950" cy="7582"/>
                </a:xfrm>
                <a:custGeom>
                  <a:avLst/>
                  <a:gdLst/>
                  <a:ahLst/>
                  <a:cxnLst/>
                  <a:rect l="l" t="t" r="r" b="b"/>
                  <a:pathLst>
                    <a:path w="1138" h="964" extrusionOk="0">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6" name="Google Shape;4206;p47"/>
              <p:cNvGrpSpPr/>
              <p:nvPr/>
            </p:nvGrpSpPr>
            <p:grpSpPr>
              <a:xfrm>
                <a:off x="4719311" y="3471314"/>
                <a:ext cx="31499" cy="27001"/>
                <a:chOff x="4719311" y="3471314"/>
                <a:chExt cx="31499" cy="27001"/>
              </a:xfrm>
            </p:grpSpPr>
            <p:sp>
              <p:nvSpPr>
                <p:cNvPr id="4207" name="Google Shape;4207;p47"/>
                <p:cNvSpPr/>
                <p:nvPr/>
              </p:nvSpPr>
              <p:spPr>
                <a:xfrm>
                  <a:off x="4719311" y="3471314"/>
                  <a:ext cx="31499" cy="27001"/>
                </a:xfrm>
                <a:custGeom>
                  <a:avLst/>
                  <a:gdLst/>
                  <a:ahLst/>
                  <a:cxnLst/>
                  <a:rect l="l" t="t" r="r" b="b"/>
                  <a:pathLst>
                    <a:path w="4005" h="3433" extrusionOk="0">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8" name="Google Shape;4208;p47"/>
                <p:cNvSpPr/>
                <p:nvPr/>
              </p:nvSpPr>
              <p:spPr>
                <a:xfrm>
                  <a:off x="4732249"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9" name="Google Shape;4209;p47"/>
              <p:cNvGrpSpPr/>
              <p:nvPr/>
            </p:nvGrpSpPr>
            <p:grpSpPr>
              <a:xfrm>
                <a:off x="4719311" y="3434404"/>
                <a:ext cx="31499" cy="26898"/>
                <a:chOff x="4719311" y="3434404"/>
                <a:chExt cx="31499" cy="26898"/>
              </a:xfrm>
            </p:grpSpPr>
            <p:sp>
              <p:nvSpPr>
                <p:cNvPr id="4210" name="Google Shape;4210;p47"/>
                <p:cNvSpPr/>
                <p:nvPr/>
              </p:nvSpPr>
              <p:spPr>
                <a:xfrm>
                  <a:off x="4719311" y="343440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1" name="Google Shape;4211;p47"/>
                <p:cNvSpPr/>
                <p:nvPr/>
              </p:nvSpPr>
              <p:spPr>
                <a:xfrm>
                  <a:off x="4732249" y="3444078"/>
                  <a:ext cx="8856" cy="7582"/>
                </a:xfrm>
                <a:custGeom>
                  <a:avLst/>
                  <a:gdLst/>
                  <a:ahLst/>
                  <a:cxnLst/>
                  <a:rect l="l" t="t" r="r" b="b"/>
                  <a:pathLst>
                    <a:path w="1126" h="964" extrusionOk="0">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2" name="Google Shape;4212;p47"/>
              <p:cNvGrpSpPr/>
              <p:nvPr/>
            </p:nvGrpSpPr>
            <p:grpSpPr>
              <a:xfrm>
                <a:off x="4768876" y="3401772"/>
                <a:ext cx="31499" cy="26898"/>
                <a:chOff x="4768876" y="3401772"/>
                <a:chExt cx="31499" cy="26898"/>
              </a:xfrm>
            </p:grpSpPr>
            <p:sp>
              <p:nvSpPr>
                <p:cNvPr id="4213" name="Google Shape;4213;p47"/>
                <p:cNvSpPr/>
                <p:nvPr/>
              </p:nvSpPr>
              <p:spPr>
                <a:xfrm>
                  <a:off x="4768876" y="3401772"/>
                  <a:ext cx="31499" cy="26898"/>
                </a:xfrm>
                <a:custGeom>
                  <a:avLst/>
                  <a:gdLst/>
                  <a:ahLst/>
                  <a:cxnLst/>
                  <a:rect l="l" t="t" r="r" b="b"/>
                  <a:pathLst>
                    <a:path w="4005" h="3420" extrusionOk="0">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4" name="Google Shape;4214;p47"/>
                <p:cNvSpPr/>
                <p:nvPr/>
              </p:nvSpPr>
              <p:spPr>
                <a:xfrm>
                  <a:off x="4783057" y="3411438"/>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5" name="Google Shape;4215;p47"/>
              <p:cNvGrpSpPr/>
              <p:nvPr/>
            </p:nvGrpSpPr>
            <p:grpSpPr>
              <a:xfrm>
                <a:off x="4762214" y="3471377"/>
                <a:ext cx="26938" cy="26938"/>
                <a:chOff x="4762214" y="3471377"/>
                <a:chExt cx="26938" cy="26938"/>
              </a:xfrm>
            </p:grpSpPr>
            <p:sp>
              <p:nvSpPr>
                <p:cNvPr id="4216" name="Google Shape;4216;p47"/>
                <p:cNvSpPr/>
                <p:nvPr/>
              </p:nvSpPr>
              <p:spPr>
                <a:xfrm>
                  <a:off x="4762214" y="3471377"/>
                  <a:ext cx="26938" cy="26938"/>
                </a:xfrm>
                <a:custGeom>
                  <a:avLst/>
                  <a:gdLst/>
                  <a:ahLst/>
                  <a:cxnLst/>
                  <a:rect l="l" t="t" r="r" b="b"/>
                  <a:pathLst>
                    <a:path w="3425" h="3425" extrusionOk="0">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7" name="Google Shape;4217;p47"/>
                <p:cNvSpPr/>
                <p:nvPr/>
              </p:nvSpPr>
              <p:spPr>
                <a:xfrm>
                  <a:off x="4770591"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8" name="Google Shape;4218;p47"/>
              <p:cNvGrpSpPr/>
              <p:nvPr/>
            </p:nvGrpSpPr>
            <p:grpSpPr>
              <a:xfrm>
                <a:off x="4790473" y="3344782"/>
                <a:ext cx="31405" cy="26898"/>
                <a:chOff x="4790473" y="3344782"/>
                <a:chExt cx="31405" cy="26898"/>
              </a:xfrm>
            </p:grpSpPr>
            <p:sp>
              <p:nvSpPr>
                <p:cNvPr id="4219" name="Google Shape;4219;p47"/>
                <p:cNvSpPr/>
                <p:nvPr/>
              </p:nvSpPr>
              <p:spPr>
                <a:xfrm>
                  <a:off x="4790473" y="3344782"/>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0" name="Google Shape;4220;p47"/>
                <p:cNvSpPr/>
                <p:nvPr/>
              </p:nvSpPr>
              <p:spPr>
                <a:xfrm>
                  <a:off x="4804654" y="3354456"/>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1" name="Google Shape;4221;p47"/>
              <p:cNvGrpSpPr/>
              <p:nvPr/>
            </p:nvGrpSpPr>
            <p:grpSpPr>
              <a:xfrm>
                <a:off x="4823774" y="3950733"/>
                <a:ext cx="37398" cy="32034"/>
                <a:chOff x="4823774" y="3950733"/>
                <a:chExt cx="37398" cy="32034"/>
              </a:xfrm>
            </p:grpSpPr>
            <p:sp>
              <p:nvSpPr>
                <p:cNvPr id="4222" name="Google Shape;4222;p47"/>
                <p:cNvSpPr/>
                <p:nvPr/>
              </p:nvSpPr>
              <p:spPr>
                <a:xfrm>
                  <a:off x="4823774" y="3950733"/>
                  <a:ext cx="37398" cy="32034"/>
                </a:xfrm>
                <a:custGeom>
                  <a:avLst/>
                  <a:gdLst/>
                  <a:ahLst/>
                  <a:cxnLst/>
                  <a:rect l="l" t="t" r="r" b="b"/>
                  <a:pathLst>
                    <a:path w="4755" h="4073" extrusionOk="0">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3" name="Google Shape;4223;p47"/>
                <p:cNvSpPr/>
                <p:nvPr/>
              </p:nvSpPr>
              <p:spPr>
                <a:xfrm>
                  <a:off x="4836617" y="3960407"/>
                  <a:ext cx="14849" cy="12718"/>
                </a:xfrm>
                <a:custGeom>
                  <a:avLst/>
                  <a:gdLst/>
                  <a:ahLst/>
                  <a:cxnLst/>
                  <a:rect l="l" t="t" r="r" b="b"/>
                  <a:pathLst>
                    <a:path w="1888" h="1617" extrusionOk="0">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4" name="Google Shape;4224;p47"/>
              <p:cNvGrpSpPr/>
              <p:nvPr/>
            </p:nvGrpSpPr>
            <p:grpSpPr>
              <a:xfrm>
                <a:off x="4823396" y="4110566"/>
                <a:ext cx="31405" cy="26906"/>
                <a:chOff x="4823396" y="4110566"/>
                <a:chExt cx="31405" cy="26906"/>
              </a:xfrm>
            </p:grpSpPr>
            <p:sp>
              <p:nvSpPr>
                <p:cNvPr id="4225" name="Google Shape;4225;p47"/>
                <p:cNvSpPr/>
                <p:nvPr/>
              </p:nvSpPr>
              <p:spPr>
                <a:xfrm>
                  <a:off x="4823396" y="4110566"/>
                  <a:ext cx="31405" cy="26906"/>
                </a:xfrm>
                <a:custGeom>
                  <a:avLst/>
                  <a:gdLst/>
                  <a:ahLst/>
                  <a:cxnLst/>
                  <a:rect l="l" t="t" r="r" b="b"/>
                  <a:pathLst>
                    <a:path w="3993" h="3421" extrusionOk="0">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6" name="Google Shape;4226;p47"/>
                <p:cNvSpPr/>
                <p:nvPr/>
              </p:nvSpPr>
              <p:spPr>
                <a:xfrm>
                  <a:off x="4836240" y="4120145"/>
                  <a:ext cx="8950" cy="7684"/>
                </a:xfrm>
                <a:custGeom>
                  <a:avLst/>
                  <a:gdLst/>
                  <a:ahLst/>
                  <a:cxnLst/>
                  <a:rect l="l" t="t" r="r" b="b"/>
                  <a:pathLst>
                    <a:path w="1138" h="977" extrusionOk="0">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7" name="Google Shape;4227;p47"/>
              <p:cNvGrpSpPr/>
              <p:nvPr/>
            </p:nvGrpSpPr>
            <p:grpSpPr>
              <a:xfrm>
                <a:off x="4838332" y="3821150"/>
                <a:ext cx="31499" cy="26898"/>
                <a:chOff x="4838332" y="3821150"/>
                <a:chExt cx="31499" cy="26898"/>
              </a:xfrm>
            </p:grpSpPr>
            <p:sp>
              <p:nvSpPr>
                <p:cNvPr id="4228" name="Google Shape;4228;p47"/>
                <p:cNvSpPr/>
                <p:nvPr/>
              </p:nvSpPr>
              <p:spPr>
                <a:xfrm>
                  <a:off x="4838332" y="3821150"/>
                  <a:ext cx="31499" cy="26898"/>
                </a:xfrm>
                <a:custGeom>
                  <a:avLst/>
                  <a:gdLst/>
                  <a:ahLst/>
                  <a:cxnLst/>
                  <a:rect l="l" t="t" r="r" b="b"/>
                  <a:pathLst>
                    <a:path w="4005" h="3420" extrusionOk="0">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9" name="Google Shape;4229;p47"/>
                <p:cNvSpPr/>
                <p:nvPr/>
              </p:nvSpPr>
              <p:spPr>
                <a:xfrm>
                  <a:off x="4851270" y="3830824"/>
                  <a:ext cx="8950" cy="7582"/>
                </a:xfrm>
                <a:custGeom>
                  <a:avLst/>
                  <a:gdLst/>
                  <a:ahLst/>
                  <a:cxnLst/>
                  <a:rect l="l" t="t" r="r" b="b"/>
                  <a:pathLst>
                    <a:path w="1138" h="964" extrusionOk="0">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0" name="Google Shape;4230;p47"/>
              <p:cNvGrpSpPr/>
              <p:nvPr/>
            </p:nvGrpSpPr>
            <p:grpSpPr>
              <a:xfrm>
                <a:off x="4661275" y="3815007"/>
                <a:ext cx="36824" cy="31523"/>
                <a:chOff x="4661275" y="3815007"/>
                <a:chExt cx="36824" cy="31523"/>
              </a:xfrm>
            </p:grpSpPr>
            <p:sp>
              <p:nvSpPr>
                <p:cNvPr id="4231" name="Google Shape;4231;p47"/>
                <p:cNvSpPr/>
                <p:nvPr/>
              </p:nvSpPr>
              <p:spPr>
                <a:xfrm>
                  <a:off x="4661275" y="3815007"/>
                  <a:ext cx="36824" cy="31523"/>
                </a:xfrm>
                <a:custGeom>
                  <a:avLst/>
                  <a:gdLst/>
                  <a:ahLst/>
                  <a:cxnLst/>
                  <a:rect l="l" t="t" r="r" b="b"/>
                  <a:pathLst>
                    <a:path w="4682" h="4008" extrusionOk="0">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2" name="Google Shape;4232;p47"/>
                <p:cNvSpPr/>
                <p:nvPr/>
              </p:nvSpPr>
              <p:spPr>
                <a:xfrm>
                  <a:off x="4676211" y="3824736"/>
                  <a:ext cx="12183" cy="12183"/>
                </a:xfrm>
                <a:custGeom>
                  <a:avLst/>
                  <a:gdLst/>
                  <a:ahLst/>
                  <a:cxnLst/>
                  <a:rect l="l" t="t" r="r" b="b"/>
                  <a:pathLst>
                    <a:path w="1549" h="1549" extrusionOk="0">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3" name="Google Shape;4233;p47"/>
              <p:cNvGrpSpPr/>
              <p:nvPr/>
            </p:nvGrpSpPr>
            <p:grpSpPr>
              <a:xfrm>
                <a:off x="4558998" y="3851037"/>
                <a:ext cx="33591" cy="28699"/>
                <a:chOff x="4558998" y="3851037"/>
                <a:chExt cx="33591" cy="28699"/>
              </a:xfrm>
            </p:grpSpPr>
            <p:sp>
              <p:nvSpPr>
                <p:cNvPr id="4234" name="Google Shape;4234;p47"/>
                <p:cNvSpPr/>
                <p:nvPr/>
              </p:nvSpPr>
              <p:spPr>
                <a:xfrm>
                  <a:off x="4558998" y="3851037"/>
                  <a:ext cx="33591" cy="28699"/>
                </a:xfrm>
                <a:custGeom>
                  <a:avLst/>
                  <a:gdLst/>
                  <a:ahLst/>
                  <a:cxnLst/>
                  <a:rect l="l" t="t" r="r" b="b"/>
                  <a:pathLst>
                    <a:path w="4271" h="3649" extrusionOk="0">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5" name="Google Shape;4235;p47"/>
                <p:cNvSpPr/>
                <p:nvPr/>
              </p:nvSpPr>
              <p:spPr>
                <a:xfrm>
                  <a:off x="4573557" y="3860695"/>
                  <a:ext cx="9328" cy="9430"/>
                </a:xfrm>
                <a:custGeom>
                  <a:avLst/>
                  <a:gdLst/>
                  <a:ahLst/>
                  <a:cxnLst/>
                  <a:rect l="l" t="t" r="r" b="b"/>
                  <a:pathLst>
                    <a:path w="1186" h="1199" extrusionOk="0">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6" name="Google Shape;4236;p47"/>
              <p:cNvGrpSpPr/>
              <p:nvPr/>
            </p:nvGrpSpPr>
            <p:grpSpPr>
              <a:xfrm>
                <a:off x="4696762" y="3638587"/>
                <a:ext cx="33591" cy="28794"/>
                <a:chOff x="4696762" y="3638587"/>
                <a:chExt cx="33591" cy="28794"/>
              </a:xfrm>
            </p:grpSpPr>
            <p:sp>
              <p:nvSpPr>
                <p:cNvPr id="4237" name="Google Shape;4237;p47"/>
                <p:cNvSpPr/>
                <p:nvPr/>
              </p:nvSpPr>
              <p:spPr>
                <a:xfrm>
                  <a:off x="4696762" y="3638587"/>
                  <a:ext cx="33591" cy="28794"/>
                </a:xfrm>
                <a:custGeom>
                  <a:avLst/>
                  <a:gdLst/>
                  <a:ahLst/>
                  <a:cxnLst/>
                  <a:rect l="l" t="t" r="r" b="b"/>
                  <a:pathLst>
                    <a:path w="4271" h="3661" extrusionOk="0">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8" name="Google Shape;4238;p47"/>
                <p:cNvSpPr/>
                <p:nvPr/>
              </p:nvSpPr>
              <p:spPr>
                <a:xfrm>
                  <a:off x="4711320" y="3648245"/>
                  <a:ext cx="9328" cy="9430"/>
                </a:xfrm>
                <a:custGeom>
                  <a:avLst/>
                  <a:gdLst/>
                  <a:ahLst/>
                  <a:cxnLst/>
                  <a:rect l="l" t="t" r="r" b="b"/>
                  <a:pathLst>
                    <a:path w="1186" h="1199" extrusionOk="0">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9" name="Google Shape;4239;p47"/>
              <p:cNvGrpSpPr/>
              <p:nvPr/>
            </p:nvGrpSpPr>
            <p:grpSpPr>
              <a:xfrm>
                <a:off x="4929479" y="3939140"/>
                <a:ext cx="33497" cy="28692"/>
                <a:chOff x="4929479" y="3939140"/>
                <a:chExt cx="33497" cy="28692"/>
              </a:xfrm>
            </p:grpSpPr>
            <p:sp>
              <p:nvSpPr>
                <p:cNvPr id="4240" name="Google Shape;4240;p47"/>
                <p:cNvSpPr/>
                <p:nvPr/>
              </p:nvSpPr>
              <p:spPr>
                <a:xfrm>
                  <a:off x="4929479" y="3939140"/>
                  <a:ext cx="33497" cy="28692"/>
                </a:xfrm>
                <a:custGeom>
                  <a:avLst/>
                  <a:gdLst/>
                  <a:ahLst/>
                  <a:cxnLst/>
                  <a:rect l="l" t="t" r="r" b="b"/>
                  <a:pathLst>
                    <a:path w="4259" h="3648" extrusionOk="0">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1" name="Google Shape;4241;p47"/>
                <p:cNvSpPr/>
                <p:nvPr/>
              </p:nvSpPr>
              <p:spPr>
                <a:xfrm>
                  <a:off x="4943935" y="3948893"/>
                  <a:ext cx="9430" cy="9328"/>
                </a:xfrm>
                <a:custGeom>
                  <a:avLst/>
                  <a:gdLst/>
                  <a:ahLst/>
                  <a:cxnLst/>
                  <a:rect l="l" t="t" r="r" b="b"/>
                  <a:pathLst>
                    <a:path w="1199" h="1186" extrusionOk="0">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2" name="Google Shape;4242;p47"/>
              <p:cNvGrpSpPr/>
              <p:nvPr/>
            </p:nvGrpSpPr>
            <p:grpSpPr>
              <a:xfrm>
                <a:off x="4907119" y="3986039"/>
                <a:ext cx="33497" cy="28699"/>
                <a:chOff x="4907119" y="3986039"/>
                <a:chExt cx="33497" cy="28699"/>
              </a:xfrm>
            </p:grpSpPr>
            <p:sp>
              <p:nvSpPr>
                <p:cNvPr id="4243" name="Google Shape;4243;p47"/>
                <p:cNvSpPr/>
                <p:nvPr/>
              </p:nvSpPr>
              <p:spPr>
                <a:xfrm>
                  <a:off x="4907119" y="3986039"/>
                  <a:ext cx="33497" cy="28699"/>
                </a:xfrm>
                <a:custGeom>
                  <a:avLst/>
                  <a:gdLst/>
                  <a:ahLst/>
                  <a:cxnLst/>
                  <a:rect l="l" t="t" r="r" b="b"/>
                  <a:pathLst>
                    <a:path w="4259" h="3649" extrusionOk="0">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4" name="Google Shape;4244;p47"/>
                <p:cNvSpPr/>
                <p:nvPr/>
              </p:nvSpPr>
              <p:spPr>
                <a:xfrm>
                  <a:off x="4921583" y="3995705"/>
                  <a:ext cx="9422" cy="9328"/>
                </a:xfrm>
                <a:custGeom>
                  <a:avLst/>
                  <a:gdLst/>
                  <a:ahLst/>
                  <a:cxnLst/>
                  <a:rect l="l" t="t" r="r" b="b"/>
                  <a:pathLst>
                    <a:path w="1198" h="1186" extrusionOk="0">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5" name="Google Shape;4245;p47"/>
              <p:cNvGrpSpPr/>
              <p:nvPr/>
            </p:nvGrpSpPr>
            <p:grpSpPr>
              <a:xfrm>
                <a:off x="4911783" y="4048102"/>
                <a:ext cx="33591" cy="28762"/>
                <a:chOff x="4911783" y="4048102"/>
                <a:chExt cx="33591" cy="28762"/>
              </a:xfrm>
            </p:grpSpPr>
            <p:sp>
              <p:nvSpPr>
                <p:cNvPr id="4246" name="Google Shape;4246;p47"/>
                <p:cNvSpPr/>
                <p:nvPr/>
              </p:nvSpPr>
              <p:spPr>
                <a:xfrm>
                  <a:off x="4911783" y="4048102"/>
                  <a:ext cx="33591" cy="28762"/>
                </a:xfrm>
                <a:custGeom>
                  <a:avLst/>
                  <a:gdLst/>
                  <a:ahLst/>
                  <a:cxnLst/>
                  <a:rect l="l" t="t" r="r" b="b"/>
                  <a:pathLst>
                    <a:path w="4271" h="3657" extrusionOk="0">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7" name="Google Shape;4247;p47"/>
                <p:cNvSpPr/>
                <p:nvPr/>
              </p:nvSpPr>
              <p:spPr>
                <a:xfrm>
                  <a:off x="4926333" y="4057831"/>
                  <a:ext cx="9336" cy="9328"/>
                </a:xfrm>
                <a:custGeom>
                  <a:avLst/>
                  <a:gdLst/>
                  <a:ahLst/>
                  <a:cxnLst/>
                  <a:rect l="l" t="t" r="r" b="b"/>
                  <a:pathLst>
                    <a:path w="1187" h="1186" extrusionOk="0">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48" name="Google Shape;4248;p47"/>
              <p:cNvSpPr/>
              <p:nvPr/>
            </p:nvSpPr>
            <p:spPr>
              <a:xfrm>
                <a:off x="4713506" y="3934476"/>
                <a:ext cx="33497" cy="28692"/>
              </a:xfrm>
              <a:custGeom>
                <a:avLst/>
                <a:gdLst/>
                <a:ahLst/>
                <a:cxnLst/>
                <a:rect l="l" t="t" r="r" b="b"/>
                <a:pathLst>
                  <a:path w="4259" h="3648" extrusionOk="0">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9" name="Google Shape;4249;p47"/>
              <p:cNvSpPr/>
              <p:nvPr/>
            </p:nvSpPr>
            <p:spPr>
              <a:xfrm>
                <a:off x="4727970" y="3944135"/>
                <a:ext cx="9328" cy="9430"/>
              </a:xfrm>
              <a:custGeom>
                <a:avLst/>
                <a:gdLst/>
                <a:ahLst/>
                <a:cxnLst/>
                <a:rect l="l" t="t" r="r" b="b"/>
                <a:pathLst>
                  <a:path w="1186" h="1199" extrusionOk="0">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50" name="Google Shape;4250;p47"/>
              <p:cNvGrpSpPr/>
              <p:nvPr/>
            </p:nvGrpSpPr>
            <p:grpSpPr>
              <a:xfrm>
                <a:off x="4762623" y="3837847"/>
                <a:ext cx="42416" cy="36273"/>
                <a:chOff x="4762623" y="3837847"/>
                <a:chExt cx="42416" cy="36273"/>
              </a:xfrm>
            </p:grpSpPr>
            <p:sp>
              <p:nvSpPr>
                <p:cNvPr id="4251" name="Google Shape;4251;p47"/>
                <p:cNvSpPr/>
                <p:nvPr/>
              </p:nvSpPr>
              <p:spPr>
                <a:xfrm>
                  <a:off x="4762623" y="3837847"/>
                  <a:ext cx="42416" cy="36273"/>
                </a:xfrm>
                <a:custGeom>
                  <a:avLst/>
                  <a:gdLst/>
                  <a:ahLst/>
                  <a:cxnLst/>
                  <a:rect l="l" t="t" r="r" b="b"/>
                  <a:pathLst>
                    <a:path w="5393" h="4612" extrusionOk="0">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2" name="Google Shape;4252;p47"/>
                <p:cNvSpPr/>
                <p:nvPr/>
              </p:nvSpPr>
              <p:spPr>
                <a:xfrm>
                  <a:off x="4775538" y="3847568"/>
                  <a:ext cx="19796" cy="16957"/>
                </a:xfrm>
                <a:custGeom>
                  <a:avLst/>
                  <a:gdLst/>
                  <a:ahLst/>
                  <a:cxnLst/>
                  <a:rect l="l" t="t" r="r" b="b"/>
                  <a:pathLst>
                    <a:path w="2517" h="2156" extrusionOk="0">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3" name="Google Shape;4253;p47"/>
              <p:cNvGrpSpPr/>
              <p:nvPr/>
            </p:nvGrpSpPr>
            <p:grpSpPr>
              <a:xfrm>
                <a:off x="4746044" y="4104966"/>
                <a:ext cx="33497" cy="28699"/>
                <a:chOff x="4746044" y="4104966"/>
                <a:chExt cx="33497" cy="28699"/>
              </a:xfrm>
            </p:grpSpPr>
            <p:sp>
              <p:nvSpPr>
                <p:cNvPr id="4254" name="Google Shape;4254;p47"/>
                <p:cNvSpPr/>
                <p:nvPr/>
              </p:nvSpPr>
              <p:spPr>
                <a:xfrm>
                  <a:off x="4746044" y="4104966"/>
                  <a:ext cx="33497" cy="28699"/>
                </a:xfrm>
                <a:custGeom>
                  <a:avLst/>
                  <a:gdLst/>
                  <a:ahLst/>
                  <a:cxnLst/>
                  <a:rect l="l" t="t" r="r" b="b"/>
                  <a:pathLst>
                    <a:path w="4259" h="3649" extrusionOk="0">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5" name="Google Shape;4255;p47"/>
                <p:cNvSpPr/>
                <p:nvPr/>
              </p:nvSpPr>
              <p:spPr>
                <a:xfrm>
                  <a:off x="4758887" y="4114632"/>
                  <a:ext cx="11042" cy="9375"/>
                </a:xfrm>
                <a:custGeom>
                  <a:avLst/>
                  <a:gdLst/>
                  <a:ahLst/>
                  <a:cxnLst/>
                  <a:rect l="l" t="t" r="r" b="b"/>
                  <a:pathLst>
                    <a:path w="1404" h="1192" extrusionOk="0">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6" name="Google Shape;4256;p47"/>
              <p:cNvGrpSpPr/>
              <p:nvPr/>
            </p:nvGrpSpPr>
            <p:grpSpPr>
              <a:xfrm>
                <a:off x="4859646" y="4162554"/>
                <a:ext cx="33591" cy="28762"/>
                <a:chOff x="4859646" y="4162554"/>
                <a:chExt cx="33591" cy="28762"/>
              </a:xfrm>
            </p:grpSpPr>
            <p:sp>
              <p:nvSpPr>
                <p:cNvPr id="4257" name="Google Shape;4257;p47"/>
                <p:cNvSpPr/>
                <p:nvPr/>
              </p:nvSpPr>
              <p:spPr>
                <a:xfrm>
                  <a:off x="4859646" y="4162554"/>
                  <a:ext cx="33591" cy="28762"/>
                </a:xfrm>
                <a:custGeom>
                  <a:avLst/>
                  <a:gdLst/>
                  <a:ahLst/>
                  <a:cxnLst/>
                  <a:rect l="l" t="t" r="r" b="b"/>
                  <a:pathLst>
                    <a:path w="4271" h="3657" extrusionOk="0">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8" name="Google Shape;4258;p47"/>
                <p:cNvSpPr/>
                <p:nvPr/>
              </p:nvSpPr>
              <p:spPr>
                <a:xfrm>
                  <a:off x="4874196" y="4172283"/>
                  <a:ext cx="9336" cy="9336"/>
                </a:xfrm>
                <a:custGeom>
                  <a:avLst/>
                  <a:gdLst/>
                  <a:ahLst/>
                  <a:cxnLst/>
                  <a:rect l="l" t="t" r="r" b="b"/>
                  <a:pathLst>
                    <a:path w="1187" h="1187" extrusionOk="0">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59" name="Google Shape;4259;p47"/>
            <p:cNvGrpSpPr/>
            <p:nvPr/>
          </p:nvGrpSpPr>
          <p:grpSpPr>
            <a:xfrm>
              <a:off x="3597785" y="3274438"/>
              <a:ext cx="855610" cy="1122100"/>
              <a:chOff x="3597785" y="3274438"/>
              <a:chExt cx="855610" cy="1122100"/>
            </a:xfrm>
          </p:grpSpPr>
          <p:grpSp>
            <p:nvGrpSpPr>
              <p:cNvPr id="4260" name="Google Shape;4260;p47"/>
              <p:cNvGrpSpPr/>
              <p:nvPr/>
            </p:nvGrpSpPr>
            <p:grpSpPr>
              <a:xfrm>
                <a:off x="3617857" y="3284717"/>
                <a:ext cx="826785" cy="1099165"/>
                <a:chOff x="3617857" y="3284717"/>
                <a:chExt cx="826785" cy="1099165"/>
              </a:xfrm>
            </p:grpSpPr>
            <p:sp>
              <p:nvSpPr>
                <p:cNvPr id="4261" name="Google Shape;4261;p47"/>
                <p:cNvSpPr/>
                <p:nvPr/>
              </p:nvSpPr>
              <p:spPr>
                <a:xfrm>
                  <a:off x="4155028" y="3869354"/>
                  <a:ext cx="289613" cy="514528"/>
                </a:xfrm>
                <a:custGeom>
                  <a:avLst/>
                  <a:gdLst/>
                  <a:ahLst/>
                  <a:cxnLst/>
                  <a:rect l="l" t="t" r="r" b="b"/>
                  <a:pathLst>
                    <a:path w="36823" h="65420" fill="none" extrusionOk="0">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2" name="Google Shape;4262;p47"/>
                <p:cNvSpPr/>
                <p:nvPr/>
              </p:nvSpPr>
              <p:spPr>
                <a:xfrm>
                  <a:off x="3617857" y="3284717"/>
                  <a:ext cx="662957" cy="685970"/>
                </a:xfrm>
                <a:custGeom>
                  <a:avLst/>
                  <a:gdLst/>
                  <a:ahLst/>
                  <a:cxnLst/>
                  <a:rect l="l" t="t" r="r" b="b"/>
                  <a:pathLst>
                    <a:path w="84292" h="87218" fill="none" extrusionOk="0">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3" name="Google Shape;4263;p47"/>
                <p:cNvSpPr/>
                <p:nvPr/>
              </p:nvSpPr>
              <p:spPr>
                <a:xfrm>
                  <a:off x="4230666" y="3943372"/>
                  <a:ext cx="15612" cy="77934"/>
                </a:xfrm>
                <a:custGeom>
                  <a:avLst/>
                  <a:gdLst/>
                  <a:ahLst/>
                  <a:cxnLst/>
                  <a:rect l="l" t="t" r="r" b="b"/>
                  <a:pathLst>
                    <a:path w="1985" h="9909" fill="none" extrusionOk="0">
                      <a:moveTo>
                        <a:pt x="1984" y="990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4" name="Google Shape;4264;p47"/>
                <p:cNvSpPr/>
                <p:nvPr/>
              </p:nvSpPr>
              <p:spPr>
                <a:xfrm>
                  <a:off x="4230666" y="3902843"/>
                  <a:ext cx="138817" cy="116937"/>
                </a:xfrm>
                <a:custGeom>
                  <a:avLst/>
                  <a:gdLst/>
                  <a:ahLst/>
                  <a:cxnLst/>
                  <a:rect l="l" t="t" r="r" b="b"/>
                  <a:pathLst>
                    <a:path w="17650" h="14868" fill="none" extrusionOk="0">
                      <a:moveTo>
                        <a:pt x="11952" y="14868"/>
                      </a:moveTo>
                      <a:lnTo>
                        <a:pt x="0" y="4670"/>
                      </a:lnTo>
                      <a:lnTo>
                        <a:pt x="9702" y="1"/>
                      </a:lnTo>
                      <a:lnTo>
                        <a:pt x="17649" y="7489"/>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5" name="Google Shape;4265;p47"/>
                <p:cNvSpPr/>
                <p:nvPr/>
              </p:nvSpPr>
              <p:spPr>
                <a:xfrm>
                  <a:off x="4234473" y="3939573"/>
                  <a:ext cx="143953" cy="22171"/>
                </a:xfrm>
                <a:custGeom>
                  <a:avLst/>
                  <a:gdLst/>
                  <a:ahLst/>
                  <a:cxnLst/>
                  <a:rect l="l" t="t" r="r" b="b"/>
                  <a:pathLst>
                    <a:path w="18303" h="2819" fill="none" extrusionOk="0">
                      <a:moveTo>
                        <a:pt x="0" y="0"/>
                      </a:moveTo>
                      <a:lnTo>
                        <a:pt x="18303" y="2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6" name="Google Shape;4266;p47"/>
                <p:cNvSpPr/>
                <p:nvPr/>
              </p:nvSpPr>
              <p:spPr>
                <a:xfrm>
                  <a:off x="4300405" y="4023579"/>
                  <a:ext cx="24264" cy="112650"/>
                </a:xfrm>
                <a:custGeom>
                  <a:avLst/>
                  <a:gdLst/>
                  <a:ahLst/>
                  <a:cxnLst/>
                  <a:rect l="l" t="t" r="r" b="b"/>
                  <a:pathLst>
                    <a:path w="3085" h="14323" fill="none" extrusionOk="0">
                      <a:moveTo>
                        <a:pt x="0" y="14323"/>
                      </a:moveTo>
                      <a:lnTo>
                        <a:pt x="308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7" name="Google Shape;4267;p47"/>
                <p:cNvSpPr/>
                <p:nvPr/>
              </p:nvSpPr>
              <p:spPr>
                <a:xfrm>
                  <a:off x="4324661" y="4019772"/>
                  <a:ext cx="40544" cy="140154"/>
                </a:xfrm>
                <a:custGeom>
                  <a:avLst/>
                  <a:gdLst/>
                  <a:ahLst/>
                  <a:cxnLst/>
                  <a:rect l="l" t="t" r="r" b="b"/>
                  <a:pathLst>
                    <a:path w="5155" h="17820" fill="none" extrusionOk="0">
                      <a:moveTo>
                        <a:pt x="1" y="1"/>
                      </a:moveTo>
                      <a:lnTo>
                        <a:pt x="5154" y="17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8" name="Google Shape;4268;p47"/>
                <p:cNvSpPr/>
                <p:nvPr/>
              </p:nvSpPr>
              <p:spPr>
                <a:xfrm>
                  <a:off x="4324661" y="4019772"/>
                  <a:ext cx="104282" cy="52522"/>
                </a:xfrm>
                <a:custGeom>
                  <a:avLst/>
                  <a:gdLst/>
                  <a:ahLst/>
                  <a:cxnLst/>
                  <a:rect l="l" t="t" r="r" b="b"/>
                  <a:pathLst>
                    <a:path w="13259" h="6678" fill="none" extrusionOk="0">
                      <a:moveTo>
                        <a:pt x="1" y="1"/>
                      </a:moveTo>
                      <a:lnTo>
                        <a:pt x="13259" y="667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9" name="Google Shape;4269;p47"/>
                <p:cNvSpPr/>
                <p:nvPr/>
              </p:nvSpPr>
              <p:spPr>
                <a:xfrm>
                  <a:off x="4328467" y="3989901"/>
                  <a:ext cx="113421" cy="29879"/>
                </a:xfrm>
                <a:custGeom>
                  <a:avLst/>
                  <a:gdLst/>
                  <a:ahLst/>
                  <a:cxnLst/>
                  <a:rect l="l" t="t" r="r" b="b"/>
                  <a:pathLst>
                    <a:path w="14421" h="3799" fill="none" extrusionOk="0">
                      <a:moveTo>
                        <a:pt x="14420" y="0"/>
                      </a:moveTo>
                      <a:lnTo>
                        <a:pt x="1" y="379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0" name="Google Shape;4270;p47"/>
                <p:cNvSpPr/>
                <p:nvPr/>
              </p:nvSpPr>
              <p:spPr>
                <a:xfrm>
                  <a:off x="4224193" y="4019772"/>
                  <a:ext cx="23886" cy="76975"/>
                </a:xfrm>
                <a:custGeom>
                  <a:avLst/>
                  <a:gdLst/>
                  <a:ahLst/>
                  <a:cxnLst/>
                  <a:rect l="l" t="t" r="r" b="b"/>
                  <a:pathLst>
                    <a:path w="3037" h="9787" fill="none" extrusionOk="0">
                      <a:moveTo>
                        <a:pt x="1" y="9787"/>
                      </a:moveTo>
                      <a:lnTo>
                        <a:pt x="303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1" name="Google Shape;4271;p47"/>
                <p:cNvSpPr/>
                <p:nvPr/>
              </p:nvSpPr>
              <p:spPr>
                <a:xfrm>
                  <a:off x="4248071" y="4019772"/>
                  <a:ext cx="52342" cy="116457"/>
                </a:xfrm>
                <a:custGeom>
                  <a:avLst/>
                  <a:gdLst/>
                  <a:ahLst/>
                  <a:cxnLst/>
                  <a:rect l="l" t="t" r="r" b="b"/>
                  <a:pathLst>
                    <a:path w="6655" h="14807" fill="none" extrusionOk="0">
                      <a:moveTo>
                        <a:pt x="1" y="1"/>
                      </a:moveTo>
                      <a:lnTo>
                        <a:pt x="6654" y="1480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2" name="Google Shape;4272;p47"/>
                <p:cNvSpPr/>
                <p:nvPr/>
              </p:nvSpPr>
              <p:spPr>
                <a:xfrm>
                  <a:off x="4300405" y="4138982"/>
                  <a:ext cx="6567" cy="119029"/>
                </a:xfrm>
                <a:custGeom>
                  <a:avLst/>
                  <a:gdLst/>
                  <a:ahLst/>
                  <a:cxnLst/>
                  <a:rect l="l" t="t" r="r" b="b"/>
                  <a:pathLst>
                    <a:path w="835" h="15134" fill="none" extrusionOk="0">
                      <a:moveTo>
                        <a:pt x="0" y="1"/>
                      </a:moveTo>
                      <a:lnTo>
                        <a:pt x="835" y="151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3" name="Google Shape;4273;p47"/>
                <p:cNvSpPr/>
                <p:nvPr/>
              </p:nvSpPr>
              <p:spPr>
                <a:xfrm>
                  <a:off x="4219726" y="4200164"/>
                  <a:ext cx="85343" cy="60513"/>
                </a:xfrm>
                <a:custGeom>
                  <a:avLst/>
                  <a:gdLst/>
                  <a:ahLst/>
                  <a:cxnLst/>
                  <a:rect l="l" t="t" r="r" b="b"/>
                  <a:pathLst>
                    <a:path w="10851" h="7694" fill="none" extrusionOk="0">
                      <a:moveTo>
                        <a:pt x="0" y="0"/>
                      </a:moveTo>
                      <a:lnTo>
                        <a:pt x="10851" y="76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4" name="Google Shape;4274;p47"/>
                <p:cNvSpPr/>
                <p:nvPr/>
              </p:nvSpPr>
              <p:spPr>
                <a:xfrm>
                  <a:off x="4223430" y="4137275"/>
                  <a:ext cx="81930" cy="15132"/>
                </a:xfrm>
                <a:custGeom>
                  <a:avLst/>
                  <a:gdLst/>
                  <a:ahLst/>
                  <a:cxnLst/>
                  <a:rect l="l" t="t" r="r" b="b"/>
                  <a:pathLst>
                    <a:path w="10417" h="1924" fill="none" extrusionOk="0">
                      <a:moveTo>
                        <a:pt x="1" y="1923"/>
                      </a:moveTo>
                      <a:lnTo>
                        <a:pt x="1041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5" name="Google Shape;4275;p47"/>
                <p:cNvSpPr/>
                <p:nvPr/>
              </p:nvSpPr>
              <p:spPr>
                <a:xfrm>
                  <a:off x="4303638" y="4138982"/>
                  <a:ext cx="59947" cy="23894"/>
                </a:xfrm>
                <a:custGeom>
                  <a:avLst/>
                  <a:gdLst/>
                  <a:ahLst/>
                  <a:cxnLst/>
                  <a:rect l="l" t="t" r="r" b="b"/>
                  <a:pathLst>
                    <a:path w="7622" h="3038" fill="none" extrusionOk="0">
                      <a:moveTo>
                        <a:pt x="7621" y="3037"/>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6" name="Google Shape;4276;p47"/>
                <p:cNvSpPr/>
                <p:nvPr/>
              </p:nvSpPr>
              <p:spPr>
                <a:xfrm>
                  <a:off x="4201644" y="4267237"/>
                  <a:ext cx="39970" cy="77164"/>
                </a:xfrm>
                <a:custGeom>
                  <a:avLst/>
                  <a:gdLst/>
                  <a:ahLst/>
                  <a:cxnLst/>
                  <a:rect l="l" t="t" r="r" b="b"/>
                  <a:pathLst>
                    <a:path w="5082" h="9811" fill="none" extrusionOk="0">
                      <a:moveTo>
                        <a:pt x="1" y="0"/>
                      </a:moveTo>
                      <a:lnTo>
                        <a:pt x="5081" y="981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7" name="Google Shape;4277;p47"/>
                <p:cNvSpPr/>
                <p:nvPr/>
              </p:nvSpPr>
              <p:spPr>
                <a:xfrm>
                  <a:off x="4203831" y="4258003"/>
                  <a:ext cx="103142" cy="9241"/>
                </a:xfrm>
                <a:custGeom>
                  <a:avLst/>
                  <a:gdLst/>
                  <a:ahLst/>
                  <a:cxnLst/>
                  <a:rect l="l" t="t" r="r" b="b"/>
                  <a:pathLst>
                    <a:path w="13114" h="1175" fill="none" extrusionOk="0">
                      <a:moveTo>
                        <a:pt x="1" y="1174"/>
                      </a:moveTo>
                      <a:lnTo>
                        <a:pt x="1311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8" name="Google Shape;4278;p47"/>
                <p:cNvSpPr/>
                <p:nvPr/>
              </p:nvSpPr>
              <p:spPr>
                <a:xfrm>
                  <a:off x="4179001" y="3943372"/>
                  <a:ext cx="51673" cy="104951"/>
                </a:xfrm>
                <a:custGeom>
                  <a:avLst/>
                  <a:gdLst/>
                  <a:ahLst/>
                  <a:cxnLst/>
                  <a:rect l="l" t="t" r="r" b="b"/>
                  <a:pathLst>
                    <a:path w="6570" h="13344" fill="none" extrusionOk="0">
                      <a:moveTo>
                        <a:pt x="1" y="13344"/>
                      </a:moveTo>
                      <a:lnTo>
                        <a:pt x="6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9" name="Google Shape;4279;p47"/>
                <p:cNvSpPr/>
                <p:nvPr/>
              </p:nvSpPr>
              <p:spPr>
                <a:xfrm>
                  <a:off x="4248071" y="4019772"/>
                  <a:ext cx="76597" cy="8"/>
                </a:xfrm>
                <a:custGeom>
                  <a:avLst/>
                  <a:gdLst/>
                  <a:ahLst/>
                  <a:cxnLst/>
                  <a:rect l="l" t="t" r="r" b="b"/>
                  <a:pathLst>
                    <a:path w="9739" h="1" fill="none" extrusionOk="0">
                      <a:moveTo>
                        <a:pt x="1" y="1"/>
                      </a:moveTo>
                      <a:lnTo>
                        <a:pt x="97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0" name="Google Shape;4280;p47"/>
                <p:cNvSpPr/>
                <p:nvPr/>
              </p:nvSpPr>
              <p:spPr>
                <a:xfrm>
                  <a:off x="4219529" y="4138982"/>
                  <a:ext cx="84116" cy="63282"/>
                </a:xfrm>
                <a:custGeom>
                  <a:avLst/>
                  <a:gdLst/>
                  <a:ahLst/>
                  <a:cxnLst/>
                  <a:rect l="l" t="t" r="r" b="b"/>
                  <a:pathLst>
                    <a:path w="10695" h="8046" fill="none" extrusionOk="0">
                      <a:moveTo>
                        <a:pt x="1" y="8045"/>
                      </a:moveTo>
                      <a:lnTo>
                        <a:pt x="1069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1" name="Google Shape;4281;p47"/>
                <p:cNvSpPr/>
                <p:nvPr/>
              </p:nvSpPr>
              <p:spPr>
                <a:xfrm>
                  <a:off x="3654964" y="3289853"/>
                  <a:ext cx="46820" cy="63848"/>
                </a:xfrm>
                <a:custGeom>
                  <a:avLst/>
                  <a:gdLst/>
                  <a:ahLst/>
                  <a:cxnLst/>
                  <a:rect l="l" t="t" r="r" b="b"/>
                  <a:pathLst>
                    <a:path w="5953" h="8118" fill="none" extrusionOk="0">
                      <a:moveTo>
                        <a:pt x="1" y="0"/>
                      </a:moveTo>
                      <a:lnTo>
                        <a:pt x="5952" y="811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2" name="Google Shape;4282;p47"/>
                <p:cNvSpPr/>
                <p:nvPr/>
              </p:nvSpPr>
              <p:spPr>
                <a:xfrm>
                  <a:off x="3619760" y="3353693"/>
                  <a:ext cx="85736" cy="36730"/>
                </a:xfrm>
                <a:custGeom>
                  <a:avLst/>
                  <a:gdLst/>
                  <a:ahLst/>
                  <a:cxnLst/>
                  <a:rect l="l" t="t" r="r" b="b"/>
                  <a:pathLst>
                    <a:path w="10901" h="4670" fill="none" extrusionOk="0">
                      <a:moveTo>
                        <a:pt x="1" y="4670"/>
                      </a:moveTo>
                      <a:lnTo>
                        <a:pt x="10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3" name="Google Shape;4283;p47"/>
                <p:cNvSpPr/>
                <p:nvPr/>
              </p:nvSpPr>
              <p:spPr>
                <a:xfrm>
                  <a:off x="3703011" y="3354739"/>
                  <a:ext cx="70415" cy="79350"/>
                </a:xfrm>
                <a:custGeom>
                  <a:avLst/>
                  <a:gdLst/>
                  <a:ahLst/>
                  <a:cxnLst/>
                  <a:rect l="l" t="t" r="r" b="b"/>
                  <a:pathLst>
                    <a:path w="8953" h="10089" fill="none" extrusionOk="0">
                      <a:moveTo>
                        <a:pt x="1" y="0"/>
                      </a:moveTo>
                      <a:lnTo>
                        <a:pt x="8952"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4" name="Google Shape;4284;p47"/>
                <p:cNvSpPr/>
                <p:nvPr/>
              </p:nvSpPr>
              <p:spPr>
                <a:xfrm>
                  <a:off x="3779884" y="3366443"/>
                  <a:ext cx="34449" cy="67647"/>
                </a:xfrm>
                <a:custGeom>
                  <a:avLst/>
                  <a:gdLst/>
                  <a:ahLst/>
                  <a:cxnLst/>
                  <a:rect l="l" t="t" r="r" b="b"/>
                  <a:pathLst>
                    <a:path w="4380" h="8601" fill="none" extrusionOk="0">
                      <a:moveTo>
                        <a:pt x="1" y="8601"/>
                      </a:moveTo>
                      <a:lnTo>
                        <a:pt x="438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5" name="Google Shape;4285;p47"/>
                <p:cNvSpPr/>
                <p:nvPr/>
              </p:nvSpPr>
              <p:spPr>
                <a:xfrm>
                  <a:off x="3701776" y="3353693"/>
                  <a:ext cx="116363" cy="12757"/>
                </a:xfrm>
                <a:custGeom>
                  <a:avLst/>
                  <a:gdLst/>
                  <a:ahLst/>
                  <a:cxnLst/>
                  <a:rect l="l" t="t" r="r" b="b"/>
                  <a:pathLst>
                    <a:path w="14795" h="1622" fill="none" extrusionOk="0">
                      <a:moveTo>
                        <a:pt x="14795" y="1621"/>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6" name="Google Shape;4286;p47"/>
                <p:cNvSpPr/>
                <p:nvPr/>
              </p:nvSpPr>
              <p:spPr>
                <a:xfrm>
                  <a:off x="3701776" y="3313063"/>
                  <a:ext cx="227204" cy="40638"/>
                </a:xfrm>
                <a:custGeom>
                  <a:avLst/>
                  <a:gdLst/>
                  <a:ahLst/>
                  <a:cxnLst/>
                  <a:rect l="l" t="t" r="r" b="b"/>
                  <a:pathLst>
                    <a:path w="28888" h="5167" fill="none" extrusionOk="0">
                      <a:moveTo>
                        <a:pt x="28887" y="1"/>
                      </a:moveTo>
                      <a:lnTo>
                        <a:pt x="0" y="51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7" name="Google Shape;4287;p47"/>
                <p:cNvSpPr/>
                <p:nvPr/>
              </p:nvSpPr>
              <p:spPr>
                <a:xfrm>
                  <a:off x="3888633" y="3313063"/>
                  <a:ext cx="40347" cy="114467"/>
                </a:xfrm>
                <a:custGeom>
                  <a:avLst/>
                  <a:gdLst/>
                  <a:ahLst/>
                  <a:cxnLst/>
                  <a:rect l="l" t="t" r="r" b="b"/>
                  <a:pathLst>
                    <a:path w="5130" h="14554" fill="none" extrusionOk="0">
                      <a:moveTo>
                        <a:pt x="5129" y="1"/>
                      </a:moveTo>
                      <a:lnTo>
                        <a:pt x="0" y="14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8" name="Google Shape;4288;p47"/>
                <p:cNvSpPr/>
                <p:nvPr/>
              </p:nvSpPr>
              <p:spPr>
                <a:xfrm>
                  <a:off x="3814325" y="3366443"/>
                  <a:ext cx="74316" cy="61087"/>
                </a:xfrm>
                <a:custGeom>
                  <a:avLst/>
                  <a:gdLst/>
                  <a:ahLst/>
                  <a:cxnLst/>
                  <a:rect l="l" t="t" r="r" b="b"/>
                  <a:pathLst>
                    <a:path w="9449" h="7767" fill="none" extrusionOk="0">
                      <a:moveTo>
                        <a:pt x="1" y="0"/>
                      </a:moveTo>
                      <a:lnTo>
                        <a:pt x="9448" y="77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9" name="Google Shape;4289;p47"/>
                <p:cNvSpPr/>
                <p:nvPr/>
              </p:nvSpPr>
              <p:spPr>
                <a:xfrm>
                  <a:off x="3838399" y="3427522"/>
                  <a:ext cx="50242" cy="67749"/>
                </a:xfrm>
                <a:custGeom>
                  <a:avLst/>
                  <a:gdLst/>
                  <a:ahLst/>
                  <a:cxnLst/>
                  <a:rect l="l" t="t" r="r" b="b"/>
                  <a:pathLst>
                    <a:path w="6388" h="8614" fill="none" extrusionOk="0">
                      <a:moveTo>
                        <a:pt x="0" y="8613"/>
                      </a:moveTo>
                      <a:lnTo>
                        <a:pt x="638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0" name="Google Shape;4290;p47"/>
                <p:cNvSpPr/>
                <p:nvPr/>
              </p:nvSpPr>
              <p:spPr>
                <a:xfrm>
                  <a:off x="3814325" y="3313063"/>
                  <a:ext cx="114656" cy="53388"/>
                </a:xfrm>
                <a:custGeom>
                  <a:avLst/>
                  <a:gdLst/>
                  <a:ahLst/>
                  <a:cxnLst/>
                  <a:rect l="l" t="t" r="r" b="b"/>
                  <a:pathLst>
                    <a:path w="14578" h="6788" fill="none" extrusionOk="0">
                      <a:moveTo>
                        <a:pt x="1" y="6787"/>
                      </a:moveTo>
                      <a:lnTo>
                        <a:pt x="1457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1" name="Google Shape;4291;p47"/>
                <p:cNvSpPr/>
                <p:nvPr/>
              </p:nvSpPr>
              <p:spPr>
                <a:xfrm>
                  <a:off x="3888633" y="3427522"/>
                  <a:ext cx="55377" cy="76212"/>
                </a:xfrm>
                <a:custGeom>
                  <a:avLst/>
                  <a:gdLst/>
                  <a:ahLst/>
                  <a:cxnLst/>
                  <a:rect l="l" t="t" r="r" b="b"/>
                  <a:pathLst>
                    <a:path w="7041" h="9690" fill="none" extrusionOk="0">
                      <a:moveTo>
                        <a:pt x="0" y="0"/>
                      </a:moveTo>
                      <a:lnTo>
                        <a:pt x="7041" y="9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2" name="Google Shape;4292;p47"/>
                <p:cNvSpPr/>
                <p:nvPr/>
              </p:nvSpPr>
              <p:spPr>
                <a:xfrm>
                  <a:off x="3944003" y="3406208"/>
                  <a:ext cx="40631" cy="97526"/>
                </a:xfrm>
                <a:custGeom>
                  <a:avLst/>
                  <a:gdLst/>
                  <a:ahLst/>
                  <a:cxnLst/>
                  <a:rect l="l" t="t" r="r" b="b"/>
                  <a:pathLst>
                    <a:path w="5166" h="12400" fill="none" extrusionOk="0">
                      <a:moveTo>
                        <a:pt x="1" y="12400"/>
                      </a:moveTo>
                      <a:lnTo>
                        <a:pt x="516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3" name="Google Shape;4293;p47"/>
                <p:cNvSpPr/>
                <p:nvPr/>
              </p:nvSpPr>
              <p:spPr>
                <a:xfrm>
                  <a:off x="3984625" y="3357500"/>
                  <a:ext cx="55291" cy="48716"/>
                </a:xfrm>
                <a:custGeom>
                  <a:avLst/>
                  <a:gdLst/>
                  <a:ahLst/>
                  <a:cxnLst/>
                  <a:rect l="l" t="t" r="r" b="b"/>
                  <a:pathLst>
                    <a:path w="7030" h="6194" fill="none" extrusionOk="0">
                      <a:moveTo>
                        <a:pt x="1" y="6194"/>
                      </a:moveTo>
                      <a:lnTo>
                        <a:pt x="702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4" name="Google Shape;4294;p47"/>
                <p:cNvSpPr/>
                <p:nvPr/>
              </p:nvSpPr>
              <p:spPr>
                <a:xfrm>
                  <a:off x="3888633" y="3406208"/>
                  <a:ext cx="96000" cy="21322"/>
                </a:xfrm>
                <a:custGeom>
                  <a:avLst/>
                  <a:gdLst/>
                  <a:ahLst/>
                  <a:cxnLst/>
                  <a:rect l="l" t="t" r="r" b="b"/>
                  <a:pathLst>
                    <a:path w="12206" h="2711" fill="none" extrusionOk="0">
                      <a:moveTo>
                        <a:pt x="0" y="2710"/>
                      </a:moveTo>
                      <a:lnTo>
                        <a:pt x="122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5" name="Google Shape;4295;p47"/>
                <p:cNvSpPr/>
                <p:nvPr/>
              </p:nvSpPr>
              <p:spPr>
                <a:xfrm>
                  <a:off x="3984625" y="3406208"/>
                  <a:ext cx="42251" cy="136348"/>
                </a:xfrm>
                <a:custGeom>
                  <a:avLst/>
                  <a:gdLst/>
                  <a:ahLst/>
                  <a:cxnLst/>
                  <a:rect l="l" t="t" r="r" b="b"/>
                  <a:pathLst>
                    <a:path w="5372" h="17336" fill="none" extrusionOk="0">
                      <a:moveTo>
                        <a:pt x="1" y="1"/>
                      </a:moveTo>
                      <a:lnTo>
                        <a:pt x="5372" y="17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6" name="Google Shape;4296;p47"/>
                <p:cNvSpPr/>
                <p:nvPr/>
              </p:nvSpPr>
              <p:spPr>
                <a:xfrm>
                  <a:off x="4026868" y="3427522"/>
                  <a:ext cx="35597" cy="115033"/>
                </a:xfrm>
                <a:custGeom>
                  <a:avLst/>
                  <a:gdLst/>
                  <a:ahLst/>
                  <a:cxnLst/>
                  <a:rect l="l" t="t" r="r" b="b"/>
                  <a:pathLst>
                    <a:path w="4526" h="14626" fill="none" extrusionOk="0">
                      <a:moveTo>
                        <a:pt x="1" y="14625"/>
                      </a:moveTo>
                      <a:lnTo>
                        <a:pt x="452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7" name="Google Shape;4297;p47"/>
                <p:cNvSpPr/>
                <p:nvPr/>
              </p:nvSpPr>
              <p:spPr>
                <a:xfrm>
                  <a:off x="3876261" y="3542548"/>
                  <a:ext cx="150615" cy="52051"/>
                </a:xfrm>
                <a:custGeom>
                  <a:avLst/>
                  <a:gdLst/>
                  <a:ahLst/>
                  <a:cxnLst/>
                  <a:rect l="l" t="t" r="r" b="b"/>
                  <a:pathLst>
                    <a:path w="19150" h="6618" fill="none" extrusionOk="0">
                      <a:moveTo>
                        <a:pt x="1" y="6617"/>
                      </a:moveTo>
                      <a:lnTo>
                        <a:pt x="1915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8" name="Google Shape;4298;p47"/>
                <p:cNvSpPr/>
                <p:nvPr/>
              </p:nvSpPr>
              <p:spPr>
                <a:xfrm>
                  <a:off x="4006702" y="3542548"/>
                  <a:ext cx="20174" cy="99044"/>
                </a:xfrm>
                <a:custGeom>
                  <a:avLst/>
                  <a:gdLst/>
                  <a:ahLst/>
                  <a:cxnLst/>
                  <a:rect l="l" t="t" r="r" b="b"/>
                  <a:pathLst>
                    <a:path w="2565" h="12593" fill="none" extrusionOk="0">
                      <a:moveTo>
                        <a:pt x="2565" y="0"/>
                      </a:moveTo>
                      <a:lnTo>
                        <a:pt x="0" y="1259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9" name="Google Shape;4299;p47"/>
                <p:cNvSpPr/>
                <p:nvPr/>
              </p:nvSpPr>
              <p:spPr>
                <a:xfrm>
                  <a:off x="3912700" y="3641584"/>
                  <a:ext cx="97817" cy="41779"/>
                </a:xfrm>
                <a:custGeom>
                  <a:avLst/>
                  <a:gdLst/>
                  <a:ahLst/>
                  <a:cxnLst/>
                  <a:rect l="l" t="t" r="r" b="b"/>
                  <a:pathLst>
                    <a:path w="12437" h="5312" fill="none" extrusionOk="0">
                      <a:moveTo>
                        <a:pt x="1" y="5311"/>
                      </a:moveTo>
                      <a:lnTo>
                        <a:pt x="1243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0" name="Google Shape;4300;p47"/>
                <p:cNvSpPr/>
                <p:nvPr/>
              </p:nvSpPr>
              <p:spPr>
                <a:xfrm>
                  <a:off x="3875601" y="3503726"/>
                  <a:ext cx="68410" cy="89158"/>
                </a:xfrm>
                <a:custGeom>
                  <a:avLst/>
                  <a:gdLst/>
                  <a:ahLst/>
                  <a:cxnLst/>
                  <a:rect l="l" t="t" r="r" b="b"/>
                  <a:pathLst>
                    <a:path w="8698" h="11336" fill="none" extrusionOk="0">
                      <a:moveTo>
                        <a:pt x="8698" y="1"/>
                      </a:moveTo>
                      <a:lnTo>
                        <a:pt x="0" y="11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1" name="Google Shape;4301;p47"/>
                <p:cNvSpPr/>
                <p:nvPr/>
              </p:nvSpPr>
              <p:spPr>
                <a:xfrm>
                  <a:off x="3944003" y="3503726"/>
                  <a:ext cx="89441" cy="36163"/>
                </a:xfrm>
                <a:custGeom>
                  <a:avLst/>
                  <a:gdLst/>
                  <a:ahLst/>
                  <a:cxnLst/>
                  <a:rect l="l" t="t" r="r" b="b"/>
                  <a:pathLst>
                    <a:path w="11372" h="4598" fill="none" extrusionOk="0">
                      <a:moveTo>
                        <a:pt x="1" y="1"/>
                      </a:moveTo>
                      <a:lnTo>
                        <a:pt x="11372" y="459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2" name="Google Shape;4302;p47"/>
                <p:cNvSpPr/>
                <p:nvPr/>
              </p:nvSpPr>
              <p:spPr>
                <a:xfrm>
                  <a:off x="4033436" y="3490599"/>
                  <a:ext cx="132824" cy="49290"/>
                </a:xfrm>
                <a:custGeom>
                  <a:avLst/>
                  <a:gdLst/>
                  <a:ahLst/>
                  <a:cxnLst/>
                  <a:rect l="l" t="t" r="r" b="b"/>
                  <a:pathLst>
                    <a:path w="16888" h="6267" fill="none" extrusionOk="0">
                      <a:moveTo>
                        <a:pt x="1" y="6267"/>
                      </a:moveTo>
                      <a:lnTo>
                        <a:pt x="1688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3" name="Google Shape;4303;p47"/>
                <p:cNvSpPr/>
                <p:nvPr/>
              </p:nvSpPr>
              <p:spPr>
                <a:xfrm>
                  <a:off x="4166252" y="3490599"/>
                  <a:ext cx="73459" cy="95528"/>
                </a:xfrm>
                <a:custGeom>
                  <a:avLst/>
                  <a:gdLst/>
                  <a:ahLst/>
                  <a:cxnLst/>
                  <a:rect l="l" t="t" r="r" b="b"/>
                  <a:pathLst>
                    <a:path w="9340" h="12146" fill="none" extrusionOk="0">
                      <a:moveTo>
                        <a:pt x="1" y="0"/>
                      </a:moveTo>
                      <a:lnTo>
                        <a:pt x="9339" y="12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4" name="Google Shape;4304;p47"/>
                <p:cNvSpPr/>
                <p:nvPr/>
              </p:nvSpPr>
              <p:spPr>
                <a:xfrm>
                  <a:off x="4027726" y="3539882"/>
                  <a:ext cx="211985" cy="39970"/>
                </a:xfrm>
                <a:custGeom>
                  <a:avLst/>
                  <a:gdLst/>
                  <a:ahLst/>
                  <a:cxnLst/>
                  <a:rect l="l" t="t" r="r" b="b"/>
                  <a:pathLst>
                    <a:path w="26953" h="5082" fill="none" extrusionOk="0">
                      <a:moveTo>
                        <a:pt x="26952" y="508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5" name="Google Shape;4305;p47"/>
                <p:cNvSpPr/>
                <p:nvPr/>
              </p:nvSpPr>
              <p:spPr>
                <a:xfrm>
                  <a:off x="4027726" y="3539882"/>
                  <a:ext cx="99720" cy="174878"/>
                </a:xfrm>
                <a:custGeom>
                  <a:avLst/>
                  <a:gdLst/>
                  <a:ahLst/>
                  <a:cxnLst/>
                  <a:rect l="l" t="t" r="r" b="b"/>
                  <a:pathLst>
                    <a:path w="12679" h="22235" fill="none" extrusionOk="0">
                      <a:moveTo>
                        <a:pt x="1" y="1"/>
                      </a:moveTo>
                      <a:lnTo>
                        <a:pt x="12678" y="222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6" name="Google Shape;4306;p47"/>
                <p:cNvSpPr/>
                <p:nvPr/>
              </p:nvSpPr>
              <p:spPr>
                <a:xfrm>
                  <a:off x="4027726" y="3539882"/>
                  <a:ext cx="159754" cy="111707"/>
                </a:xfrm>
                <a:custGeom>
                  <a:avLst/>
                  <a:gdLst/>
                  <a:ahLst/>
                  <a:cxnLst/>
                  <a:rect l="l" t="t" r="r" b="b"/>
                  <a:pathLst>
                    <a:path w="20312" h="14203" fill="none" extrusionOk="0">
                      <a:moveTo>
                        <a:pt x="1" y="1"/>
                      </a:moveTo>
                      <a:lnTo>
                        <a:pt x="20311" y="142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7" name="Google Shape;4307;p47"/>
                <p:cNvSpPr/>
                <p:nvPr/>
              </p:nvSpPr>
              <p:spPr>
                <a:xfrm>
                  <a:off x="4006702" y="3641584"/>
                  <a:ext cx="120743" cy="73176"/>
                </a:xfrm>
                <a:custGeom>
                  <a:avLst/>
                  <a:gdLst/>
                  <a:ahLst/>
                  <a:cxnLst/>
                  <a:rect l="l" t="t" r="r" b="b"/>
                  <a:pathLst>
                    <a:path w="15352" h="9304" fill="none" extrusionOk="0">
                      <a:moveTo>
                        <a:pt x="0" y="1"/>
                      </a:moveTo>
                      <a:lnTo>
                        <a:pt x="15351" y="930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8" name="Google Shape;4308;p47"/>
                <p:cNvSpPr/>
                <p:nvPr/>
              </p:nvSpPr>
              <p:spPr>
                <a:xfrm>
                  <a:off x="4006702" y="3641584"/>
                  <a:ext cx="39773" cy="140249"/>
                </a:xfrm>
                <a:custGeom>
                  <a:avLst/>
                  <a:gdLst/>
                  <a:ahLst/>
                  <a:cxnLst/>
                  <a:rect l="l" t="t" r="r" b="b"/>
                  <a:pathLst>
                    <a:path w="5057" h="17832" fill="none" extrusionOk="0">
                      <a:moveTo>
                        <a:pt x="5057" y="17832"/>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9" name="Google Shape;4309;p47"/>
                <p:cNvSpPr/>
                <p:nvPr/>
              </p:nvSpPr>
              <p:spPr>
                <a:xfrm>
                  <a:off x="3996423" y="3784585"/>
                  <a:ext cx="51862" cy="10280"/>
                </a:xfrm>
                <a:custGeom>
                  <a:avLst/>
                  <a:gdLst/>
                  <a:ahLst/>
                  <a:cxnLst/>
                  <a:rect l="l" t="t" r="r" b="b"/>
                  <a:pathLst>
                    <a:path w="6594" h="1307" fill="none" extrusionOk="0">
                      <a:moveTo>
                        <a:pt x="1" y="1307"/>
                      </a:moveTo>
                      <a:lnTo>
                        <a:pt x="65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0" name="Google Shape;4310;p47"/>
                <p:cNvSpPr/>
                <p:nvPr/>
              </p:nvSpPr>
              <p:spPr>
                <a:xfrm>
                  <a:off x="4048277" y="3784585"/>
                  <a:ext cx="47583" cy="68890"/>
                </a:xfrm>
                <a:custGeom>
                  <a:avLst/>
                  <a:gdLst/>
                  <a:ahLst/>
                  <a:cxnLst/>
                  <a:rect l="l" t="t" r="r" b="b"/>
                  <a:pathLst>
                    <a:path w="6050" h="8759" fill="none" extrusionOk="0">
                      <a:moveTo>
                        <a:pt x="1" y="0"/>
                      </a:moveTo>
                      <a:lnTo>
                        <a:pt x="6049" y="875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1" name="Google Shape;4311;p47"/>
                <p:cNvSpPr/>
                <p:nvPr/>
              </p:nvSpPr>
              <p:spPr>
                <a:xfrm>
                  <a:off x="4095947" y="3788392"/>
                  <a:ext cx="10280" cy="64894"/>
                </a:xfrm>
                <a:custGeom>
                  <a:avLst/>
                  <a:gdLst/>
                  <a:ahLst/>
                  <a:cxnLst/>
                  <a:rect l="l" t="t" r="r" b="b"/>
                  <a:pathLst>
                    <a:path w="1307" h="8251" fill="none" extrusionOk="0">
                      <a:moveTo>
                        <a:pt x="0" y="8250"/>
                      </a:moveTo>
                      <a:lnTo>
                        <a:pt x="130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2" name="Google Shape;4312;p47"/>
                <p:cNvSpPr/>
                <p:nvPr/>
              </p:nvSpPr>
              <p:spPr>
                <a:xfrm>
                  <a:off x="4095852" y="3853467"/>
                  <a:ext cx="45672" cy="15895"/>
                </a:xfrm>
                <a:custGeom>
                  <a:avLst/>
                  <a:gdLst/>
                  <a:ahLst/>
                  <a:cxnLst/>
                  <a:rect l="l" t="t" r="r" b="b"/>
                  <a:pathLst>
                    <a:path w="5807" h="2021" fill="none" extrusionOk="0">
                      <a:moveTo>
                        <a:pt x="0" y="0"/>
                      </a:moveTo>
                      <a:lnTo>
                        <a:pt x="5807" y="2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3" name="Google Shape;4313;p47"/>
                <p:cNvSpPr/>
                <p:nvPr/>
              </p:nvSpPr>
              <p:spPr>
                <a:xfrm>
                  <a:off x="4138567" y="3868308"/>
                  <a:ext cx="16469" cy="101710"/>
                </a:xfrm>
                <a:custGeom>
                  <a:avLst/>
                  <a:gdLst/>
                  <a:ahLst/>
                  <a:cxnLst/>
                  <a:rect l="l" t="t" r="r" b="b"/>
                  <a:pathLst>
                    <a:path w="2094" h="12932" fill="none" extrusionOk="0">
                      <a:moveTo>
                        <a:pt x="1" y="1"/>
                      </a:moveTo>
                      <a:lnTo>
                        <a:pt x="2093" y="129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4" name="Google Shape;4314;p47"/>
                <p:cNvSpPr/>
                <p:nvPr/>
              </p:nvSpPr>
              <p:spPr>
                <a:xfrm>
                  <a:off x="3875601" y="3592876"/>
                  <a:ext cx="131110" cy="48716"/>
                </a:xfrm>
                <a:custGeom>
                  <a:avLst/>
                  <a:gdLst/>
                  <a:ahLst/>
                  <a:cxnLst/>
                  <a:rect l="l" t="t" r="r" b="b"/>
                  <a:pathLst>
                    <a:path w="16670" h="6194" fill="none" extrusionOk="0">
                      <a:moveTo>
                        <a:pt x="0" y="0"/>
                      </a:moveTo>
                      <a:lnTo>
                        <a:pt x="16669" y="61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5" name="Google Shape;4315;p47"/>
                <p:cNvSpPr/>
                <p:nvPr/>
              </p:nvSpPr>
              <p:spPr>
                <a:xfrm>
                  <a:off x="4164828" y="3394410"/>
                  <a:ext cx="26458" cy="93153"/>
                </a:xfrm>
                <a:custGeom>
                  <a:avLst/>
                  <a:gdLst/>
                  <a:ahLst/>
                  <a:cxnLst/>
                  <a:rect l="l" t="t" r="r" b="b"/>
                  <a:pathLst>
                    <a:path w="3364" h="11844" fill="none" extrusionOk="0">
                      <a:moveTo>
                        <a:pt x="0" y="11843"/>
                      </a:moveTo>
                      <a:lnTo>
                        <a:pt x="336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6" name="Google Shape;4316;p47"/>
                <p:cNvSpPr/>
                <p:nvPr/>
              </p:nvSpPr>
              <p:spPr>
                <a:xfrm>
                  <a:off x="4191278" y="3394410"/>
                  <a:ext cx="86586" cy="52719"/>
                </a:xfrm>
                <a:custGeom>
                  <a:avLst/>
                  <a:gdLst/>
                  <a:ahLst/>
                  <a:cxnLst/>
                  <a:rect l="l" t="t" r="r" b="b"/>
                  <a:pathLst>
                    <a:path w="11009" h="6703" fill="none" extrusionOk="0">
                      <a:moveTo>
                        <a:pt x="0" y="1"/>
                      </a:moveTo>
                      <a:lnTo>
                        <a:pt x="11008" y="6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7" name="Google Shape;4317;p47"/>
              <p:cNvGrpSpPr/>
              <p:nvPr/>
            </p:nvGrpSpPr>
            <p:grpSpPr>
              <a:xfrm>
                <a:off x="4180904" y="4251758"/>
                <a:ext cx="37783" cy="32420"/>
                <a:chOff x="4180904" y="4251758"/>
                <a:chExt cx="37783" cy="32420"/>
              </a:xfrm>
            </p:grpSpPr>
            <p:sp>
              <p:nvSpPr>
                <p:cNvPr id="4318" name="Google Shape;4318;p47"/>
                <p:cNvSpPr/>
                <p:nvPr/>
              </p:nvSpPr>
              <p:spPr>
                <a:xfrm>
                  <a:off x="4180904" y="4251758"/>
                  <a:ext cx="37783" cy="32420"/>
                </a:xfrm>
                <a:custGeom>
                  <a:avLst/>
                  <a:gdLst/>
                  <a:ahLst/>
                  <a:cxnLst/>
                  <a:rect l="l" t="t" r="r" b="b"/>
                  <a:pathLst>
                    <a:path w="4804" h="4122" extrusionOk="0">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9" name="Google Shape;4319;p47"/>
                <p:cNvSpPr/>
                <p:nvPr/>
              </p:nvSpPr>
              <p:spPr>
                <a:xfrm>
                  <a:off x="4196037" y="426143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0" name="Google Shape;4320;p47"/>
              <p:cNvGrpSpPr/>
              <p:nvPr/>
            </p:nvGrpSpPr>
            <p:grpSpPr>
              <a:xfrm>
                <a:off x="4201644" y="4081324"/>
                <a:ext cx="37783" cy="32364"/>
                <a:chOff x="4201644" y="4081324"/>
                <a:chExt cx="37783" cy="32364"/>
              </a:xfrm>
            </p:grpSpPr>
            <p:sp>
              <p:nvSpPr>
                <p:cNvPr id="4321" name="Google Shape;4321;p47"/>
                <p:cNvSpPr/>
                <p:nvPr/>
              </p:nvSpPr>
              <p:spPr>
                <a:xfrm>
                  <a:off x="4201644" y="4081324"/>
                  <a:ext cx="37783" cy="32364"/>
                </a:xfrm>
                <a:custGeom>
                  <a:avLst/>
                  <a:gdLst/>
                  <a:ahLst/>
                  <a:cxnLst/>
                  <a:rect l="l" t="t" r="r" b="b"/>
                  <a:pathLst>
                    <a:path w="4804" h="4115" extrusionOk="0">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2" name="Google Shape;4322;p47"/>
                <p:cNvSpPr/>
                <p:nvPr/>
              </p:nvSpPr>
              <p:spPr>
                <a:xfrm>
                  <a:off x="4214582" y="4091037"/>
                  <a:ext cx="15235" cy="13040"/>
                </a:xfrm>
                <a:custGeom>
                  <a:avLst/>
                  <a:gdLst/>
                  <a:ahLst/>
                  <a:cxnLst/>
                  <a:rect l="l" t="t" r="r" b="b"/>
                  <a:pathLst>
                    <a:path w="1937" h="1658" extrusionOk="0">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3" name="Google Shape;4323;p47"/>
              <p:cNvGrpSpPr/>
              <p:nvPr/>
            </p:nvGrpSpPr>
            <p:grpSpPr>
              <a:xfrm>
                <a:off x="4284416" y="3887428"/>
                <a:ext cx="37783" cy="32451"/>
                <a:chOff x="4284416" y="3887428"/>
                <a:chExt cx="37783" cy="32451"/>
              </a:xfrm>
            </p:grpSpPr>
            <p:sp>
              <p:nvSpPr>
                <p:cNvPr id="4324" name="Google Shape;4324;p47"/>
                <p:cNvSpPr/>
                <p:nvPr/>
              </p:nvSpPr>
              <p:spPr>
                <a:xfrm>
                  <a:off x="4284416" y="3887428"/>
                  <a:ext cx="37783" cy="32451"/>
                </a:xfrm>
                <a:custGeom>
                  <a:avLst/>
                  <a:gdLst/>
                  <a:ahLst/>
                  <a:cxnLst/>
                  <a:rect l="l" t="t" r="r" b="b"/>
                  <a:pathLst>
                    <a:path w="4804" h="4126" extrusionOk="0">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5" name="Google Shape;4325;p47"/>
                <p:cNvSpPr/>
                <p:nvPr/>
              </p:nvSpPr>
              <p:spPr>
                <a:xfrm>
                  <a:off x="4299548" y="3897039"/>
                  <a:ext cx="13040" cy="13048"/>
                </a:xfrm>
                <a:custGeom>
                  <a:avLst/>
                  <a:gdLst/>
                  <a:ahLst/>
                  <a:cxnLst/>
                  <a:rect l="l" t="t" r="r" b="b"/>
                  <a:pathLst>
                    <a:path w="1658" h="1659" extrusionOk="0">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6" name="Google Shape;4326;p47"/>
              <p:cNvGrpSpPr/>
              <p:nvPr/>
            </p:nvGrpSpPr>
            <p:grpSpPr>
              <a:xfrm>
                <a:off x="4223721" y="3860404"/>
                <a:ext cx="37870" cy="32364"/>
                <a:chOff x="4223721" y="3860404"/>
                <a:chExt cx="37870" cy="32364"/>
              </a:xfrm>
            </p:grpSpPr>
            <p:sp>
              <p:nvSpPr>
                <p:cNvPr id="4327" name="Google Shape;4327;p47"/>
                <p:cNvSpPr/>
                <p:nvPr/>
              </p:nvSpPr>
              <p:spPr>
                <a:xfrm>
                  <a:off x="4223721" y="3860404"/>
                  <a:ext cx="37870" cy="32364"/>
                </a:xfrm>
                <a:custGeom>
                  <a:avLst/>
                  <a:gdLst/>
                  <a:ahLst/>
                  <a:cxnLst/>
                  <a:rect l="l" t="t" r="r" b="b"/>
                  <a:pathLst>
                    <a:path w="4815" h="4115" extrusionOk="0">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8" name="Google Shape;4328;p47"/>
                <p:cNvSpPr/>
                <p:nvPr/>
              </p:nvSpPr>
              <p:spPr>
                <a:xfrm>
                  <a:off x="4238846" y="3870117"/>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9" name="Google Shape;4329;p47"/>
              <p:cNvGrpSpPr/>
              <p:nvPr/>
            </p:nvGrpSpPr>
            <p:grpSpPr>
              <a:xfrm>
                <a:off x="4104889" y="3699242"/>
                <a:ext cx="37776" cy="32357"/>
                <a:chOff x="4104889" y="3699242"/>
                <a:chExt cx="37776" cy="32357"/>
              </a:xfrm>
            </p:grpSpPr>
            <p:sp>
              <p:nvSpPr>
                <p:cNvPr id="4330" name="Google Shape;4330;p47"/>
                <p:cNvSpPr/>
                <p:nvPr/>
              </p:nvSpPr>
              <p:spPr>
                <a:xfrm>
                  <a:off x="4104889" y="3699242"/>
                  <a:ext cx="37776" cy="32357"/>
                </a:xfrm>
                <a:custGeom>
                  <a:avLst/>
                  <a:gdLst/>
                  <a:ahLst/>
                  <a:cxnLst/>
                  <a:rect l="l" t="t" r="r" b="b"/>
                  <a:pathLst>
                    <a:path w="4803" h="4114" extrusionOk="0">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1" name="Google Shape;4331;p47"/>
                <p:cNvSpPr/>
                <p:nvPr/>
              </p:nvSpPr>
              <p:spPr>
                <a:xfrm>
                  <a:off x="4120013" y="3708948"/>
                  <a:ext cx="13040" cy="13040"/>
                </a:xfrm>
                <a:custGeom>
                  <a:avLst/>
                  <a:gdLst/>
                  <a:ahLst/>
                  <a:cxnLst/>
                  <a:rect l="l" t="t" r="r" b="b"/>
                  <a:pathLst>
                    <a:path w="1658" h="1658" extrusionOk="0">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2" name="Google Shape;4332;p47"/>
              <p:cNvGrpSpPr/>
              <p:nvPr/>
            </p:nvGrpSpPr>
            <p:grpSpPr>
              <a:xfrm>
                <a:off x="4143608" y="3475121"/>
                <a:ext cx="37878" cy="32420"/>
                <a:chOff x="4143608" y="3475121"/>
                <a:chExt cx="37878" cy="32420"/>
              </a:xfrm>
            </p:grpSpPr>
            <p:sp>
              <p:nvSpPr>
                <p:cNvPr id="4333" name="Google Shape;4333;p47"/>
                <p:cNvSpPr/>
                <p:nvPr/>
              </p:nvSpPr>
              <p:spPr>
                <a:xfrm>
                  <a:off x="4143608" y="3475121"/>
                  <a:ext cx="37878" cy="32420"/>
                </a:xfrm>
                <a:custGeom>
                  <a:avLst/>
                  <a:gdLst/>
                  <a:ahLst/>
                  <a:cxnLst/>
                  <a:rect l="l" t="t" r="r" b="b"/>
                  <a:pathLst>
                    <a:path w="4816" h="4122" extrusionOk="0">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4" name="Google Shape;4334;p47"/>
                <p:cNvSpPr/>
                <p:nvPr/>
              </p:nvSpPr>
              <p:spPr>
                <a:xfrm>
                  <a:off x="4158741" y="3484795"/>
                  <a:ext cx="13040" cy="13040"/>
                </a:xfrm>
                <a:custGeom>
                  <a:avLst/>
                  <a:gdLst/>
                  <a:ahLst/>
                  <a:cxnLst/>
                  <a:rect l="l" t="t" r="r" b="b"/>
                  <a:pathLst>
                    <a:path w="1658" h="1658" extrusionOk="0">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5" name="Google Shape;4335;p47"/>
              <p:cNvGrpSpPr/>
              <p:nvPr/>
            </p:nvGrpSpPr>
            <p:grpSpPr>
              <a:xfrm>
                <a:off x="4217248" y="3570893"/>
                <a:ext cx="37776" cy="32364"/>
                <a:chOff x="4217248" y="3570893"/>
                <a:chExt cx="37776" cy="32364"/>
              </a:xfrm>
            </p:grpSpPr>
            <p:sp>
              <p:nvSpPr>
                <p:cNvPr id="4336" name="Google Shape;4336;p47"/>
                <p:cNvSpPr/>
                <p:nvPr/>
              </p:nvSpPr>
              <p:spPr>
                <a:xfrm>
                  <a:off x="4217248" y="3570893"/>
                  <a:ext cx="37776" cy="32364"/>
                </a:xfrm>
                <a:custGeom>
                  <a:avLst/>
                  <a:gdLst/>
                  <a:ahLst/>
                  <a:cxnLst/>
                  <a:rect l="l" t="t" r="r" b="b"/>
                  <a:pathLst>
                    <a:path w="4803" h="4115" extrusionOk="0">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7" name="Google Shape;4337;p47"/>
                <p:cNvSpPr/>
                <p:nvPr/>
              </p:nvSpPr>
              <p:spPr>
                <a:xfrm>
                  <a:off x="4232373" y="3580599"/>
                  <a:ext cx="13048" cy="13048"/>
                </a:xfrm>
                <a:custGeom>
                  <a:avLst/>
                  <a:gdLst/>
                  <a:ahLst/>
                  <a:cxnLst/>
                  <a:rect l="l" t="t" r="r" b="b"/>
                  <a:pathLst>
                    <a:path w="1659" h="1659" extrusionOk="0">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8" name="Google Shape;4338;p47"/>
              <p:cNvGrpSpPr/>
              <p:nvPr/>
            </p:nvGrpSpPr>
            <p:grpSpPr>
              <a:xfrm>
                <a:off x="4255307" y="3431612"/>
                <a:ext cx="37776" cy="32451"/>
                <a:chOff x="4255307" y="3431612"/>
                <a:chExt cx="37776" cy="32451"/>
              </a:xfrm>
            </p:grpSpPr>
            <p:sp>
              <p:nvSpPr>
                <p:cNvPr id="4339" name="Google Shape;4339;p47"/>
                <p:cNvSpPr/>
                <p:nvPr/>
              </p:nvSpPr>
              <p:spPr>
                <a:xfrm>
                  <a:off x="4255307" y="3431612"/>
                  <a:ext cx="37776" cy="32451"/>
                </a:xfrm>
                <a:custGeom>
                  <a:avLst/>
                  <a:gdLst/>
                  <a:ahLst/>
                  <a:cxnLst/>
                  <a:rect l="l" t="t" r="r" b="b"/>
                  <a:pathLst>
                    <a:path w="4803" h="4126" extrusionOk="0">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0" name="Google Shape;4340;p47"/>
                <p:cNvSpPr/>
                <p:nvPr/>
              </p:nvSpPr>
              <p:spPr>
                <a:xfrm>
                  <a:off x="4270432" y="3441317"/>
                  <a:ext cx="13040" cy="13040"/>
                </a:xfrm>
                <a:custGeom>
                  <a:avLst/>
                  <a:gdLst/>
                  <a:ahLst/>
                  <a:cxnLst/>
                  <a:rect l="l" t="t" r="r" b="b"/>
                  <a:pathLst>
                    <a:path w="1658" h="1658" extrusionOk="0">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1" name="Google Shape;4341;p47"/>
              <p:cNvGrpSpPr/>
              <p:nvPr/>
            </p:nvGrpSpPr>
            <p:grpSpPr>
              <a:xfrm>
                <a:off x="3853052" y="3577398"/>
                <a:ext cx="37776" cy="32420"/>
                <a:chOff x="3853052" y="3577398"/>
                <a:chExt cx="37776" cy="32420"/>
              </a:xfrm>
            </p:grpSpPr>
            <p:sp>
              <p:nvSpPr>
                <p:cNvPr id="4342" name="Google Shape;4342;p47"/>
                <p:cNvSpPr/>
                <p:nvPr/>
              </p:nvSpPr>
              <p:spPr>
                <a:xfrm>
                  <a:off x="3853052" y="3577398"/>
                  <a:ext cx="37776" cy="32420"/>
                </a:xfrm>
                <a:custGeom>
                  <a:avLst/>
                  <a:gdLst/>
                  <a:ahLst/>
                  <a:cxnLst/>
                  <a:rect l="l" t="t" r="r" b="b"/>
                  <a:pathLst>
                    <a:path w="4803" h="4122" extrusionOk="0">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3" name="Google Shape;4343;p47"/>
                <p:cNvSpPr/>
                <p:nvPr/>
              </p:nvSpPr>
              <p:spPr>
                <a:xfrm>
                  <a:off x="3868176" y="3587072"/>
                  <a:ext cx="13040" cy="13040"/>
                </a:xfrm>
                <a:custGeom>
                  <a:avLst/>
                  <a:gdLst/>
                  <a:ahLst/>
                  <a:cxnLst/>
                  <a:rect l="l" t="t" r="r" b="b"/>
                  <a:pathLst>
                    <a:path w="1658" h="1658" extrusionOk="0">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4" name="Google Shape;4344;p47"/>
              <p:cNvGrpSpPr/>
              <p:nvPr/>
            </p:nvGrpSpPr>
            <p:grpSpPr>
              <a:xfrm>
                <a:off x="4039908" y="3412107"/>
                <a:ext cx="37776" cy="32357"/>
                <a:chOff x="4039908" y="3412107"/>
                <a:chExt cx="37776" cy="32357"/>
              </a:xfrm>
            </p:grpSpPr>
            <p:sp>
              <p:nvSpPr>
                <p:cNvPr id="4345" name="Google Shape;4345;p47"/>
                <p:cNvSpPr/>
                <p:nvPr/>
              </p:nvSpPr>
              <p:spPr>
                <a:xfrm>
                  <a:off x="4039908"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6" name="Google Shape;4346;p47"/>
                <p:cNvSpPr/>
                <p:nvPr/>
              </p:nvSpPr>
              <p:spPr>
                <a:xfrm>
                  <a:off x="4055033" y="3421812"/>
                  <a:ext cx="13040" cy="13040"/>
                </a:xfrm>
                <a:custGeom>
                  <a:avLst/>
                  <a:gdLst/>
                  <a:ahLst/>
                  <a:cxnLst/>
                  <a:rect l="l" t="t" r="r" b="b"/>
                  <a:pathLst>
                    <a:path w="1658" h="1658" extrusionOk="0">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7" name="Google Shape;4347;p47"/>
              <p:cNvGrpSpPr/>
              <p:nvPr/>
            </p:nvGrpSpPr>
            <p:grpSpPr>
              <a:xfrm>
                <a:off x="4017360" y="3342061"/>
                <a:ext cx="37870" cy="32380"/>
                <a:chOff x="4017360" y="3342061"/>
                <a:chExt cx="37870" cy="32380"/>
              </a:xfrm>
            </p:grpSpPr>
            <p:sp>
              <p:nvSpPr>
                <p:cNvPr id="4348" name="Google Shape;4348;p47"/>
                <p:cNvSpPr/>
                <p:nvPr/>
              </p:nvSpPr>
              <p:spPr>
                <a:xfrm>
                  <a:off x="4017360" y="3342061"/>
                  <a:ext cx="37870" cy="32380"/>
                </a:xfrm>
                <a:custGeom>
                  <a:avLst/>
                  <a:gdLst/>
                  <a:ahLst/>
                  <a:cxnLst/>
                  <a:rect l="l" t="t" r="r" b="b"/>
                  <a:pathLst>
                    <a:path w="4815" h="4117" extrusionOk="0">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9" name="Google Shape;4349;p47"/>
                <p:cNvSpPr/>
                <p:nvPr/>
              </p:nvSpPr>
              <p:spPr>
                <a:xfrm>
                  <a:off x="4032484" y="3351790"/>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50" name="Google Shape;4350;p47"/>
              <p:cNvSpPr/>
              <p:nvPr/>
            </p:nvSpPr>
            <p:spPr>
              <a:xfrm>
                <a:off x="3998712" y="3520180"/>
                <a:ext cx="47764" cy="40929"/>
              </a:xfrm>
              <a:custGeom>
                <a:avLst/>
                <a:gdLst/>
                <a:ahLst/>
                <a:cxnLst/>
                <a:rect l="l" t="t" r="r" b="b"/>
                <a:pathLst>
                  <a:path w="6073" h="5204" extrusionOk="0">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1" name="Google Shape;4351;p47"/>
              <p:cNvSpPr/>
              <p:nvPr/>
            </p:nvSpPr>
            <p:spPr>
              <a:xfrm>
                <a:off x="4011744" y="3529893"/>
                <a:ext cx="25026" cy="21448"/>
              </a:xfrm>
              <a:custGeom>
                <a:avLst/>
                <a:gdLst/>
                <a:ahLst/>
                <a:cxnLst/>
                <a:rect l="l" t="t" r="r" b="b"/>
                <a:pathLst>
                  <a:path w="3182" h="2727" extrusionOk="0">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52" name="Google Shape;4352;p47"/>
              <p:cNvGrpSpPr/>
              <p:nvPr/>
            </p:nvGrpSpPr>
            <p:grpSpPr>
              <a:xfrm>
                <a:off x="3750870" y="3418650"/>
                <a:ext cx="37776" cy="32380"/>
                <a:chOff x="3750870" y="3418650"/>
                <a:chExt cx="37776" cy="32380"/>
              </a:xfrm>
            </p:grpSpPr>
            <p:sp>
              <p:nvSpPr>
                <p:cNvPr id="4353" name="Google Shape;4353;p47"/>
                <p:cNvSpPr/>
                <p:nvPr/>
              </p:nvSpPr>
              <p:spPr>
                <a:xfrm>
                  <a:off x="3750870" y="3418650"/>
                  <a:ext cx="37776" cy="32380"/>
                </a:xfrm>
                <a:custGeom>
                  <a:avLst/>
                  <a:gdLst/>
                  <a:ahLst/>
                  <a:cxnLst/>
                  <a:rect l="l" t="t" r="r" b="b"/>
                  <a:pathLst>
                    <a:path w="4803" h="4117" extrusionOk="0">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4" name="Google Shape;4354;p47"/>
                <p:cNvSpPr/>
                <p:nvPr/>
              </p:nvSpPr>
              <p:spPr>
                <a:xfrm>
                  <a:off x="3765994" y="3428285"/>
                  <a:ext cx="13040" cy="13040"/>
                </a:xfrm>
                <a:custGeom>
                  <a:avLst/>
                  <a:gdLst/>
                  <a:ahLst/>
                  <a:cxnLst/>
                  <a:rect l="l" t="t" r="r" b="b"/>
                  <a:pathLst>
                    <a:path w="1658" h="1658" extrusionOk="0">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5" name="Google Shape;4355;p47"/>
              <p:cNvGrpSpPr/>
              <p:nvPr/>
            </p:nvGrpSpPr>
            <p:grpSpPr>
              <a:xfrm>
                <a:off x="3632509" y="3274438"/>
                <a:ext cx="37783" cy="32357"/>
                <a:chOff x="3632509" y="3274438"/>
                <a:chExt cx="37783" cy="32357"/>
              </a:xfrm>
            </p:grpSpPr>
            <p:sp>
              <p:nvSpPr>
                <p:cNvPr id="4356" name="Google Shape;4356;p47"/>
                <p:cNvSpPr/>
                <p:nvPr/>
              </p:nvSpPr>
              <p:spPr>
                <a:xfrm>
                  <a:off x="3632509" y="3274438"/>
                  <a:ext cx="37783" cy="32357"/>
                </a:xfrm>
                <a:custGeom>
                  <a:avLst/>
                  <a:gdLst/>
                  <a:ahLst/>
                  <a:cxnLst/>
                  <a:rect l="l" t="t" r="r" b="b"/>
                  <a:pathLst>
                    <a:path w="4804" h="4114" extrusionOk="0">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7" name="Google Shape;4357;p47"/>
                <p:cNvSpPr/>
                <p:nvPr/>
              </p:nvSpPr>
              <p:spPr>
                <a:xfrm>
                  <a:off x="3647547" y="3284049"/>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8" name="Google Shape;4358;p47"/>
              <p:cNvGrpSpPr/>
              <p:nvPr/>
            </p:nvGrpSpPr>
            <p:grpSpPr>
              <a:xfrm>
                <a:off x="3906424" y="3297561"/>
                <a:ext cx="37776" cy="32451"/>
                <a:chOff x="3906424" y="3297561"/>
                <a:chExt cx="37776" cy="32451"/>
              </a:xfrm>
            </p:grpSpPr>
            <p:sp>
              <p:nvSpPr>
                <p:cNvPr id="4359" name="Google Shape;4359;p47"/>
                <p:cNvSpPr/>
                <p:nvPr/>
              </p:nvSpPr>
              <p:spPr>
                <a:xfrm>
                  <a:off x="3906424" y="3297561"/>
                  <a:ext cx="37776" cy="32451"/>
                </a:xfrm>
                <a:custGeom>
                  <a:avLst/>
                  <a:gdLst/>
                  <a:ahLst/>
                  <a:cxnLst/>
                  <a:rect l="l" t="t" r="r" b="b"/>
                  <a:pathLst>
                    <a:path w="4803" h="4126" extrusionOk="0">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0" name="Google Shape;4360;p47"/>
                <p:cNvSpPr/>
                <p:nvPr/>
              </p:nvSpPr>
              <p:spPr>
                <a:xfrm>
                  <a:off x="3921548" y="3307361"/>
                  <a:ext cx="13048" cy="13040"/>
                </a:xfrm>
                <a:custGeom>
                  <a:avLst/>
                  <a:gdLst/>
                  <a:ahLst/>
                  <a:cxnLst/>
                  <a:rect l="l" t="t" r="r" b="b"/>
                  <a:pathLst>
                    <a:path w="1659" h="1658" extrusionOk="0">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1" name="Google Shape;4361;p47"/>
              <p:cNvGrpSpPr/>
              <p:nvPr/>
            </p:nvGrpSpPr>
            <p:grpSpPr>
              <a:xfrm>
                <a:off x="3866084" y="3412107"/>
                <a:ext cx="37776" cy="32357"/>
                <a:chOff x="3866084" y="3412107"/>
                <a:chExt cx="37776" cy="32357"/>
              </a:xfrm>
            </p:grpSpPr>
            <p:sp>
              <p:nvSpPr>
                <p:cNvPr id="4362" name="Google Shape;4362;p47"/>
                <p:cNvSpPr/>
                <p:nvPr/>
              </p:nvSpPr>
              <p:spPr>
                <a:xfrm>
                  <a:off x="3866084"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3" name="Google Shape;4363;p47"/>
                <p:cNvSpPr/>
                <p:nvPr/>
              </p:nvSpPr>
              <p:spPr>
                <a:xfrm>
                  <a:off x="3881208" y="3421812"/>
                  <a:ext cx="13048" cy="13040"/>
                </a:xfrm>
                <a:custGeom>
                  <a:avLst/>
                  <a:gdLst/>
                  <a:ahLst/>
                  <a:cxnLst/>
                  <a:rect l="l" t="t" r="r" b="b"/>
                  <a:pathLst>
                    <a:path w="1659" h="1658" extrusionOk="0">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4" name="Google Shape;4364;p47"/>
              <p:cNvGrpSpPr/>
              <p:nvPr/>
            </p:nvGrpSpPr>
            <p:grpSpPr>
              <a:xfrm>
                <a:off x="4023919" y="3766409"/>
                <a:ext cx="37783" cy="32357"/>
                <a:chOff x="4023919" y="3766409"/>
                <a:chExt cx="37783" cy="32357"/>
              </a:xfrm>
            </p:grpSpPr>
            <p:sp>
              <p:nvSpPr>
                <p:cNvPr id="4365" name="Google Shape;4365;p47"/>
                <p:cNvSpPr/>
                <p:nvPr/>
              </p:nvSpPr>
              <p:spPr>
                <a:xfrm>
                  <a:off x="4023919" y="3766409"/>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6" name="Google Shape;4366;p47"/>
                <p:cNvSpPr/>
                <p:nvPr/>
              </p:nvSpPr>
              <p:spPr>
                <a:xfrm>
                  <a:off x="4039051" y="3776115"/>
                  <a:ext cx="13040" cy="13048"/>
                </a:xfrm>
                <a:custGeom>
                  <a:avLst/>
                  <a:gdLst/>
                  <a:ahLst/>
                  <a:cxnLst/>
                  <a:rect l="l" t="t" r="r" b="b"/>
                  <a:pathLst>
                    <a:path w="1658" h="1659" extrusionOk="0">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7" name="Google Shape;4367;p47"/>
              <p:cNvGrpSpPr/>
              <p:nvPr/>
            </p:nvGrpSpPr>
            <p:grpSpPr>
              <a:xfrm>
                <a:off x="3973882" y="3779449"/>
                <a:ext cx="37776" cy="32357"/>
                <a:chOff x="3973882" y="3779449"/>
                <a:chExt cx="37776" cy="32357"/>
              </a:xfrm>
            </p:grpSpPr>
            <p:sp>
              <p:nvSpPr>
                <p:cNvPr id="4368" name="Google Shape;4368;p47"/>
                <p:cNvSpPr/>
                <p:nvPr/>
              </p:nvSpPr>
              <p:spPr>
                <a:xfrm>
                  <a:off x="3973882" y="3779449"/>
                  <a:ext cx="37776" cy="32357"/>
                </a:xfrm>
                <a:custGeom>
                  <a:avLst/>
                  <a:gdLst/>
                  <a:ahLst/>
                  <a:cxnLst/>
                  <a:rect l="l" t="t" r="r" b="b"/>
                  <a:pathLst>
                    <a:path w="4803" h="4114" extrusionOk="0">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9" name="Google Shape;4369;p47"/>
                <p:cNvSpPr/>
                <p:nvPr/>
              </p:nvSpPr>
              <p:spPr>
                <a:xfrm>
                  <a:off x="3989006" y="3789155"/>
                  <a:ext cx="13040" cy="13040"/>
                </a:xfrm>
                <a:custGeom>
                  <a:avLst/>
                  <a:gdLst/>
                  <a:ahLst/>
                  <a:cxnLst/>
                  <a:rect l="l" t="t" r="r" b="b"/>
                  <a:pathLst>
                    <a:path w="1658" h="1658" extrusionOk="0">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0" name="Google Shape;4370;p47"/>
              <p:cNvGrpSpPr/>
              <p:nvPr/>
            </p:nvGrpSpPr>
            <p:grpSpPr>
              <a:xfrm>
                <a:off x="4073398" y="3838028"/>
                <a:ext cx="37776" cy="32380"/>
                <a:chOff x="4073398" y="3838028"/>
                <a:chExt cx="37776" cy="32380"/>
              </a:xfrm>
            </p:grpSpPr>
            <p:sp>
              <p:nvSpPr>
                <p:cNvPr id="4371" name="Google Shape;4371;p47"/>
                <p:cNvSpPr/>
                <p:nvPr/>
              </p:nvSpPr>
              <p:spPr>
                <a:xfrm>
                  <a:off x="4073398" y="3838028"/>
                  <a:ext cx="37776" cy="32380"/>
                </a:xfrm>
                <a:custGeom>
                  <a:avLst/>
                  <a:gdLst/>
                  <a:ahLst/>
                  <a:cxnLst/>
                  <a:rect l="l" t="t" r="r" b="b"/>
                  <a:pathLst>
                    <a:path w="4803" h="4117" extrusionOk="0">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47"/>
                <p:cNvSpPr/>
                <p:nvPr/>
              </p:nvSpPr>
              <p:spPr>
                <a:xfrm>
                  <a:off x="4088428" y="3847663"/>
                  <a:ext cx="13040" cy="13040"/>
                </a:xfrm>
                <a:custGeom>
                  <a:avLst/>
                  <a:gdLst/>
                  <a:ahLst/>
                  <a:cxnLst/>
                  <a:rect l="l" t="t" r="r" b="b"/>
                  <a:pathLst>
                    <a:path w="1658" h="1658" extrusionOk="0">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3" name="Google Shape;4373;p47"/>
              <p:cNvGrpSpPr/>
              <p:nvPr/>
            </p:nvGrpSpPr>
            <p:grpSpPr>
              <a:xfrm>
                <a:off x="4342672" y="4144496"/>
                <a:ext cx="37752" cy="32364"/>
                <a:chOff x="4342672" y="4144496"/>
                <a:chExt cx="37752" cy="32364"/>
              </a:xfrm>
            </p:grpSpPr>
            <p:sp>
              <p:nvSpPr>
                <p:cNvPr id="4374" name="Google Shape;4374;p47"/>
                <p:cNvSpPr/>
                <p:nvPr/>
              </p:nvSpPr>
              <p:spPr>
                <a:xfrm>
                  <a:off x="4342672" y="4144496"/>
                  <a:ext cx="37752" cy="32364"/>
                </a:xfrm>
                <a:custGeom>
                  <a:avLst/>
                  <a:gdLst/>
                  <a:ahLst/>
                  <a:cxnLst/>
                  <a:rect l="l" t="t" r="r" b="b"/>
                  <a:pathLst>
                    <a:path w="4800" h="4115" extrusionOk="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47"/>
                <p:cNvSpPr/>
                <p:nvPr/>
              </p:nvSpPr>
              <p:spPr>
                <a:xfrm>
                  <a:off x="4355586" y="4154209"/>
                  <a:ext cx="15227" cy="13040"/>
                </a:xfrm>
                <a:custGeom>
                  <a:avLst/>
                  <a:gdLst/>
                  <a:ahLst/>
                  <a:cxnLst/>
                  <a:rect l="l" t="t" r="r" b="b"/>
                  <a:pathLst>
                    <a:path w="1936" h="1658" extrusionOk="0">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6" name="Google Shape;4376;p47"/>
              <p:cNvGrpSpPr/>
              <p:nvPr/>
            </p:nvGrpSpPr>
            <p:grpSpPr>
              <a:xfrm>
                <a:off x="4406386" y="4056872"/>
                <a:ext cx="37783" cy="32364"/>
                <a:chOff x="4406386" y="4056872"/>
                <a:chExt cx="37783" cy="32364"/>
              </a:xfrm>
            </p:grpSpPr>
            <p:sp>
              <p:nvSpPr>
                <p:cNvPr id="4377" name="Google Shape;4377;p47"/>
                <p:cNvSpPr/>
                <p:nvPr/>
              </p:nvSpPr>
              <p:spPr>
                <a:xfrm>
                  <a:off x="4406386" y="4056872"/>
                  <a:ext cx="37783" cy="32364"/>
                </a:xfrm>
                <a:custGeom>
                  <a:avLst/>
                  <a:gdLst/>
                  <a:ahLst/>
                  <a:cxnLst/>
                  <a:rect l="l" t="t" r="r" b="b"/>
                  <a:pathLst>
                    <a:path w="4804" h="4115" extrusionOk="0">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8" name="Google Shape;4378;p47"/>
                <p:cNvSpPr/>
                <p:nvPr/>
              </p:nvSpPr>
              <p:spPr>
                <a:xfrm>
                  <a:off x="4419332" y="4066577"/>
                  <a:ext cx="15227" cy="13017"/>
                </a:xfrm>
                <a:custGeom>
                  <a:avLst/>
                  <a:gdLst/>
                  <a:ahLst/>
                  <a:cxnLst/>
                  <a:rect l="l" t="t" r="r" b="b"/>
                  <a:pathLst>
                    <a:path w="1936" h="1655" extrusionOk="0">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9" name="Google Shape;4379;p47"/>
              <p:cNvGrpSpPr/>
              <p:nvPr/>
            </p:nvGrpSpPr>
            <p:grpSpPr>
              <a:xfrm>
                <a:off x="4284416" y="4245254"/>
                <a:ext cx="37783" cy="32357"/>
                <a:chOff x="4284416" y="4245254"/>
                <a:chExt cx="37783" cy="32357"/>
              </a:xfrm>
            </p:grpSpPr>
            <p:sp>
              <p:nvSpPr>
                <p:cNvPr id="4380" name="Google Shape;4380;p47"/>
                <p:cNvSpPr/>
                <p:nvPr/>
              </p:nvSpPr>
              <p:spPr>
                <a:xfrm>
                  <a:off x="4284416" y="4245254"/>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1" name="Google Shape;4381;p47"/>
                <p:cNvSpPr/>
                <p:nvPr/>
              </p:nvSpPr>
              <p:spPr>
                <a:xfrm>
                  <a:off x="4299548" y="4254959"/>
                  <a:ext cx="13040" cy="13040"/>
                </a:xfrm>
                <a:custGeom>
                  <a:avLst/>
                  <a:gdLst/>
                  <a:ahLst/>
                  <a:cxnLst/>
                  <a:rect l="l" t="t" r="r" b="b"/>
                  <a:pathLst>
                    <a:path w="1658" h="1658" extrusionOk="0">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2" name="Google Shape;4382;p47"/>
              <p:cNvGrpSpPr/>
              <p:nvPr/>
            </p:nvGrpSpPr>
            <p:grpSpPr>
              <a:xfrm>
                <a:off x="4219057" y="4331258"/>
                <a:ext cx="37776" cy="32364"/>
                <a:chOff x="4219057" y="4331258"/>
                <a:chExt cx="37776" cy="32364"/>
              </a:xfrm>
            </p:grpSpPr>
            <p:sp>
              <p:nvSpPr>
                <p:cNvPr id="4383" name="Google Shape;4383;p47"/>
                <p:cNvSpPr/>
                <p:nvPr/>
              </p:nvSpPr>
              <p:spPr>
                <a:xfrm>
                  <a:off x="4219057" y="4331258"/>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4" name="Google Shape;4384;p47"/>
                <p:cNvSpPr/>
                <p:nvPr/>
              </p:nvSpPr>
              <p:spPr>
                <a:xfrm>
                  <a:off x="4231995" y="4340971"/>
                  <a:ext cx="15235" cy="13040"/>
                </a:xfrm>
                <a:custGeom>
                  <a:avLst/>
                  <a:gdLst/>
                  <a:ahLst/>
                  <a:cxnLst/>
                  <a:rect l="l" t="t" r="r" b="b"/>
                  <a:pathLst>
                    <a:path w="1937" h="1658" extrusionOk="0">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5" name="Google Shape;4385;p47"/>
              <p:cNvGrpSpPr/>
              <p:nvPr/>
            </p:nvGrpSpPr>
            <p:grpSpPr>
              <a:xfrm>
                <a:off x="4204122" y="4141688"/>
                <a:ext cx="33497" cy="28699"/>
                <a:chOff x="4204122" y="4141688"/>
                <a:chExt cx="33497" cy="28699"/>
              </a:xfrm>
            </p:grpSpPr>
            <p:sp>
              <p:nvSpPr>
                <p:cNvPr id="4386" name="Google Shape;4386;p47"/>
                <p:cNvSpPr/>
                <p:nvPr/>
              </p:nvSpPr>
              <p:spPr>
                <a:xfrm>
                  <a:off x="4204122" y="4141688"/>
                  <a:ext cx="33497" cy="28699"/>
                </a:xfrm>
                <a:custGeom>
                  <a:avLst/>
                  <a:gdLst/>
                  <a:ahLst/>
                  <a:cxnLst/>
                  <a:rect l="l" t="t" r="r" b="b"/>
                  <a:pathLst>
                    <a:path w="4259" h="3649" extrusionOk="0">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7" name="Google Shape;4387;p47"/>
                <p:cNvSpPr/>
                <p:nvPr/>
              </p:nvSpPr>
              <p:spPr>
                <a:xfrm>
                  <a:off x="4216965" y="4151259"/>
                  <a:ext cx="11042" cy="9399"/>
                </a:xfrm>
                <a:custGeom>
                  <a:avLst/>
                  <a:gdLst/>
                  <a:ahLst/>
                  <a:cxnLst/>
                  <a:rect l="l" t="t" r="r" b="b"/>
                  <a:pathLst>
                    <a:path w="1404" h="1195" extrusionOk="0">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8" name="Google Shape;4388;p47"/>
              <p:cNvGrpSpPr/>
              <p:nvPr/>
            </p:nvGrpSpPr>
            <p:grpSpPr>
              <a:xfrm>
                <a:off x="4301546" y="4003869"/>
                <a:ext cx="38916" cy="33324"/>
                <a:chOff x="4301546" y="4003869"/>
                <a:chExt cx="38916" cy="33324"/>
              </a:xfrm>
            </p:grpSpPr>
            <p:sp>
              <p:nvSpPr>
                <p:cNvPr id="4389" name="Google Shape;4389;p47"/>
                <p:cNvSpPr/>
                <p:nvPr/>
              </p:nvSpPr>
              <p:spPr>
                <a:xfrm>
                  <a:off x="4301546" y="4003869"/>
                  <a:ext cx="38916" cy="33324"/>
                </a:xfrm>
                <a:custGeom>
                  <a:avLst/>
                  <a:gdLst/>
                  <a:ahLst/>
                  <a:cxnLst/>
                  <a:rect l="l" t="t" r="r" b="b"/>
                  <a:pathLst>
                    <a:path w="4948" h="4237" extrusionOk="0">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0" name="Google Shape;4390;p47"/>
                <p:cNvSpPr/>
                <p:nvPr/>
              </p:nvSpPr>
              <p:spPr>
                <a:xfrm>
                  <a:off x="4314389" y="4013590"/>
                  <a:ext cx="16469" cy="14000"/>
                </a:xfrm>
                <a:custGeom>
                  <a:avLst/>
                  <a:gdLst/>
                  <a:ahLst/>
                  <a:cxnLst/>
                  <a:rect l="l" t="t" r="r" b="b"/>
                  <a:pathLst>
                    <a:path w="2094" h="1780" extrusionOk="0">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1" name="Google Shape;4391;p47"/>
              <p:cNvGrpSpPr/>
              <p:nvPr/>
            </p:nvGrpSpPr>
            <p:grpSpPr>
              <a:xfrm>
                <a:off x="4210681" y="3924669"/>
                <a:ext cx="36549" cy="31366"/>
                <a:chOff x="4210681" y="3924669"/>
                <a:chExt cx="36549" cy="31366"/>
              </a:xfrm>
            </p:grpSpPr>
            <p:sp>
              <p:nvSpPr>
                <p:cNvPr id="4392" name="Google Shape;4392;p47"/>
                <p:cNvSpPr/>
                <p:nvPr/>
              </p:nvSpPr>
              <p:spPr>
                <a:xfrm>
                  <a:off x="4210681" y="3924669"/>
                  <a:ext cx="36549" cy="31366"/>
                </a:xfrm>
                <a:custGeom>
                  <a:avLst/>
                  <a:gdLst/>
                  <a:ahLst/>
                  <a:cxnLst/>
                  <a:rect l="l" t="t" r="r" b="b"/>
                  <a:pathLst>
                    <a:path w="4647" h="3988" extrusionOk="0">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4393;p47"/>
                <p:cNvSpPr/>
                <p:nvPr/>
              </p:nvSpPr>
              <p:spPr>
                <a:xfrm>
                  <a:off x="4225625" y="3934335"/>
                  <a:ext cx="11994" cy="11994"/>
                </a:xfrm>
                <a:custGeom>
                  <a:avLst/>
                  <a:gdLst/>
                  <a:ahLst/>
                  <a:cxnLst/>
                  <a:rect l="l" t="t" r="r" b="b"/>
                  <a:pathLst>
                    <a:path w="1525" h="1525" extrusionOk="0">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4" name="Google Shape;4394;p47"/>
              <p:cNvGrpSpPr/>
              <p:nvPr/>
            </p:nvGrpSpPr>
            <p:grpSpPr>
              <a:xfrm>
                <a:off x="3987771" y="3628874"/>
                <a:ext cx="31499" cy="26993"/>
                <a:chOff x="3987771" y="3628874"/>
                <a:chExt cx="31499" cy="26993"/>
              </a:xfrm>
            </p:grpSpPr>
            <p:sp>
              <p:nvSpPr>
                <p:cNvPr id="4395" name="Google Shape;4395;p47"/>
                <p:cNvSpPr/>
                <p:nvPr/>
              </p:nvSpPr>
              <p:spPr>
                <a:xfrm>
                  <a:off x="3987771" y="3628874"/>
                  <a:ext cx="31499" cy="26993"/>
                </a:xfrm>
                <a:custGeom>
                  <a:avLst/>
                  <a:gdLst/>
                  <a:ahLst/>
                  <a:cxnLst/>
                  <a:rect l="l" t="t" r="r" b="b"/>
                  <a:pathLst>
                    <a:path w="4005" h="3432" extrusionOk="0">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47"/>
                <p:cNvSpPr/>
                <p:nvPr/>
              </p:nvSpPr>
              <p:spPr>
                <a:xfrm>
                  <a:off x="4000709" y="3638540"/>
                  <a:ext cx="8856" cy="7605"/>
                </a:xfrm>
                <a:custGeom>
                  <a:avLst/>
                  <a:gdLst/>
                  <a:ahLst/>
                  <a:cxnLst/>
                  <a:rect l="l" t="t" r="r" b="b"/>
                  <a:pathLst>
                    <a:path w="1126" h="967" extrusionOk="0">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7" name="Google Shape;4397;p47"/>
              <p:cNvGrpSpPr/>
              <p:nvPr/>
            </p:nvGrpSpPr>
            <p:grpSpPr>
              <a:xfrm>
                <a:off x="4087382" y="3775674"/>
                <a:ext cx="31405" cy="26898"/>
                <a:chOff x="4087382" y="3775674"/>
                <a:chExt cx="31405" cy="26898"/>
              </a:xfrm>
            </p:grpSpPr>
            <p:sp>
              <p:nvSpPr>
                <p:cNvPr id="4398" name="Google Shape;4398;p47"/>
                <p:cNvSpPr/>
                <p:nvPr/>
              </p:nvSpPr>
              <p:spPr>
                <a:xfrm>
                  <a:off x="4087382" y="3775674"/>
                  <a:ext cx="31405" cy="26898"/>
                </a:xfrm>
                <a:custGeom>
                  <a:avLst/>
                  <a:gdLst/>
                  <a:ahLst/>
                  <a:cxnLst/>
                  <a:rect l="l" t="t" r="r" b="b"/>
                  <a:pathLst>
                    <a:path w="3993" h="3420" extrusionOk="0">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9" name="Google Shape;4399;p47"/>
                <p:cNvSpPr/>
                <p:nvPr/>
              </p:nvSpPr>
              <p:spPr>
                <a:xfrm>
                  <a:off x="4101460" y="3785348"/>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00" name="Google Shape;4400;p47"/>
              <p:cNvGrpSpPr/>
              <p:nvPr/>
            </p:nvGrpSpPr>
            <p:grpSpPr>
              <a:xfrm>
                <a:off x="4118873" y="3856637"/>
                <a:ext cx="31405" cy="26906"/>
                <a:chOff x="4118873" y="3856637"/>
                <a:chExt cx="31405" cy="26906"/>
              </a:xfrm>
            </p:grpSpPr>
            <p:sp>
              <p:nvSpPr>
                <p:cNvPr id="4401" name="Google Shape;4401;p47"/>
                <p:cNvSpPr/>
                <p:nvPr/>
              </p:nvSpPr>
              <p:spPr>
                <a:xfrm>
                  <a:off x="4118873" y="3856637"/>
                  <a:ext cx="31405" cy="26906"/>
                </a:xfrm>
                <a:custGeom>
                  <a:avLst/>
                  <a:gdLst/>
                  <a:ahLst/>
                  <a:cxnLst/>
                  <a:rect l="l" t="t" r="r" b="b"/>
                  <a:pathLst>
                    <a:path w="3993" h="3421" extrusionOk="0">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2" name="Google Shape;4402;p47"/>
                <p:cNvSpPr/>
                <p:nvPr/>
              </p:nvSpPr>
              <p:spPr>
                <a:xfrm>
                  <a:off x="4133046" y="3866310"/>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03" name="Google Shape;4403;p47"/>
              <p:cNvGrpSpPr/>
              <p:nvPr/>
            </p:nvGrpSpPr>
            <p:grpSpPr>
              <a:xfrm>
                <a:off x="4168541" y="3639523"/>
                <a:ext cx="31499" cy="26906"/>
                <a:chOff x="4168541" y="3639523"/>
                <a:chExt cx="31499" cy="26906"/>
              </a:xfrm>
            </p:grpSpPr>
            <p:sp>
              <p:nvSpPr>
                <p:cNvPr id="4404" name="Google Shape;4404;p47"/>
                <p:cNvSpPr/>
                <p:nvPr/>
              </p:nvSpPr>
              <p:spPr>
                <a:xfrm>
                  <a:off x="4168541" y="3639523"/>
                  <a:ext cx="31499" cy="26906"/>
                </a:xfrm>
                <a:custGeom>
                  <a:avLst/>
                  <a:gdLst/>
                  <a:ahLst/>
                  <a:cxnLst/>
                  <a:rect l="l" t="t" r="r" b="b"/>
                  <a:pathLst>
                    <a:path w="4005" h="3421" extrusionOk="0">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5" name="Google Shape;4405;p47"/>
                <p:cNvSpPr/>
                <p:nvPr/>
              </p:nvSpPr>
              <p:spPr>
                <a:xfrm>
                  <a:off x="4182713" y="3649197"/>
                  <a:ext cx="7716" cy="7621"/>
                </a:xfrm>
                <a:custGeom>
                  <a:avLst/>
                  <a:gdLst/>
                  <a:ahLst/>
                  <a:cxnLst/>
                  <a:rect l="l" t="t" r="r" b="b"/>
                  <a:pathLst>
                    <a:path w="981" h="969" extrusionOk="0">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06" name="Google Shape;4406;p47"/>
              <p:cNvGrpSpPr/>
              <p:nvPr/>
            </p:nvGrpSpPr>
            <p:grpSpPr>
              <a:xfrm>
                <a:off x="3965789" y="3393545"/>
                <a:ext cx="31405" cy="26945"/>
                <a:chOff x="3965789" y="3393545"/>
                <a:chExt cx="31405" cy="26945"/>
              </a:xfrm>
            </p:grpSpPr>
            <p:sp>
              <p:nvSpPr>
                <p:cNvPr id="4407" name="Google Shape;4407;p47"/>
                <p:cNvSpPr/>
                <p:nvPr/>
              </p:nvSpPr>
              <p:spPr>
                <a:xfrm>
                  <a:off x="3965789" y="3393545"/>
                  <a:ext cx="31405" cy="26945"/>
                </a:xfrm>
                <a:custGeom>
                  <a:avLst/>
                  <a:gdLst/>
                  <a:ahLst/>
                  <a:cxnLst/>
                  <a:rect l="l" t="t" r="r" b="b"/>
                  <a:pathLst>
                    <a:path w="3993" h="3426" extrusionOk="0">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8" name="Google Shape;4408;p47"/>
                <p:cNvSpPr/>
                <p:nvPr/>
              </p:nvSpPr>
              <p:spPr>
                <a:xfrm>
                  <a:off x="3978632" y="3403259"/>
                  <a:ext cx="8950" cy="7590"/>
                </a:xfrm>
                <a:custGeom>
                  <a:avLst/>
                  <a:gdLst/>
                  <a:ahLst/>
                  <a:cxnLst/>
                  <a:rect l="l" t="t" r="r" b="b"/>
                  <a:pathLst>
                    <a:path w="1138" h="965" extrusionOk="0">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09" name="Google Shape;4409;p47"/>
              <p:cNvGrpSpPr/>
              <p:nvPr/>
            </p:nvGrpSpPr>
            <p:grpSpPr>
              <a:xfrm>
                <a:off x="3925166" y="3491008"/>
                <a:ext cx="31405" cy="27001"/>
                <a:chOff x="3925166" y="3491008"/>
                <a:chExt cx="31405" cy="27001"/>
              </a:xfrm>
            </p:grpSpPr>
            <p:sp>
              <p:nvSpPr>
                <p:cNvPr id="4410" name="Google Shape;4410;p47"/>
                <p:cNvSpPr/>
                <p:nvPr/>
              </p:nvSpPr>
              <p:spPr>
                <a:xfrm>
                  <a:off x="3925166" y="3491008"/>
                  <a:ext cx="31405" cy="27001"/>
                </a:xfrm>
                <a:custGeom>
                  <a:avLst/>
                  <a:gdLst/>
                  <a:ahLst/>
                  <a:cxnLst/>
                  <a:rect l="l" t="t" r="r" b="b"/>
                  <a:pathLst>
                    <a:path w="3993" h="3433" extrusionOk="0">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1" name="Google Shape;4411;p47"/>
                <p:cNvSpPr/>
                <p:nvPr/>
              </p:nvSpPr>
              <p:spPr>
                <a:xfrm>
                  <a:off x="3939339" y="3500682"/>
                  <a:ext cx="7621" cy="7621"/>
                </a:xfrm>
                <a:custGeom>
                  <a:avLst/>
                  <a:gdLst/>
                  <a:ahLst/>
                  <a:cxnLst/>
                  <a:rect l="l" t="t" r="r" b="b"/>
                  <a:pathLst>
                    <a:path w="969" h="969" extrusionOk="0">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2" name="Google Shape;4412;p47"/>
              <p:cNvGrpSpPr/>
              <p:nvPr/>
            </p:nvGrpSpPr>
            <p:grpSpPr>
              <a:xfrm>
                <a:off x="3682845" y="3340976"/>
                <a:ext cx="31397" cy="26898"/>
                <a:chOff x="3682845" y="3340976"/>
                <a:chExt cx="31397" cy="26898"/>
              </a:xfrm>
            </p:grpSpPr>
            <p:sp>
              <p:nvSpPr>
                <p:cNvPr id="4413" name="Google Shape;4413;p47"/>
                <p:cNvSpPr/>
                <p:nvPr/>
              </p:nvSpPr>
              <p:spPr>
                <a:xfrm>
                  <a:off x="3682845" y="3340976"/>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4" name="Google Shape;4414;p47"/>
                <p:cNvSpPr/>
                <p:nvPr/>
              </p:nvSpPr>
              <p:spPr>
                <a:xfrm>
                  <a:off x="3695783" y="3350650"/>
                  <a:ext cx="8856" cy="7645"/>
                </a:xfrm>
                <a:custGeom>
                  <a:avLst/>
                  <a:gdLst/>
                  <a:ahLst/>
                  <a:cxnLst/>
                  <a:rect l="l" t="t" r="r" b="b"/>
                  <a:pathLst>
                    <a:path w="1126" h="972" extrusionOk="0">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5" name="Google Shape;4415;p47"/>
              <p:cNvGrpSpPr/>
              <p:nvPr/>
            </p:nvGrpSpPr>
            <p:grpSpPr>
              <a:xfrm>
                <a:off x="3795393" y="3353725"/>
                <a:ext cx="31499" cy="26993"/>
                <a:chOff x="3795393" y="3353725"/>
                <a:chExt cx="31499" cy="26993"/>
              </a:xfrm>
            </p:grpSpPr>
            <p:sp>
              <p:nvSpPr>
                <p:cNvPr id="4416" name="Google Shape;4416;p47"/>
                <p:cNvSpPr/>
                <p:nvPr/>
              </p:nvSpPr>
              <p:spPr>
                <a:xfrm>
                  <a:off x="3795393" y="3353725"/>
                  <a:ext cx="31499" cy="26993"/>
                </a:xfrm>
                <a:custGeom>
                  <a:avLst/>
                  <a:gdLst/>
                  <a:ahLst/>
                  <a:cxnLst/>
                  <a:rect l="l" t="t" r="r" b="b"/>
                  <a:pathLst>
                    <a:path w="4005" h="3432" extrusionOk="0">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7" name="Google Shape;4417;p47"/>
                <p:cNvSpPr/>
                <p:nvPr/>
              </p:nvSpPr>
              <p:spPr>
                <a:xfrm>
                  <a:off x="3809668" y="3363399"/>
                  <a:ext cx="7613" cy="7613"/>
                </a:xfrm>
                <a:custGeom>
                  <a:avLst/>
                  <a:gdLst/>
                  <a:ahLst/>
                  <a:cxnLst/>
                  <a:rect l="l" t="t" r="r" b="b"/>
                  <a:pathLst>
                    <a:path w="968" h="968" extrusionOk="0">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8" name="Google Shape;4418;p47"/>
              <p:cNvGrpSpPr/>
              <p:nvPr/>
            </p:nvGrpSpPr>
            <p:grpSpPr>
              <a:xfrm>
                <a:off x="4176909" y="4363221"/>
                <a:ext cx="38924" cy="33316"/>
                <a:chOff x="4176909" y="4363221"/>
                <a:chExt cx="38924" cy="33316"/>
              </a:xfrm>
            </p:grpSpPr>
            <p:sp>
              <p:nvSpPr>
                <p:cNvPr id="4419" name="Google Shape;4419;p47"/>
                <p:cNvSpPr/>
                <p:nvPr/>
              </p:nvSpPr>
              <p:spPr>
                <a:xfrm>
                  <a:off x="4176909" y="4363221"/>
                  <a:ext cx="38924" cy="33316"/>
                </a:xfrm>
                <a:custGeom>
                  <a:avLst/>
                  <a:gdLst/>
                  <a:ahLst/>
                  <a:cxnLst/>
                  <a:rect l="l" t="t" r="r" b="b"/>
                  <a:pathLst>
                    <a:path w="4949" h="4236" extrusionOk="0">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0" name="Google Shape;4420;p47"/>
                <p:cNvSpPr/>
                <p:nvPr/>
              </p:nvSpPr>
              <p:spPr>
                <a:xfrm>
                  <a:off x="4192230" y="4372934"/>
                  <a:ext cx="13897" cy="13992"/>
                </a:xfrm>
                <a:custGeom>
                  <a:avLst/>
                  <a:gdLst/>
                  <a:ahLst/>
                  <a:cxnLst/>
                  <a:rect l="l" t="t" r="r" b="b"/>
                  <a:pathLst>
                    <a:path w="1767" h="1779" extrusionOk="0">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1" name="Google Shape;4421;p47"/>
              <p:cNvGrpSpPr/>
              <p:nvPr/>
            </p:nvGrpSpPr>
            <p:grpSpPr>
              <a:xfrm>
                <a:off x="4226191" y="4007660"/>
                <a:ext cx="33560" cy="28770"/>
                <a:chOff x="4226191" y="4007660"/>
                <a:chExt cx="33560" cy="28770"/>
              </a:xfrm>
            </p:grpSpPr>
            <p:sp>
              <p:nvSpPr>
                <p:cNvPr id="4422" name="Google Shape;4422;p47"/>
                <p:cNvSpPr/>
                <p:nvPr/>
              </p:nvSpPr>
              <p:spPr>
                <a:xfrm>
                  <a:off x="4226191" y="4007660"/>
                  <a:ext cx="33560" cy="28770"/>
                </a:xfrm>
                <a:custGeom>
                  <a:avLst/>
                  <a:gdLst/>
                  <a:ahLst/>
                  <a:cxnLst/>
                  <a:rect l="l" t="t" r="r" b="b"/>
                  <a:pathLst>
                    <a:path w="4267" h="3658" extrusionOk="0">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3" name="Google Shape;4423;p47"/>
                <p:cNvSpPr/>
                <p:nvPr/>
              </p:nvSpPr>
              <p:spPr>
                <a:xfrm>
                  <a:off x="4239129" y="4017397"/>
                  <a:ext cx="10948" cy="9383"/>
                </a:xfrm>
                <a:custGeom>
                  <a:avLst/>
                  <a:gdLst/>
                  <a:ahLst/>
                  <a:cxnLst/>
                  <a:rect l="l" t="t" r="r" b="b"/>
                  <a:pathLst>
                    <a:path w="1392" h="1193" extrusionOk="0">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4" name="Google Shape;4424;p47"/>
              <p:cNvGrpSpPr/>
              <p:nvPr/>
            </p:nvGrpSpPr>
            <p:grpSpPr>
              <a:xfrm>
                <a:off x="3597785" y="3377045"/>
                <a:ext cx="33591" cy="28699"/>
                <a:chOff x="3597785" y="3377045"/>
                <a:chExt cx="33591" cy="28699"/>
              </a:xfrm>
            </p:grpSpPr>
            <p:sp>
              <p:nvSpPr>
                <p:cNvPr id="4425" name="Google Shape;4425;p47"/>
                <p:cNvSpPr/>
                <p:nvPr/>
              </p:nvSpPr>
              <p:spPr>
                <a:xfrm>
                  <a:off x="3597785" y="3377045"/>
                  <a:ext cx="33591" cy="28699"/>
                </a:xfrm>
                <a:custGeom>
                  <a:avLst/>
                  <a:gdLst/>
                  <a:ahLst/>
                  <a:cxnLst/>
                  <a:rect l="l" t="t" r="r" b="b"/>
                  <a:pathLst>
                    <a:path w="4271" h="3649" extrusionOk="0">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6" name="Google Shape;4426;p47"/>
                <p:cNvSpPr/>
                <p:nvPr/>
              </p:nvSpPr>
              <p:spPr>
                <a:xfrm>
                  <a:off x="3612343" y="3386703"/>
                  <a:ext cx="9328" cy="9336"/>
                </a:xfrm>
                <a:custGeom>
                  <a:avLst/>
                  <a:gdLst/>
                  <a:ahLst/>
                  <a:cxnLst/>
                  <a:rect l="l" t="t" r="r" b="b"/>
                  <a:pathLst>
                    <a:path w="1186" h="1187" extrusionOk="0">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7" name="Google Shape;4427;p47"/>
              <p:cNvGrpSpPr/>
              <p:nvPr/>
            </p:nvGrpSpPr>
            <p:grpSpPr>
              <a:xfrm>
                <a:off x="3887870" y="3669796"/>
                <a:ext cx="33591" cy="28692"/>
                <a:chOff x="3887870" y="3669796"/>
                <a:chExt cx="33591" cy="28692"/>
              </a:xfrm>
            </p:grpSpPr>
            <p:sp>
              <p:nvSpPr>
                <p:cNvPr id="4428" name="Google Shape;4428;p47"/>
                <p:cNvSpPr/>
                <p:nvPr/>
              </p:nvSpPr>
              <p:spPr>
                <a:xfrm>
                  <a:off x="3887870" y="3669796"/>
                  <a:ext cx="33591" cy="28692"/>
                </a:xfrm>
                <a:custGeom>
                  <a:avLst/>
                  <a:gdLst/>
                  <a:ahLst/>
                  <a:cxnLst/>
                  <a:rect l="l" t="t" r="r" b="b"/>
                  <a:pathLst>
                    <a:path w="4271" h="3648" extrusionOk="0">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9" name="Google Shape;4429;p47"/>
                <p:cNvSpPr/>
                <p:nvPr/>
              </p:nvSpPr>
              <p:spPr>
                <a:xfrm>
                  <a:off x="3902428" y="3679454"/>
                  <a:ext cx="9422" cy="9328"/>
                </a:xfrm>
                <a:custGeom>
                  <a:avLst/>
                  <a:gdLst/>
                  <a:ahLst/>
                  <a:cxnLst/>
                  <a:rect l="l" t="t" r="r" b="b"/>
                  <a:pathLst>
                    <a:path w="1198" h="1186" extrusionOk="0">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0" name="Google Shape;4430;p47"/>
              <p:cNvGrpSpPr/>
              <p:nvPr/>
            </p:nvGrpSpPr>
            <p:grpSpPr>
              <a:xfrm>
                <a:off x="3818320" y="3481625"/>
                <a:ext cx="33497" cy="28770"/>
                <a:chOff x="3818320" y="3481625"/>
                <a:chExt cx="33497" cy="28770"/>
              </a:xfrm>
            </p:grpSpPr>
            <p:sp>
              <p:nvSpPr>
                <p:cNvPr id="4431" name="Google Shape;4431;p47"/>
                <p:cNvSpPr/>
                <p:nvPr/>
              </p:nvSpPr>
              <p:spPr>
                <a:xfrm>
                  <a:off x="3818320" y="3481625"/>
                  <a:ext cx="33497" cy="28770"/>
                </a:xfrm>
                <a:custGeom>
                  <a:avLst/>
                  <a:gdLst/>
                  <a:ahLst/>
                  <a:cxnLst/>
                  <a:rect l="l" t="t" r="r" b="b"/>
                  <a:pathLst>
                    <a:path w="4259" h="3658" extrusionOk="0">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2" name="Google Shape;4432;p47"/>
                <p:cNvSpPr/>
                <p:nvPr/>
              </p:nvSpPr>
              <p:spPr>
                <a:xfrm>
                  <a:off x="3831258" y="3491362"/>
                  <a:ext cx="10956" cy="9375"/>
                </a:xfrm>
                <a:custGeom>
                  <a:avLst/>
                  <a:gdLst/>
                  <a:ahLst/>
                  <a:cxnLst/>
                  <a:rect l="l" t="t" r="r" b="b"/>
                  <a:pathLst>
                    <a:path w="1393" h="1192" extrusionOk="0">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3" name="Google Shape;4433;p47"/>
              <p:cNvGrpSpPr/>
              <p:nvPr/>
            </p:nvGrpSpPr>
            <p:grpSpPr>
              <a:xfrm>
                <a:off x="4278139" y="4120948"/>
                <a:ext cx="37492" cy="32129"/>
                <a:chOff x="4278139" y="4120948"/>
                <a:chExt cx="37492" cy="32129"/>
              </a:xfrm>
            </p:grpSpPr>
            <p:sp>
              <p:nvSpPr>
                <p:cNvPr id="4434" name="Google Shape;4434;p47"/>
                <p:cNvSpPr/>
                <p:nvPr/>
              </p:nvSpPr>
              <p:spPr>
                <a:xfrm>
                  <a:off x="4278139" y="4120948"/>
                  <a:ext cx="37492" cy="32129"/>
                </a:xfrm>
                <a:custGeom>
                  <a:avLst/>
                  <a:gdLst/>
                  <a:ahLst/>
                  <a:cxnLst/>
                  <a:rect l="l" t="t" r="r" b="b"/>
                  <a:pathLst>
                    <a:path w="4767" h="4085" extrusionOk="0">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5" name="Google Shape;4435;p47"/>
                <p:cNvSpPr/>
                <p:nvPr/>
              </p:nvSpPr>
              <p:spPr>
                <a:xfrm>
                  <a:off x="4290983" y="4130614"/>
                  <a:ext cx="14943" cy="12812"/>
                </a:xfrm>
                <a:custGeom>
                  <a:avLst/>
                  <a:gdLst/>
                  <a:ahLst/>
                  <a:cxnLst/>
                  <a:rect l="l" t="t" r="r" b="b"/>
                  <a:pathLst>
                    <a:path w="1900" h="1629" extrusionOk="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6" name="Google Shape;4436;p47"/>
              <p:cNvGrpSpPr/>
              <p:nvPr/>
            </p:nvGrpSpPr>
            <p:grpSpPr>
              <a:xfrm>
                <a:off x="4419898" y="3977388"/>
                <a:ext cx="33497" cy="28692"/>
                <a:chOff x="4419898" y="3977388"/>
                <a:chExt cx="33497" cy="28692"/>
              </a:xfrm>
            </p:grpSpPr>
            <p:sp>
              <p:nvSpPr>
                <p:cNvPr id="4437" name="Google Shape;4437;p47"/>
                <p:cNvSpPr/>
                <p:nvPr/>
              </p:nvSpPr>
              <p:spPr>
                <a:xfrm>
                  <a:off x="4419898" y="3977388"/>
                  <a:ext cx="33497" cy="28692"/>
                </a:xfrm>
                <a:custGeom>
                  <a:avLst/>
                  <a:gdLst/>
                  <a:ahLst/>
                  <a:cxnLst/>
                  <a:rect l="l" t="t" r="r" b="b"/>
                  <a:pathLst>
                    <a:path w="4259" h="3648" extrusionOk="0">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8" name="Google Shape;4438;p47"/>
                <p:cNvSpPr/>
                <p:nvPr/>
              </p:nvSpPr>
              <p:spPr>
                <a:xfrm>
                  <a:off x="4432742" y="3987046"/>
                  <a:ext cx="11042" cy="9399"/>
                </a:xfrm>
                <a:custGeom>
                  <a:avLst/>
                  <a:gdLst/>
                  <a:ahLst/>
                  <a:cxnLst/>
                  <a:rect l="l" t="t" r="r" b="b"/>
                  <a:pathLst>
                    <a:path w="1404" h="1195" extrusionOk="0">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9" name="Google Shape;4439;p47"/>
              <p:cNvGrpSpPr/>
              <p:nvPr/>
            </p:nvGrpSpPr>
            <p:grpSpPr>
              <a:xfrm>
                <a:off x="4158930" y="4034684"/>
                <a:ext cx="33497" cy="28762"/>
                <a:chOff x="4158930" y="4034684"/>
                <a:chExt cx="33497" cy="28762"/>
              </a:xfrm>
            </p:grpSpPr>
            <p:sp>
              <p:nvSpPr>
                <p:cNvPr id="4440" name="Google Shape;4440;p47"/>
                <p:cNvSpPr/>
                <p:nvPr/>
              </p:nvSpPr>
              <p:spPr>
                <a:xfrm>
                  <a:off x="4158930" y="4034684"/>
                  <a:ext cx="33497" cy="28762"/>
                </a:xfrm>
                <a:custGeom>
                  <a:avLst/>
                  <a:gdLst/>
                  <a:ahLst/>
                  <a:cxnLst/>
                  <a:rect l="l" t="t" r="r" b="b"/>
                  <a:pathLst>
                    <a:path w="4259" h="3657" extrusionOk="0">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1" name="Google Shape;4441;p47"/>
                <p:cNvSpPr/>
                <p:nvPr/>
              </p:nvSpPr>
              <p:spPr>
                <a:xfrm>
                  <a:off x="4173385" y="4044319"/>
                  <a:ext cx="9336" cy="9430"/>
                </a:xfrm>
                <a:custGeom>
                  <a:avLst/>
                  <a:gdLst/>
                  <a:ahLst/>
                  <a:cxnLst/>
                  <a:rect l="l" t="t" r="r" b="b"/>
                  <a:pathLst>
                    <a:path w="1187" h="1199" extrusionOk="0">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2" name="Google Shape;4442;p47"/>
              <p:cNvGrpSpPr/>
              <p:nvPr/>
            </p:nvGrpSpPr>
            <p:grpSpPr>
              <a:xfrm>
                <a:off x="4134949" y="3957049"/>
                <a:ext cx="33497" cy="28770"/>
                <a:chOff x="4134949" y="3957049"/>
                <a:chExt cx="33497" cy="28770"/>
              </a:xfrm>
            </p:grpSpPr>
            <p:sp>
              <p:nvSpPr>
                <p:cNvPr id="4443" name="Google Shape;4443;p47"/>
                <p:cNvSpPr/>
                <p:nvPr/>
              </p:nvSpPr>
              <p:spPr>
                <a:xfrm>
                  <a:off x="4134949" y="3957049"/>
                  <a:ext cx="33497" cy="28770"/>
                </a:xfrm>
                <a:custGeom>
                  <a:avLst/>
                  <a:gdLst/>
                  <a:ahLst/>
                  <a:cxnLst/>
                  <a:rect l="l" t="t" r="r" b="b"/>
                  <a:pathLst>
                    <a:path w="4259" h="3658" extrusionOk="0">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4" name="Google Shape;4444;p47"/>
                <p:cNvSpPr/>
                <p:nvPr/>
              </p:nvSpPr>
              <p:spPr>
                <a:xfrm>
                  <a:off x="4147793" y="3966778"/>
                  <a:ext cx="10956" cy="9383"/>
                </a:xfrm>
                <a:custGeom>
                  <a:avLst/>
                  <a:gdLst/>
                  <a:ahLst/>
                  <a:cxnLst/>
                  <a:rect l="l" t="t" r="r" b="b"/>
                  <a:pathLst>
                    <a:path w="1393" h="1193" extrusionOk="0">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5" name="Google Shape;4445;p47"/>
              <p:cNvGrpSpPr/>
              <p:nvPr/>
            </p:nvGrpSpPr>
            <p:grpSpPr>
              <a:xfrm>
                <a:off x="4193653" y="4184403"/>
                <a:ext cx="43580" cy="37264"/>
                <a:chOff x="4193653" y="4184403"/>
                <a:chExt cx="43580" cy="37264"/>
              </a:xfrm>
            </p:grpSpPr>
            <p:sp>
              <p:nvSpPr>
                <p:cNvPr id="4446" name="Google Shape;4446;p47"/>
                <p:cNvSpPr/>
                <p:nvPr/>
              </p:nvSpPr>
              <p:spPr>
                <a:xfrm>
                  <a:off x="4193653" y="4184403"/>
                  <a:ext cx="43580" cy="37264"/>
                </a:xfrm>
                <a:custGeom>
                  <a:avLst/>
                  <a:gdLst/>
                  <a:ahLst/>
                  <a:cxnLst/>
                  <a:rect l="l" t="t" r="r" b="b"/>
                  <a:pathLst>
                    <a:path w="5541" h="4738" extrusionOk="0">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7" name="Google Shape;4447;p47"/>
                <p:cNvSpPr/>
                <p:nvPr/>
              </p:nvSpPr>
              <p:spPr>
                <a:xfrm>
                  <a:off x="4206591" y="4194069"/>
                  <a:ext cx="20944" cy="17948"/>
                </a:xfrm>
                <a:custGeom>
                  <a:avLst/>
                  <a:gdLst/>
                  <a:ahLst/>
                  <a:cxnLst/>
                  <a:rect l="l" t="t" r="r" b="b"/>
                  <a:pathLst>
                    <a:path w="2663" h="2282" extrusionOk="0">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8" name="Google Shape;4448;p47"/>
              <p:cNvGrpSpPr/>
              <p:nvPr/>
            </p:nvGrpSpPr>
            <p:grpSpPr>
              <a:xfrm>
                <a:off x="4343600" y="3943844"/>
                <a:ext cx="43580" cy="37312"/>
                <a:chOff x="4343600" y="3943844"/>
                <a:chExt cx="43580" cy="37312"/>
              </a:xfrm>
            </p:grpSpPr>
            <p:sp>
              <p:nvSpPr>
                <p:cNvPr id="4449" name="Google Shape;4449;p47"/>
                <p:cNvSpPr/>
                <p:nvPr/>
              </p:nvSpPr>
              <p:spPr>
                <a:xfrm>
                  <a:off x="4343600" y="3943844"/>
                  <a:ext cx="43580" cy="37312"/>
                </a:xfrm>
                <a:custGeom>
                  <a:avLst/>
                  <a:gdLst/>
                  <a:ahLst/>
                  <a:cxnLst/>
                  <a:rect l="l" t="t" r="r" b="b"/>
                  <a:pathLst>
                    <a:path w="5541" h="4744" extrusionOk="0">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0" name="Google Shape;4450;p47"/>
                <p:cNvSpPr/>
                <p:nvPr/>
              </p:nvSpPr>
              <p:spPr>
                <a:xfrm>
                  <a:off x="4359581" y="3953557"/>
                  <a:ext cx="17893" cy="17893"/>
                </a:xfrm>
                <a:custGeom>
                  <a:avLst/>
                  <a:gdLst/>
                  <a:ahLst/>
                  <a:cxnLst/>
                  <a:rect l="l" t="t" r="r" b="b"/>
                  <a:pathLst>
                    <a:path w="2275" h="2275" extrusionOk="0">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1" name="Google Shape;4451;p47"/>
              <p:cNvGrpSpPr/>
              <p:nvPr/>
            </p:nvGrpSpPr>
            <p:grpSpPr>
              <a:xfrm>
                <a:off x="4172339" y="3381693"/>
                <a:ext cx="31499" cy="27001"/>
                <a:chOff x="4172339" y="3381693"/>
                <a:chExt cx="31499" cy="27001"/>
              </a:xfrm>
            </p:grpSpPr>
            <p:sp>
              <p:nvSpPr>
                <p:cNvPr id="4452" name="Google Shape;4452;p47"/>
                <p:cNvSpPr/>
                <p:nvPr/>
              </p:nvSpPr>
              <p:spPr>
                <a:xfrm>
                  <a:off x="4172339" y="3381693"/>
                  <a:ext cx="31499" cy="27001"/>
                </a:xfrm>
                <a:custGeom>
                  <a:avLst/>
                  <a:gdLst/>
                  <a:ahLst/>
                  <a:cxnLst/>
                  <a:rect l="l" t="t" r="r" b="b"/>
                  <a:pathLst>
                    <a:path w="4005" h="3433" extrusionOk="0">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3" name="Google Shape;4453;p47"/>
                <p:cNvSpPr/>
                <p:nvPr/>
              </p:nvSpPr>
              <p:spPr>
                <a:xfrm>
                  <a:off x="4185285" y="3391367"/>
                  <a:ext cx="8856" cy="7605"/>
                </a:xfrm>
                <a:custGeom>
                  <a:avLst/>
                  <a:gdLst/>
                  <a:ahLst/>
                  <a:cxnLst/>
                  <a:rect l="l" t="t" r="r" b="b"/>
                  <a:pathLst>
                    <a:path w="1126" h="967" extrusionOk="0">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4457"/>
        <p:cNvGrpSpPr/>
        <p:nvPr/>
      </p:nvGrpSpPr>
      <p:grpSpPr>
        <a:xfrm>
          <a:off x="0" y="0"/>
          <a:ext cx="0" cy="0"/>
          <a:chOff x="0" y="0"/>
          <a:chExt cx="0" cy="0"/>
        </a:xfrm>
      </p:grpSpPr>
      <p:grpSp>
        <p:nvGrpSpPr>
          <p:cNvPr id="4458" name="Google Shape;4458;p48"/>
          <p:cNvGrpSpPr/>
          <p:nvPr/>
        </p:nvGrpSpPr>
        <p:grpSpPr>
          <a:xfrm>
            <a:off x="729274" y="1175734"/>
            <a:ext cx="2507799" cy="206239"/>
            <a:chOff x="106648" y="895722"/>
            <a:chExt cx="4481413" cy="374300"/>
          </a:xfrm>
        </p:grpSpPr>
        <p:grpSp>
          <p:nvGrpSpPr>
            <p:cNvPr id="4459" name="Google Shape;4459;p48"/>
            <p:cNvGrpSpPr/>
            <p:nvPr/>
          </p:nvGrpSpPr>
          <p:grpSpPr>
            <a:xfrm>
              <a:off x="2233276" y="895722"/>
              <a:ext cx="1082667" cy="223591"/>
              <a:chOff x="4808316" y="2800065"/>
              <a:chExt cx="1999386" cy="412910"/>
            </a:xfrm>
          </p:grpSpPr>
          <p:sp>
            <p:nvSpPr>
              <p:cNvPr id="4460" name="Google Shape;4460;p48"/>
              <p:cNvSpPr/>
              <p:nvPr/>
            </p:nvSpPr>
            <p:spPr>
              <a:xfrm>
                <a:off x="4849302"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61" name="Google Shape;4461;p48"/>
              <p:cNvGrpSpPr/>
              <p:nvPr/>
            </p:nvGrpSpPr>
            <p:grpSpPr>
              <a:xfrm>
                <a:off x="4808316" y="2800065"/>
                <a:ext cx="92400" cy="411825"/>
                <a:chOff x="845575" y="2563700"/>
                <a:chExt cx="92400" cy="411825"/>
              </a:xfrm>
            </p:grpSpPr>
            <p:cxnSp>
              <p:nvCxnSpPr>
                <p:cNvPr id="4462" name="Google Shape;4462;p48"/>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463" name="Google Shape;4463;p48"/>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64" name="Google Shape;4464;p48"/>
            <p:cNvGrpSpPr/>
            <p:nvPr/>
          </p:nvGrpSpPr>
          <p:grpSpPr>
            <a:xfrm>
              <a:off x="106648" y="895722"/>
              <a:ext cx="1088401" cy="223591"/>
              <a:chOff x="881025" y="2800065"/>
              <a:chExt cx="2009975" cy="412910"/>
            </a:xfrm>
          </p:grpSpPr>
          <p:sp>
            <p:nvSpPr>
              <p:cNvPr id="4465" name="Google Shape;4465;p48"/>
              <p:cNvSpPr/>
              <p:nvPr/>
            </p:nvSpPr>
            <p:spPr>
              <a:xfrm>
                <a:off x="932600"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66" name="Google Shape;4466;p48"/>
              <p:cNvGrpSpPr/>
              <p:nvPr/>
            </p:nvGrpSpPr>
            <p:grpSpPr>
              <a:xfrm>
                <a:off x="881025" y="2800065"/>
                <a:ext cx="92400" cy="411825"/>
                <a:chOff x="845575" y="2563700"/>
                <a:chExt cx="92400" cy="411825"/>
              </a:xfrm>
            </p:grpSpPr>
            <p:cxnSp>
              <p:nvCxnSpPr>
                <p:cNvPr id="4467" name="Google Shape;4467;p48"/>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468" name="Google Shape;4468;p48"/>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69" name="Google Shape;4469;p48"/>
            <p:cNvGrpSpPr/>
            <p:nvPr/>
          </p:nvGrpSpPr>
          <p:grpSpPr>
            <a:xfrm>
              <a:off x="1172346" y="1047018"/>
              <a:ext cx="1083151" cy="223003"/>
              <a:chOff x="2849073" y="3079467"/>
              <a:chExt cx="2000279" cy="411825"/>
            </a:xfrm>
          </p:grpSpPr>
          <p:sp>
            <p:nvSpPr>
              <p:cNvPr id="4470" name="Google Shape;4470;p48"/>
              <p:cNvSpPr/>
              <p:nvPr/>
            </p:nvSpPr>
            <p:spPr>
              <a:xfrm>
                <a:off x="2890952" y="3079475"/>
                <a:ext cx="19584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71" name="Google Shape;4471;p48"/>
              <p:cNvGrpSpPr/>
              <p:nvPr/>
            </p:nvGrpSpPr>
            <p:grpSpPr>
              <a:xfrm rot="10800000">
                <a:off x="2849073" y="3079467"/>
                <a:ext cx="92400" cy="411825"/>
                <a:chOff x="2070100" y="2563700"/>
                <a:chExt cx="92400" cy="411825"/>
              </a:xfrm>
            </p:grpSpPr>
            <p:cxnSp>
              <p:nvCxnSpPr>
                <p:cNvPr id="4472" name="Google Shape;4472;p48"/>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473" name="Google Shape;4473;p48"/>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74" name="Google Shape;4474;p48"/>
            <p:cNvGrpSpPr/>
            <p:nvPr/>
          </p:nvGrpSpPr>
          <p:grpSpPr>
            <a:xfrm>
              <a:off x="3290132" y="1047018"/>
              <a:ext cx="1297929" cy="223003"/>
              <a:chOff x="6760035" y="3079467"/>
              <a:chExt cx="2396914" cy="411825"/>
            </a:xfrm>
          </p:grpSpPr>
          <p:sp>
            <p:nvSpPr>
              <p:cNvPr id="4475" name="Google Shape;4475;p48"/>
              <p:cNvSpPr/>
              <p:nvPr/>
            </p:nvSpPr>
            <p:spPr>
              <a:xfrm>
                <a:off x="6807650" y="3079475"/>
                <a:ext cx="23493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76" name="Google Shape;4476;p48"/>
              <p:cNvGrpSpPr/>
              <p:nvPr/>
            </p:nvGrpSpPr>
            <p:grpSpPr>
              <a:xfrm rot="10800000">
                <a:off x="6760035" y="3079467"/>
                <a:ext cx="92400" cy="411825"/>
                <a:chOff x="2070100" y="2563700"/>
                <a:chExt cx="92400" cy="411825"/>
              </a:xfrm>
            </p:grpSpPr>
            <p:cxnSp>
              <p:nvCxnSpPr>
                <p:cNvPr id="4477" name="Google Shape;4477;p48"/>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478" name="Google Shape;4478;p48"/>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479" name="Google Shape;4479;p48"/>
          <p:cNvGrpSpPr/>
          <p:nvPr/>
        </p:nvGrpSpPr>
        <p:grpSpPr>
          <a:xfrm>
            <a:off x="2147036" y="3575105"/>
            <a:ext cx="1086701" cy="799429"/>
            <a:chOff x="2183288" y="3555572"/>
            <a:chExt cx="1136241" cy="835873"/>
          </a:xfrm>
        </p:grpSpPr>
        <p:sp>
          <p:nvSpPr>
            <p:cNvPr id="4480" name="Google Shape;4480;p48"/>
            <p:cNvSpPr/>
            <p:nvPr/>
          </p:nvSpPr>
          <p:spPr>
            <a:xfrm>
              <a:off x="2673740"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81" name="Google Shape;4481;p48"/>
            <p:cNvGrpSpPr/>
            <p:nvPr/>
          </p:nvGrpSpPr>
          <p:grpSpPr>
            <a:xfrm>
              <a:off x="2205895" y="3637269"/>
              <a:ext cx="1089848" cy="724993"/>
              <a:chOff x="2205895" y="3637269"/>
              <a:chExt cx="1089848" cy="724993"/>
            </a:xfrm>
          </p:grpSpPr>
          <p:sp>
            <p:nvSpPr>
              <p:cNvPr id="4482" name="Google Shape;4482;p48"/>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48"/>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4" name="Google Shape;4484;p48"/>
              <p:cNvSpPr/>
              <p:nvPr/>
            </p:nvSpPr>
            <p:spPr>
              <a:xfrm>
                <a:off x="2487003" y="3847747"/>
                <a:ext cx="80874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5" name="Google Shape;4485;p48"/>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48"/>
              <p:cNvSpPr/>
              <p:nvPr/>
            </p:nvSpPr>
            <p:spPr>
              <a:xfrm>
                <a:off x="2233143" y="3637269"/>
                <a:ext cx="621199" cy="1169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7" name="Google Shape;4487;p48"/>
              <p:cNvSpPr/>
              <p:nvPr/>
            </p:nvSpPr>
            <p:spPr>
              <a:xfrm>
                <a:off x="3004568"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88" name="Google Shape;4488;p48"/>
            <p:cNvSpPr/>
            <p:nvPr/>
          </p:nvSpPr>
          <p:spPr>
            <a:xfrm rot="5400000">
              <a:off x="2852961" y="3612770"/>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89" name="Google Shape;4489;p48"/>
            <p:cNvCxnSpPr/>
            <p:nvPr/>
          </p:nvCxnSpPr>
          <p:spPr>
            <a:xfrm>
              <a:off x="2887992" y="3555572"/>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4490" name="Google Shape;4490;p48"/>
            <p:cNvGrpSpPr/>
            <p:nvPr/>
          </p:nvGrpSpPr>
          <p:grpSpPr>
            <a:xfrm>
              <a:off x="3173850" y="3779426"/>
              <a:ext cx="145679" cy="70048"/>
              <a:chOff x="3173850" y="3779426"/>
              <a:chExt cx="145679" cy="70048"/>
            </a:xfrm>
          </p:grpSpPr>
          <p:cxnSp>
            <p:nvCxnSpPr>
              <p:cNvPr id="4491" name="Google Shape;4491;p48"/>
              <p:cNvCxnSpPr/>
              <p:nvPr/>
            </p:nvCxnSpPr>
            <p:spPr>
              <a:xfrm rot="10800000">
                <a:off x="3173850" y="3817250"/>
                <a:ext cx="94500" cy="0"/>
              </a:xfrm>
              <a:prstGeom prst="straightConnector1">
                <a:avLst/>
              </a:prstGeom>
              <a:noFill/>
              <a:ln w="9525" cap="flat" cmpd="sng">
                <a:solidFill>
                  <a:srgbClr val="BAC8D3"/>
                </a:solidFill>
                <a:prstDash val="solid"/>
                <a:round/>
                <a:headEnd type="none" w="med" len="med"/>
                <a:tailEnd type="diamond" w="med" len="med"/>
              </a:ln>
            </p:spPr>
          </p:cxnSp>
          <p:sp>
            <p:nvSpPr>
              <p:cNvPr id="4492" name="Google Shape;4492;p48"/>
              <p:cNvSpPr/>
              <p:nvPr/>
            </p:nvSpPr>
            <p:spPr>
              <a:xfrm rot="5400000">
                <a:off x="3254146" y="378409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93" name="Google Shape;4493;p48"/>
            <p:cNvGrpSpPr/>
            <p:nvPr/>
          </p:nvGrpSpPr>
          <p:grpSpPr>
            <a:xfrm>
              <a:off x="2183288" y="4139483"/>
              <a:ext cx="145133" cy="70048"/>
              <a:chOff x="2183288" y="4139483"/>
              <a:chExt cx="145133" cy="70048"/>
            </a:xfrm>
          </p:grpSpPr>
          <p:cxnSp>
            <p:nvCxnSpPr>
              <p:cNvPr id="4494" name="Google Shape;4494;p48"/>
              <p:cNvCxnSpPr/>
              <p:nvPr/>
            </p:nvCxnSpPr>
            <p:spPr>
              <a:xfrm rot="10800000">
                <a:off x="2239021" y="4174494"/>
                <a:ext cx="89400" cy="0"/>
              </a:xfrm>
              <a:prstGeom prst="straightConnector1">
                <a:avLst/>
              </a:prstGeom>
              <a:noFill/>
              <a:ln w="9525" cap="flat" cmpd="sng">
                <a:solidFill>
                  <a:srgbClr val="BAC8D3"/>
                </a:solidFill>
                <a:prstDash val="solid"/>
                <a:round/>
                <a:headEnd type="diamond" w="med" len="med"/>
                <a:tailEnd type="none" w="med" len="med"/>
              </a:ln>
            </p:spPr>
          </p:cxnSp>
          <p:sp>
            <p:nvSpPr>
              <p:cNvPr id="4495" name="Google Shape;4495;p48"/>
              <p:cNvSpPr/>
              <p:nvPr/>
            </p:nvSpPr>
            <p:spPr>
              <a:xfrm rot="5400000">
                <a:off x="2178622" y="4144149"/>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96" name="Google Shape;4496;p48"/>
            <p:cNvSpPr/>
            <p:nvPr/>
          </p:nvSpPr>
          <p:spPr>
            <a:xfrm rot="5400000">
              <a:off x="2420934" y="3967554"/>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97" name="Google Shape;4497;p48"/>
            <p:cNvCxnSpPr/>
            <p:nvPr/>
          </p:nvCxnSpPr>
          <p:spPr>
            <a:xfrm>
              <a:off x="2455973" y="3911736"/>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4498" name="Google Shape;4498;p48"/>
            <p:cNvGrpSpPr/>
            <p:nvPr/>
          </p:nvGrpSpPr>
          <p:grpSpPr>
            <a:xfrm>
              <a:off x="2943836" y="4268886"/>
              <a:ext cx="60717" cy="122559"/>
              <a:chOff x="2943836" y="4268886"/>
              <a:chExt cx="60717" cy="122559"/>
            </a:xfrm>
          </p:grpSpPr>
          <p:sp>
            <p:nvSpPr>
              <p:cNvPr id="4499" name="Google Shape;4499;p48"/>
              <p:cNvSpPr/>
              <p:nvPr/>
            </p:nvSpPr>
            <p:spPr>
              <a:xfrm rot="5400000">
                <a:off x="2939170" y="432606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500" name="Google Shape;4500;p48"/>
              <p:cNvCxnSpPr/>
              <p:nvPr/>
            </p:nvCxnSpPr>
            <p:spPr>
              <a:xfrm>
                <a:off x="2974204" y="4268886"/>
                <a:ext cx="0" cy="52500"/>
              </a:xfrm>
              <a:prstGeom prst="straightConnector1">
                <a:avLst/>
              </a:prstGeom>
              <a:noFill/>
              <a:ln w="9525" cap="flat" cmpd="sng">
                <a:solidFill>
                  <a:srgbClr val="BAC8D3"/>
                </a:solidFill>
                <a:prstDash val="solid"/>
                <a:round/>
                <a:headEnd type="diamond" w="med" len="med"/>
                <a:tailEnd type="none" w="med" len="med"/>
              </a:ln>
            </p:spPr>
          </p:cxnSp>
        </p:grpSp>
      </p:grpSp>
      <p:grpSp>
        <p:nvGrpSpPr>
          <p:cNvPr id="4501" name="Google Shape;4501;p48"/>
          <p:cNvGrpSpPr/>
          <p:nvPr/>
        </p:nvGrpSpPr>
        <p:grpSpPr>
          <a:xfrm>
            <a:off x="3409981" y="1496104"/>
            <a:ext cx="1675870" cy="758251"/>
            <a:chOff x="3530532" y="1496185"/>
            <a:chExt cx="1562000" cy="706730"/>
          </a:xfrm>
        </p:grpSpPr>
        <p:cxnSp>
          <p:nvCxnSpPr>
            <p:cNvPr id="4502" name="Google Shape;4502;p48"/>
            <p:cNvCxnSpPr/>
            <p:nvPr/>
          </p:nvCxnSpPr>
          <p:spPr>
            <a:xfrm>
              <a:off x="3583832" y="1857562"/>
              <a:ext cx="1508700" cy="0"/>
            </a:xfrm>
            <a:prstGeom prst="straightConnector1">
              <a:avLst/>
            </a:prstGeom>
            <a:noFill/>
            <a:ln w="28575" cap="flat" cmpd="sng">
              <a:solidFill>
                <a:srgbClr val="A5B7C6"/>
              </a:solidFill>
              <a:prstDash val="solid"/>
              <a:round/>
              <a:headEnd type="none" w="med" len="med"/>
              <a:tailEnd type="triangle" w="med" len="med"/>
            </a:ln>
          </p:spPr>
        </p:cxnSp>
        <p:grpSp>
          <p:nvGrpSpPr>
            <p:cNvPr id="4503" name="Google Shape;4503;p48"/>
            <p:cNvGrpSpPr/>
            <p:nvPr/>
          </p:nvGrpSpPr>
          <p:grpSpPr>
            <a:xfrm>
              <a:off x="3530532" y="1496185"/>
              <a:ext cx="323430" cy="463587"/>
              <a:chOff x="3530532" y="1496185"/>
              <a:chExt cx="323430" cy="463587"/>
            </a:xfrm>
          </p:grpSpPr>
          <p:grpSp>
            <p:nvGrpSpPr>
              <p:cNvPr id="4504" name="Google Shape;4504;p48"/>
              <p:cNvGrpSpPr/>
              <p:nvPr/>
            </p:nvGrpSpPr>
            <p:grpSpPr>
              <a:xfrm>
                <a:off x="3567462" y="1496185"/>
                <a:ext cx="286500" cy="361376"/>
                <a:chOff x="3567462" y="1496185"/>
                <a:chExt cx="286500" cy="361376"/>
              </a:xfrm>
            </p:grpSpPr>
            <p:cxnSp>
              <p:nvCxnSpPr>
                <p:cNvPr id="4505" name="Google Shape;4505;p48"/>
                <p:cNvCxnSpPr/>
                <p:nvPr/>
              </p:nvCxnSpPr>
              <p:spPr>
                <a:xfrm rot="10800000">
                  <a:off x="3626630"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4506" name="Google Shape;4506;p48"/>
                <p:cNvSpPr/>
                <p:nvPr/>
              </p:nvSpPr>
              <p:spPr>
                <a:xfrm>
                  <a:off x="3567462"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07" name="Google Shape;4507;p48"/>
              <p:cNvSpPr/>
              <p:nvPr/>
            </p:nvSpPr>
            <p:spPr>
              <a:xfrm>
                <a:off x="3530532"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8" name="Google Shape;4508;p48"/>
            <p:cNvGrpSpPr/>
            <p:nvPr/>
          </p:nvGrpSpPr>
          <p:grpSpPr>
            <a:xfrm>
              <a:off x="3891569" y="1779209"/>
              <a:ext cx="323945" cy="423706"/>
              <a:chOff x="3891569" y="1779209"/>
              <a:chExt cx="323945" cy="423706"/>
            </a:xfrm>
          </p:grpSpPr>
          <p:grpSp>
            <p:nvGrpSpPr>
              <p:cNvPr id="4509" name="Google Shape;4509;p48"/>
              <p:cNvGrpSpPr/>
              <p:nvPr/>
            </p:nvGrpSpPr>
            <p:grpSpPr>
              <a:xfrm>
                <a:off x="3929014" y="1881638"/>
                <a:ext cx="286500" cy="321278"/>
                <a:chOff x="3929014" y="1881638"/>
                <a:chExt cx="286500" cy="321278"/>
              </a:xfrm>
            </p:grpSpPr>
            <p:cxnSp>
              <p:nvCxnSpPr>
                <p:cNvPr id="4510" name="Google Shape;4510;p48"/>
                <p:cNvCxnSpPr/>
                <p:nvPr/>
              </p:nvCxnSpPr>
              <p:spPr>
                <a:xfrm rot="10800000">
                  <a:off x="3988388" y="1881638"/>
                  <a:ext cx="0" cy="291900"/>
                </a:xfrm>
                <a:prstGeom prst="straightConnector1">
                  <a:avLst/>
                </a:prstGeom>
                <a:noFill/>
                <a:ln w="28575" cap="flat" cmpd="sng">
                  <a:solidFill>
                    <a:srgbClr val="A5B7C6"/>
                  </a:solidFill>
                  <a:prstDash val="solid"/>
                  <a:round/>
                  <a:headEnd type="none" w="med" len="med"/>
                  <a:tailEnd type="none" w="med" len="med"/>
                </a:ln>
              </p:spPr>
            </p:cxnSp>
            <p:sp>
              <p:nvSpPr>
                <p:cNvPr id="4511" name="Google Shape;4511;p48"/>
                <p:cNvSpPr/>
                <p:nvPr/>
              </p:nvSpPr>
              <p:spPr>
                <a:xfrm>
                  <a:off x="3929014"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12" name="Google Shape;4512;p48"/>
              <p:cNvSpPr/>
              <p:nvPr/>
            </p:nvSpPr>
            <p:spPr>
              <a:xfrm>
                <a:off x="3891569" y="1779209"/>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3" name="Google Shape;4513;p48"/>
            <p:cNvGrpSpPr/>
            <p:nvPr/>
          </p:nvGrpSpPr>
          <p:grpSpPr>
            <a:xfrm>
              <a:off x="4252606" y="1496185"/>
              <a:ext cx="324721" cy="463587"/>
              <a:chOff x="4252606" y="1496185"/>
              <a:chExt cx="324721" cy="463587"/>
            </a:xfrm>
          </p:grpSpPr>
          <p:grpSp>
            <p:nvGrpSpPr>
              <p:cNvPr id="4514" name="Google Shape;4514;p48"/>
              <p:cNvGrpSpPr/>
              <p:nvPr/>
            </p:nvGrpSpPr>
            <p:grpSpPr>
              <a:xfrm>
                <a:off x="4290828" y="1496185"/>
                <a:ext cx="286500" cy="361376"/>
                <a:chOff x="4290828" y="1496185"/>
                <a:chExt cx="286500" cy="361376"/>
              </a:xfrm>
            </p:grpSpPr>
            <p:cxnSp>
              <p:nvCxnSpPr>
                <p:cNvPr id="4515" name="Google Shape;4515;p48"/>
                <p:cNvCxnSpPr/>
                <p:nvPr/>
              </p:nvCxnSpPr>
              <p:spPr>
                <a:xfrm rot="10800000">
                  <a:off x="4349995"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4516" name="Google Shape;4516;p48"/>
                <p:cNvSpPr/>
                <p:nvPr/>
              </p:nvSpPr>
              <p:spPr>
                <a:xfrm>
                  <a:off x="4290828"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17" name="Google Shape;4517;p48"/>
              <p:cNvSpPr/>
              <p:nvPr/>
            </p:nvSpPr>
            <p:spPr>
              <a:xfrm>
                <a:off x="4252606"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8" name="Google Shape;4518;p48"/>
            <p:cNvGrpSpPr/>
            <p:nvPr/>
          </p:nvGrpSpPr>
          <p:grpSpPr>
            <a:xfrm>
              <a:off x="4613643" y="1763716"/>
              <a:ext cx="325308" cy="439200"/>
              <a:chOff x="4613643" y="1763716"/>
              <a:chExt cx="325308" cy="439200"/>
            </a:xfrm>
          </p:grpSpPr>
          <p:grpSp>
            <p:nvGrpSpPr>
              <p:cNvPr id="4519" name="Google Shape;4519;p48"/>
              <p:cNvGrpSpPr/>
              <p:nvPr/>
            </p:nvGrpSpPr>
            <p:grpSpPr>
              <a:xfrm>
                <a:off x="4652451" y="1879538"/>
                <a:ext cx="286500" cy="323378"/>
                <a:chOff x="4652451" y="1879538"/>
                <a:chExt cx="286500" cy="323378"/>
              </a:xfrm>
            </p:grpSpPr>
            <p:cxnSp>
              <p:nvCxnSpPr>
                <p:cNvPr id="4520" name="Google Shape;4520;p48"/>
                <p:cNvCxnSpPr/>
                <p:nvPr/>
              </p:nvCxnSpPr>
              <p:spPr>
                <a:xfrm rot="10800000">
                  <a:off x="4707486" y="1879538"/>
                  <a:ext cx="0" cy="294000"/>
                </a:xfrm>
                <a:prstGeom prst="straightConnector1">
                  <a:avLst/>
                </a:prstGeom>
                <a:noFill/>
                <a:ln w="28575" cap="flat" cmpd="sng">
                  <a:solidFill>
                    <a:srgbClr val="A5B7C6"/>
                  </a:solidFill>
                  <a:prstDash val="solid"/>
                  <a:round/>
                  <a:headEnd type="none" w="med" len="med"/>
                  <a:tailEnd type="none" w="med" len="med"/>
                </a:ln>
              </p:spPr>
            </p:cxnSp>
            <p:sp>
              <p:nvSpPr>
                <p:cNvPr id="4521" name="Google Shape;4521;p48"/>
                <p:cNvSpPr/>
                <p:nvPr/>
              </p:nvSpPr>
              <p:spPr>
                <a:xfrm>
                  <a:off x="4652451"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22" name="Google Shape;4522;p48"/>
              <p:cNvSpPr/>
              <p:nvPr/>
            </p:nvSpPr>
            <p:spPr>
              <a:xfrm>
                <a:off x="4613643" y="1763716"/>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23" name="Google Shape;4523;p48"/>
          <p:cNvGrpSpPr/>
          <p:nvPr/>
        </p:nvGrpSpPr>
        <p:grpSpPr>
          <a:xfrm>
            <a:off x="3421841" y="2349730"/>
            <a:ext cx="1652173" cy="391517"/>
            <a:chOff x="3512551" y="2358270"/>
            <a:chExt cx="1597383" cy="378533"/>
          </a:xfrm>
        </p:grpSpPr>
        <p:cxnSp>
          <p:nvCxnSpPr>
            <p:cNvPr id="4524" name="Google Shape;4524;p48"/>
            <p:cNvCxnSpPr>
              <a:stCxn id="4525" idx="6"/>
              <a:endCxn id="4526" idx="2"/>
            </p:cNvCxnSpPr>
            <p:nvPr/>
          </p:nvCxnSpPr>
          <p:spPr>
            <a:xfrm>
              <a:off x="3738198" y="2553118"/>
              <a:ext cx="1146000" cy="0"/>
            </a:xfrm>
            <a:prstGeom prst="straightConnector1">
              <a:avLst/>
            </a:prstGeom>
            <a:noFill/>
            <a:ln w="19050" cap="flat" cmpd="sng">
              <a:solidFill>
                <a:srgbClr val="435D74"/>
              </a:solidFill>
              <a:prstDash val="solid"/>
              <a:round/>
              <a:headEnd type="none" w="med" len="med"/>
              <a:tailEnd type="none" w="med" len="med"/>
            </a:ln>
          </p:spPr>
        </p:cxnSp>
        <p:grpSp>
          <p:nvGrpSpPr>
            <p:cNvPr id="4527" name="Google Shape;4527;p48"/>
            <p:cNvGrpSpPr/>
            <p:nvPr/>
          </p:nvGrpSpPr>
          <p:grpSpPr>
            <a:xfrm>
              <a:off x="3512551" y="2358270"/>
              <a:ext cx="225647" cy="307714"/>
              <a:chOff x="2182679" y="2004714"/>
              <a:chExt cx="792300" cy="1080458"/>
            </a:xfrm>
          </p:grpSpPr>
          <p:cxnSp>
            <p:nvCxnSpPr>
              <p:cNvPr id="4528" name="Google Shape;4528;p48"/>
              <p:cNvCxnSpPr>
                <a:stCxn id="4529" idx="0"/>
              </p:cNvCxnSpPr>
              <p:nvPr/>
            </p:nvCxnSpPr>
            <p:spPr>
              <a:xfrm rot="10800000">
                <a:off x="2578961"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4525" name="Google Shape;4525;p48"/>
              <p:cNvSpPr/>
              <p:nvPr/>
            </p:nvSpPr>
            <p:spPr>
              <a:xfrm>
                <a:off x="2182679"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9" name="Google Shape;4529;p48"/>
              <p:cNvSpPr/>
              <p:nvPr/>
            </p:nvSpPr>
            <p:spPr>
              <a:xfrm>
                <a:off x="2283911"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0" name="Google Shape;4530;p48"/>
            <p:cNvGrpSpPr/>
            <p:nvPr/>
          </p:nvGrpSpPr>
          <p:grpSpPr>
            <a:xfrm>
              <a:off x="3969644" y="2440153"/>
              <a:ext cx="225853" cy="296651"/>
              <a:chOff x="3775710" y="1729289"/>
              <a:chExt cx="136500" cy="179289"/>
            </a:xfrm>
          </p:grpSpPr>
          <p:cxnSp>
            <p:nvCxnSpPr>
              <p:cNvPr id="4531" name="Google Shape;4531;p48"/>
              <p:cNvCxnSpPr/>
              <p:nvPr/>
            </p:nvCxnSpPr>
            <p:spPr>
              <a:xfrm>
                <a:off x="3843851" y="1848278"/>
                <a:ext cx="0" cy="60300"/>
              </a:xfrm>
              <a:prstGeom prst="straightConnector1">
                <a:avLst/>
              </a:prstGeom>
              <a:noFill/>
              <a:ln w="9525" cap="flat" cmpd="sng">
                <a:solidFill>
                  <a:srgbClr val="435D74"/>
                </a:solidFill>
                <a:prstDash val="solid"/>
                <a:round/>
                <a:headEnd type="none" w="med" len="med"/>
                <a:tailEnd type="none" w="med" len="med"/>
              </a:ln>
            </p:spPr>
          </p:cxnSp>
          <p:sp>
            <p:nvSpPr>
              <p:cNvPr id="4532" name="Google Shape;4532;p48"/>
              <p:cNvSpPr/>
              <p:nvPr/>
            </p:nvSpPr>
            <p:spPr>
              <a:xfrm>
                <a:off x="3775710" y="1729289"/>
                <a:ext cx="136500" cy="1365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3" name="Google Shape;4533;p48"/>
              <p:cNvSpPr/>
              <p:nvPr/>
            </p:nvSpPr>
            <p:spPr>
              <a:xfrm>
                <a:off x="3793133" y="1746713"/>
                <a:ext cx="101700" cy="1017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4" name="Google Shape;4534;p48"/>
            <p:cNvGrpSpPr/>
            <p:nvPr/>
          </p:nvGrpSpPr>
          <p:grpSpPr>
            <a:xfrm>
              <a:off x="4427051" y="2358270"/>
              <a:ext cx="225647" cy="307714"/>
              <a:chOff x="5393704" y="2004714"/>
              <a:chExt cx="792300" cy="1080458"/>
            </a:xfrm>
          </p:grpSpPr>
          <p:cxnSp>
            <p:nvCxnSpPr>
              <p:cNvPr id="4535" name="Google Shape;4535;p48"/>
              <p:cNvCxnSpPr>
                <a:stCxn id="4536" idx="0"/>
              </p:cNvCxnSpPr>
              <p:nvPr/>
            </p:nvCxnSpPr>
            <p:spPr>
              <a:xfrm rot="10800000">
                <a:off x="5789986"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4537" name="Google Shape;4537;p48"/>
              <p:cNvSpPr/>
              <p:nvPr/>
            </p:nvSpPr>
            <p:spPr>
              <a:xfrm>
                <a:off x="5393704"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6" name="Google Shape;4536;p48"/>
              <p:cNvSpPr/>
              <p:nvPr/>
            </p:nvSpPr>
            <p:spPr>
              <a:xfrm>
                <a:off x="5494936"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8" name="Google Shape;4538;p48"/>
            <p:cNvGrpSpPr/>
            <p:nvPr/>
          </p:nvGrpSpPr>
          <p:grpSpPr>
            <a:xfrm>
              <a:off x="4884287" y="2440252"/>
              <a:ext cx="225647" cy="296532"/>
              <a:chOff x="6999166" y="2292572"/>
              <a:chExt cx="792300" cy="1041192"/>
            </a:xfrm>
          </p:grpSpPr>
          <p:cxnSp>
            <p:nvCxnSpPr>
              <p:cNvPr id="4539" name="Google Shape;4539;p48"/>
              <p:cNvCxnSpPr/>
              <p:nvPr/>
            </p:nvCxnSpPr>
            <p:spPr>
              <a:xfrm>
                <a:off x="7395553" y="2983964"/>
                <a:ext cx="0" cy="349800"/>
              </a:xfrm>
              <a:prstGeom prst="straightConnector1">
                <a:avLst/>
              </a:prstGeom>
              <a:noFill/>
              <a:ln w="9525" cap="flat" cmpd="sng">
                <a:solidFill>
                  <a:srgbClr val="435D74"/>
                </a:solidFill>
                <a:prstDash val="solid"/>
                <a:round/>
                <a:headEnd type="none" w="med" len="med"/>
                <a:tailEnd type="none" w="med" len="med"/>
              </a:ln>
            </p:spPr>
          </p:cxnSp>
          <p:sp>
            <p:nvSpPr>
              <p:cNvPr id="4526" name="Google Shape;4526;p48"/>
              <p:cNvSpPr/>
              <p:nvPr/>
            </p:nvSpPr>
            <p:spPr>
              <a:xfrm>
                <a:off x="6999166"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0" name="Google Shape;4540;p48"/>
              <p:cNvSpPr/>
              <p:nvPr/>
            </p:nvSpPr>
            <p:spPr>
              <a:xfrm>
                <a:off x="7100398"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41" name="Google Shape;4541;p48"/>
          <p:cNvGrpSpPr/>
          <p:nvPr/>
        </p:nvGrpSpPr>
        <p:grpSpPr>
          <a:xfrm>
            <a:off x="6842649" y="1185930"/>
            <a:ext cx="1581844" cy="732818"/>
            <a:chOff x="634175" y="2986275"/>
            <a:chExt cx="3147949" cy="1458344"/>
          </a:xfrm>
        </p:grpSpPr>
        <p:cxnSp>
          <p:nvCxnSpPr>
            <p:cNvPr id="4542" name="Google Shape;4542;p48"/>
            <p:cNvCxnSpPr>
              <a:stCxn id="4543" idx="4"/>
              <a:endCxn id="4544" idx="0"/>
            </p:cNvCxnSpPr>
            <p:nvPr/>
          </p:nvCxnSpPr>
          <p:spPr>
            <a:xfrm>
              <a:off x="929975" y="3577875"/>
              <a:ext cx="591300" cy="275100"/>
            </a:xfrm>
            <a:prstGeom prst="straightConnector1">
              <a:avLst/>
            </a:prstGeom>
            <a:noFill/>
            <a:ln w="19050" cap="flat" cmpd="sng">
              <a:solidFill>
                <a:srgbClr val="435D74"/>
              </a:solidFill>
              <a:prstDash val="solid"/>
              <a:round/>
              <a:headEnd type="none" w="med" len="med"/>
              <a:tailEnd type="none" w="med" len="med"/>
            </a:ln>
          </p:spPr>
        </p:cxnSp>
        <p:cxnSp>
          <p:nvCxnSpPr>
            <p:cNvPr id="4545" name="Google Shape;4545;p48"/>
            <p:cNvCxnSpPr>
              <a:stCxn id="4544" idx="0"/>
              <a:endCxn id="4546" idx="4"/>
            </p:cNvCxnSpPr>
            <p:nvPr/>
          </p:nvCxnSpPr>
          <p:spPr>
            <a:xfrm rot="10800000" flipH="1">
              <a:off x="1521366" y="3577919"/>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4547" name="Google Shape;4547;p48"/>
            <p:cNvCxnSpPr>
              <a:stCxn id="4546" idx="4"/>
              <a:endCxn id="4548" idx="0"/>
            </p:cNvCxnSpPr>
            <p:nvPr/>
          </p:nvCxnSpPr>
          <p:spPr>
            <a:xfrm>
              <a:off x="2208152" y="3577875"/>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4549" name="Google Shape;4549;p48"/>
            <p:cNvCxnSpPr>
              <a:stCxn id="4548" idx="0"/>
              <a:endCxn id="4550" idx="4"/>
            </p:cNvCxnSpPr>
            <p:nvPr/>
          </p:nvCxnSpPr>
          <p:spPr>
            <a:xfrm rot="10800000" flipH="1">
              <a:off x="2894933" y="3577918"/>
              <a:ext cx="591300" cy="275100"/>
            </a:xfrm>
            <a:prstGeom prst="straightConnector1">
              <a:avLst/>
            </a:prstGeom>
            <a:noFill/>
            <a:ln w="19050" cap="flat" cmpd="sng">
              <a:solidFill>
                <a:srgbClr val="435D74"/>
              </a:solidFill>
              <a:prstDash val="solid"/>
              <a:round/>
              <a:headEnd type="none" w="med" len="med"/>
              <a:tailEnd type="none" w="med" len="med"/>
            </a:ln>
          </p:spPr>
        </p:cxnSp>
        <p:sp>
          <p:nvSpPr>
            <p:cNvPr id="4550" name="Google Shape;4550;p48"/>
            <p:cNvSpPr/>
            <p:nvPr/>
          </p:nvSpPr>
          <p:spPr>
            <a:xfrm>
              <a:off x="3190524"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546" name="Google Shape;4546;p48"/>
            <p:cNvSpPr/>
            <p:nvPr/>
          </p:nvSpPr>
          <p:spPr>
            <a:xfrm>
              <a:off x="1912352"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543" name="Google Shape;4543;p48"/>
            <p:cNvSpPr/>
            <p:nvPr/>
          </p:nvSpPr>
          <p:spPr>
            <a:xfrm>
              <a:off x="634175"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548" name="Google Shape;4548;p48"/>
            <p:cNvSpPr/>
            <p:nvPr/>
          </p:nvSpPr>
          <p:spPr>
            <a:xfrm>
              <a:off x="2599133" y="3853018"/>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544" name="Google Shape;4544;p48"/>
            <p:cNvSpPr/>
            <p:nvPr/>
          </p:nvSpPr>
          <p:spPr>
            <a:xfrm>
              <a:off x="1225566" y="3853019"/>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grpSp>
      <p:grpSp>
        <p:nvGrpSpPr>
          <p:cNvPr id="4551" name="Google Shape;4551;p48"/>
          <p:cNvGrpSpPr/>
          <p:nvPr/>
        </p:nvGrpSpPr>
        <p:grpSpPr>
          <a:xfrm>
            <a:off x="3410364" y="2880240"/>
            <a:ext cx="1675128" cy="313674"/>
            <a:chOff x="998425" y="1182125"/>
            <a:chExt cx="1065400" cy="199500"/>
          </a:xfrm>
        </p:grpSpPr>
        <p:sp>
          <p:nvSpPr>
            <p:cNvPr id="4552" name="Google Shape;4552;p48"/>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3" name="Google Shape;4553;p48"/>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4" name="Google Shape;4554;p48"/>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5" name="Google Shape;4555;p48"/>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6" name="Google Shape;4556;p48"/>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7" name="Google Shape;4557;p48"/>
          <p:cNvGrpSpPr/>
          <p:nvPr/>
        </p:nvGrpSpPr>
        <p:grpSpPr>
          <a:xfrm>
            <a:off x="3410363" y="3836206"/>
            <a:ext cx="1675129" cy="525345"/>
            <a:chOff x="5194708" y="3484366"/>
            <a:chExt cx="3148148" cy="987304"/>
          </a:xfrm>
        </p:grpSpPr>
        <p:grpSp>
          <p:nvGrpSpPr>
            <p:cNvPr id="4558" name="Google Shape;4558;p48"/>
            <p:cNvGrpSpPr/>
            <p:nvPr/>
          </p:nvGrpSpPr>
          <p:grpSpPr>
            <a:xfrm>
              <a:off x="7531521" y="3484366"/>
              <a:ext cx="811335" cy="987304"/>
              <a:chOff x="3379425" y="1617275"/>
              <a:chExt cx="1090650" cy="1327200"/>
            </a:xfrm>
          </p:grpSpPr>
          <p:sp>
            <p:nvSpPr>
              <p:cNvPr id="4559" name="Google Shape;4559;p48"/>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0" name="Google Shape;4560;p48"/>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1" name="Google Shape;4561;p48"/>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2" name="Google Shape;4562;p48"/>
            <p:cNvGrpSpPr/>
            <p:nvPr/>
          </p:nvGrpSpPr>
          <p:grpSpPr>
            <a:xfrm>
              <a:off x="6752546" y="3484366"/>
              <a:ext cx="811428" cy="987304"/>
              <a:chOff x="2332275" y="1617275"/>
              <a:chExt cx="1090775" cy="1327200"/>
            </a:xfrm>
          </p:grpSpPr>
          <p:sp>
            <p:nvSpPr>
              <p:cNvPr id="4563" name="Google Shape;4563;p48"/>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4" name="Google Shape;4564;p48"/>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5" name="Google Shape;4565;p48"/>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6" name="Google Shape;4566;p48"/>
            <p:cNvGrpSpPr/>
            <p:nvPr/>
          </p:nvGrpSpPr>
          <p:grpSpPr>
            <a:xfrm>
              <a:off x="5973664" y="3484366"/>
              <a:ext cx="811335" cy="987304"/>
              <a:chOff x="1285250" y="1617275"/>
              <a:chExt cx="1090650" cy="1327200"/>
            </a:xfrm>
          </p:grpSpPr>
          <p:sp>
            <p:nvSpPr>
              <p:cNvPr id="4567" name="Google Shape;4567;p48"/>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8" name="Google Shape;4568;p48"/>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9" name="Google Shape;4569;p48"/>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0" name="Google Shape;4570;p48"/>
            <p:cNvGrpSpPr/>
            <p:nvPr/>
          </p:nvGrpSpPr>
          <p:grpSpPr>
            <a:xfrm>
              <a:off x="5194708" y="3484366"/>
              <a:ext cx="811409" cy="987304"/>
              <a:chOff x="238125" y="1617275"/>
              <a:chExt cx="1090750" cy="1327200"/>
            </a:xfrm>
          </p:grpSpPr>
          <p:sp>
            <p:nvSpPr>
              <p:cNvPr id="4571" name="Google Shape;4571;p48"/>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2" name="Google Shape;4572;p48"/>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3" name="Google Shape;4573;p48"/>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74" name="Google Shape;4574;p48"/>
          <p:cNvGrpSpPr/>
          <p:nvPr/>
        </p:nvGrpSpPr>
        <p:grpSpPr>
          <a:xfrm>
            <a:off x="6844048" y="2482095"/>
            <a:ext cx="1579046" cy="522230"/>
            <a:chOff x="6853641" y="2534077"/>
            <a:chExt cx="1515545" cy="501229"/>
          </a:xfrm>
        </p:grpSpPr>
        <p:grpSp>
          <p:nvGrpSpPr>
            <p:cNvPr id="4575" name="Google Shape;4575;p48"/>
            <p:cNvGrpSpPr/>
            <p:nvPr/>
          </p:nvGrpSpPr>
          <p:grpSpPr>
            <a:xfrm>
              <a:off x="6853641" y="2618923"/>
              <a:ext cx="1515545" cy="324556"/>
              <a:chOff x="6853641" y="2618923"/>
              <a:chExt cx="1515545" cy="324556"/>
            </a:xfrm>
          </p:grpSpPr>
          <p:sp>
            <p:nvSpPr>
              <p:cNvPr id="4576" name="Google Shape;4576;p48"/>
              <p:cNvSpPr/>
              <p:nvPr/>
            </p:nvSpPr>
            <p:spPr>
              <a:xfrm>
                <a:off x="7747010" y="2781222"/>
                <a:ext cx="324578" cy="16225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7" name="Google Shape;4577;p48"/>
              <p:cNvSpPr/>
              <p:nvPr/>
            </p:nvSpPr>
            <p:spPr>
              <a:xfrm>
                <a:off x="7449412" y="2618923"/>
                <a:ext cx="324496" cy="16225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8" name="Google Shape;4578;p48"/>
              <p:cNvSpPr/>
              <p:nvPr/>
            </p:nvSpPr>
            <p:spPr>
              <a:xfrm>
                <a:off x="6853641" y="2618923"/>
                <a:ext cx="324824" cy="16279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9" name="Google Shape;4579;p48"/>
              <p:cNvSpPr/>
              <p:nvPr/>
            </p:nvSpPr>
            <p:spPr>
              <a:xfrm>
                <a:off x="7151691" y="2781222"/>
                <a:ext cx="324578" cy="16225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0" name="Google Shape;4580;p48"/>
              <p:cNvSpPr/>
              <p:nvPr/>
            </p:nvSpPr>
            <p:spPr>
              <a:xfrm>
                <a:off x="8044362" y="2618923"/>
                <a:ext cx="324824" cy="16279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81" name="Google Shape;4581;p48"/>
            <p:cNvSpPr/>
            <p:nvPr/>
          </p:nvSpPr>
          <p:spPr>
            <a:xfrm>
              <a:off x="6899264" y="2673830"/>
              <a:ext cx="225242" cy="361476"/>
            </a:xfrm>
            <a:custGeom>
              <a:avLst/>
              <a:gdLst/>
              <a:ahLst/>
              <a:cxnLst/>
              <a:rect l="l" t="t" r="r" b="b"/>
              <a:pathLst>
                <a:path w="5485" h="8802" extrusionOk="0">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2" name="Google Shape;4582;p48"/>
            <p:cNvSpPr/>
            <p:nvPr/>
          </p:nvSpPr>
          <p:spPr>
            <a:xfrm>
              <a:off x="7198259" y="2534077"/>
              <a:ext cx="235261" cy="360532"/>
            </a:xfrm>
            <a:custGeom>
              <a:avLst/>
              <a:gdLst/>
              <a:ahLst/>
              <a:cxnLst/>
              <a:rect l="l" t="t" r="r" b="b"/>
              <a:pathLst>
                <a:path w="5729" h="8779" extrusionOk="0">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3" name="Google Shape;4583;p48"/>
            <p:cNvSpPr/>
            <p:nvPr/>
          </p:nvSpPr>
          <p:spPr>
            <a:xfrm>
              <a:off x="7493639" y="2673830"/>
              <a:ext cx="225200" cy="361476"/>
            </a:xfrm>
            <a:custGeom>
              <a:avLst/>
              <a:gdLst/>
              <a:ahLst/>
              <a:cxnLst/>
              <a:rect l="l" t="t" r="r" b="b"/>
              <a:pathLst>
                <a:path w="5484" h="8802" extrusionOk="0">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4" name="Google Shape;4584;p48"/>
            <p:cNvSpPr/>
            <p:nvPr/>
          </p:nvSpPr>
          <p:spPr>
            <a:xfrm>
              <a:off x="7792387" y="2534077"/>
              <a:ext cx="235261" cy="360532"/>
            </a:xfrm>
            <a:custGeom>
              <a:avLst/>
              <a:gdLst/>
              <a:ahLst/>
              <a:cxnLst/>
              <a:rect l="l" t="t" r="r" b="b"/>
              <a:pathLst>
                <a:path w="5729" h="8779" extrusionOk="0">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5" name="Google Shape;4585;p48"/>
            <p:cNvSpPr/>
            <p:nvPr/>
          </p:nvSpPr>
          <p:spPr>
            <a:xfrm>
              <a:off x="8090150" y="2673789"/>
              <a:ext cx="225857" cy="361517"/>
            </a:xfrm>
            <a:custGeom>
              <a:avLst/>
              <a:gdLst/>
              <a:ahLst/>
              <a:cxnLst/>
              <a:rect l="l" t="t" r="r" b="b"/>
              <a:pathLst>
                <a:path w="5500" h="8803" extrusionOk="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6" name="Google Shape;4586;p48"/>
          <p:cNvGrpSpPr/>
          <p:nvPr/>
        </p:nvGrpSpPr>
        <p:grpSpPr>
          <a:xfrm>
            <a:off x="3438940" y="3357136"/>
            <a:ext cx="1617976" cy="346616"/>
            <a:chOff x="1808063" y="4294338"/>
            <a:chExt cx="3370782" cy="721817"/>
          </a:xfrm>
        </p:grpSpPr>
        <p:sp>
          <p:nvSpPr>
            <p:cNvPr id="4587" name="Google Shape;4587;p48"/>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8" name="Google Shape;4588;p48"/>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9" name="Google Shape;4589;p48"/>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0" name="Google Shape;4590;p48"/>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1" name="Google Shape;4591;p48"/>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2" name="Google Shape;4592;p48"/>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3" name="Google Shape;4593;p48"/>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4" name="Google Shape;4594;p48"/>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5" name="Google Shape;4595;p48"/>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6" name="Google Shape;4596;p48"/>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7" name="Google Shape;4597;p48"/>
          <p:cNvGrpSpPr/>
          <p:nvPr/>
        </p:nvGrpSpPr>
        <p:grpSpPr>
          <a:xfrm>
            <a:off x="5264936" y="4023886"/>
            <a:ext cx="1417067" cy="350605"/>
            <a:chOff x="4234950" y="2101012"/>
            <a:chExt cx="4219974" cy="1044090"/>
          </a:xfrm>
        </p:grpSpPr>
        <p:sp>
          <p:nvSpPr>
            <p:cNvPr id="4598" name="Google Shape;4598;p48"/>
            <p:cNvSpPr/>
            <p:nvPr/>
          </p:nvSpPr>
          <p:spPr>
            <a:xfrm rot="10800000">
              <a:off x="7528544"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9" name="Google Shape;4599;p48"/>
            <p:cNvSpPr/>
            <p:nvPr/>
          </p:nvSpPr>
          <p:spPr>
            <a:xfrm rot="10800000">
              <a:off x="6487595" y="2218809"/>
              <a:ext cx="827572" cy="826702"/>
            </a:xfrm>
            <a:custGeom>
              <a:avLst/>
              <a:gdLst/>
              <a:ahLst/>
              <a:cxnLst/>
              <a:rect l="l" t="t" r="r" b="b"/>
              <a:pathLst>
                <a:path w="34926" h="34893" extrusionOk="0">
                  <a:moveTo>
                    <a:pt x="1" y="1"/>
                  </a:moveTo>
                  <a:lnTo>
                    <a:pt x="1" y="34892"/>
                  </a:lnTo>
                  <a:lnTo>
                    <a:pt x="34926" y="34892"/>
                  </a:lnTo>
                  <a:lnTo>
                    <a:pt x="34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0" name="Google Shape;4600;p48"/>
            <p:cNvSpPr/>
            <p:nvPr/>
          </p:nvSpPr>
          <p:spPr>
            <a:xfrm rot="10800000">
              <a:off x="5430819" y="2218809"/>
              <a:ext cx="827572" cy="826702"/>
            </a:xfrm>
            <a:custGeom>
              <a:avLst/>
              <a:gdLst/>
              <a:ahLst/>
              <a:cxnLst/>
              <a:rect l="l" t="t" r="r" b="b"/>
              <a:pathLst>
                <a:path w="34926" h="34893" extrusionOk="0">
                  <a:moveTo>
                    <a:pt x="0" y="1"/>
                  </a:moveTo>
                  <a:lnTo>
                    <a:pt x="0" y="34892"/>
                  </a:lnTo>
                  <a:lnTo>
                    <a:pt x="34925" y="34892"/>
                  </a:lnTo>
                  <a:lnTo>
                    <a:pt x="3492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1" name="Google Shape;4601;p48"/>
            <p:cNvSpPr/>
            <p:nvPr/>
          </p:nvSpPr>
          <p:spPr>
            <a:xfrm rot="10800000">
              <a:off x="4374848"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2" name="Google Shape;4602;p48"/>
            <p:cNvSpPr/>
            <p:nvPr/>
          </p:nvSpPr>
          <p:spPr>
            <a:xfrm rot="10800000">
              <a:off x="7410780" y="2622683"/>
              <a:ext cx="1044144" cy="522420"/>
            </a:xfrm>
            <a:custGeom>
              <a:avLst/>
              <a:gdLst/>
              <a:ahLst/>
              <a:cxnLst/>
              <a:rect l="l" t="t" r="r" b="b"/>
              <a:pathLst>
                <a:path w="44066" h="22050" fill="none" extrusionOk="0">
                  <a:moveTo>
                    <a:pt x="1" y="22050"/>
                  </a:moveTo>
                  <a:cubicBezTo>
                    <a:pt x="1" y="9874"/>
                    <a:pt x="9874" y="1"/>
                    <a:pt x="22050" y="1"/>
                  </a:cubicBezTo>
                  <a:cubicBezTo>
                    <a:pt x="34192" y="1"/>
                    <a:pt x="44065" y="9874"/>
                    <a:pt x="44065" y="22050"/>
                  </a:cubicBezTo>
                </a:path>
              </a:pathLst>
            </a:custGeom>
            <a:noFill/>
            <a:ln w="20850"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3" name="Google Shape;4603;p48"/>
            <p:cNvSpPr/>
            <p:nvPr/>
          </p:nvSpPr>
          <p:spPr>
            <a:xfrm rot="10800000">
              <a:off x="6366656" y="2101012"/>
              <a:ext cx="1044144" cy="521638"/>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noFill/>
            <a:ln w="20850"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4" name="Google Shape;4604;p48"/>
            <p:cNvSpPr/>
            <p:nvPr/>
          </p:nvSpPr>
          <p:spPr>
            <a:xfrm rot="10800000">
              <a:off x="5322557" y="2622683"/>
              <a:ext cx="1044120" cy="522420"/>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20850" cap="rnd" cmpd="sng">
              <a:solidFill>
                <a:srgbClr val="869FB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5" name="Google Shape;4605;p48"/>
            <p:cNvSpPr/>
            <p:nvPr/>
          </p:nvSpPr>
          <p:spPr>
            <a:xfrm rot="10800000">
              <a:off x="4278434" y="2101012"/>
              <a:ext cx="1044144" cy="521638"/>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noFill/>
            <a:ln w="20850" cap="rnd" cmpd="sng">
              <a:solidFill>
                <a:srgbClr val="BAC8D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6" name="Google Shape;4606;p48"/>
            <p:cNvSpPr/>
            <p:nvPr/>
          </p:nvSpPr>
          <p:spPr>
            <a:xfrm rot="10800000">
              <a:off x="7367296" y="2570459"/>
              <a:ext cx="86984" cy="86975"/>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7" name="Google Shape;4607;p48"/>
            <p:cNvSpPr/>
            <p:nvPr/>
          </p:nvSpPr>
          <p:spPr>
            <a:xfrm rot="10800000">
              <a:off x="6323197" y="2570459"/>
              <a:ext cx="86961" cy="86975"/>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8" name="Google Shape;4608;p48"/>
            <p:cNvSpPr/>
            <p:nvPr/>
          </p:nvSpPr>
          <p:spPr>
            <a:xfrm rot="10800000">
              <a:off x="5279073"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9" name="Google Shape;4609;p48"/>
            <p:cNvSpPr/>
            <p:nvPr/>
          </p:nvSpPr>
          <p:spPr>
            <a:xfrm rot="10800000">
              <a:off x="4234950"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0" name="Google Shape;4610;p48"/>
            <p:cNvSpPr/>
            <p:nvPr/>
          </p:nvSpPr>
          <p:spPr>
            <a:xfrm rot="10800000">
              <a:off x="7541197" y="2231460"/>
              <a:ext cx="801483" cy="800617"/>
            </a:xfrm>
            <a:custGeom>
              <a:avLst/>
              <a:gdLst/>
              <a:ahLst/>
              <a:cxnLst/>
              <a:rect l="l" t="t" r="r" b="b"/>
              <a:pathLst>
                <a:path w="33825" h="33792" extrusionOk="0">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1" name="Google Shape;4611;p48"/>
            <p:cNvSpPr/>
            <p:nvPr/>
          </p:nvSpPr>
          <p:spPr>
            <a:xfrm rot="10800000">
              <a:off x="6488377" y="2231460"/>
              <a:ext cx="800701" cy="800617"/>
            </a:xfrm>
            <a:custGeom>
              <a:avLst/>
              <a:gdLst/>
              <a:ahLst/>
              <a:cxnLst/>
              <a:rect l="l" t="t" r="r" b="b"/>
              <a:pathLst>
                <a:path w="33792" h="33792" extrusionOk="0">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2" name="Google Shape;4612;p48"/>
            <p:cNvSpPr/>
            <p:nvPr/>
          </p:nvSpPr>
          <p:spPr>
            <a:xfrm rot="10800000">
              <a:off x="5434776" y="2231460"/>
              <a:ext cx="800701" cy="800617"/>
            </a:xfrm>
            <a:custGeom>
              <a:avLst/>
              <a:gdLst/>
              <a:ahLst/>
              <a:cxnLst/>
              <a:rect l="l" t="t" r="r" b="b"/>
              <a:pathLst>
                <a:path w="33792" h="33792" extrusionOk="0">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3" name="Google Shape;4613;p48"/>
            <p:cNvSpPr/>
            <p:nvPr/>
          </p:nvSpPr>
          <p:spPr>
            <a:xfrm rot="10800000">
              <a:off x="4381980" y="2231460"/>
              <a:ext cx="800678" cy="800617"/>
            </a:xfrm>
            <a:custGeom>
              <a:avLst/>
              <a:gdLst/>
              <a:ahLst/>
              <a:cxnLst/>
              <a:rect l="l" t="t" r="r" b="b"/>
              <a:pathLst>
                <a:path w="33791" h="33792" extrusionOk="0">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4" name="Google Shape;4614;p48"/>
          <p:cNvGrpSpPr/>
          <p:nvPr/>
        </p:nvGrpSpPr>
        <p:grpSpPr>
          <a:xfrm>
            <a:off x="6840408" y="2014643"/>
            <a:ext cx="1586327" cy="371557"/>
            <a:chOff x="1247650" y="2075423"/>
            <a:chExt cx="6648477" cy="1557238"/>
          </a:xfrm>
        </p:grpSpPr>
        <p:sp>
          <p:nvSpPr>
            <p:cNvPr id="4615" name="Google Shape;4615;p48"/>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6" name="Google Shape;4616;p48"/>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7" name="Google Shape;4617;p48"/>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8" name="Google Shape;4618;p48"/>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9" name="Google Shape;4619;p48"/>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0" name="Google Shape;4620;p48"/>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w="19050" cap="flat" cmpd="sng">
              <a:solidFill>
                <a:srgbClr val="869FB2"/>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1" name="Google Shape;4621;p48"/>
          <p:cNvGrpSpPr/>
          <p:nvPr/>
        </p:nvGrpSpPr>
        <p:grpSpPr>
          <a:xfrm>
            <a:off x="5271678" y="1167833"/>
            <a:ext cx="1415601" cy="1648533"/>
            <a:chOff x="1839112" y="2209163"/>
            <a:chExt cx="1918159" cy="2233784"/>
          </a:xfrm>
        </p:grpSpPr>
        <p:sp>
          <p:nvSpPr>
            <p:cNvPr id="4622" name="Google Shape;4622;p48"/>
            <p:cNvSpPr/>
            <p:nvPr/>
          </p:nvSpPr>
          <p:spPr>
            <a:xfrm>
              <a:off x="1839112"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3" name="Google Shape;4623;p48"/>
            <p:cNvSpPr/>
            <p:nvPr/>
          </p:nvSpPr>
          <p:spPr>
            <a:xfrm>
              <a:off x="3182171"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4" name="Google Shape;4624;p48"/>
            <p:cNvSpPr/>
            <p:nvPr/>
          </p:nvSpPr>
          <p:spPr>
            <a:xfrm>
              <a:off x="3182171"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25" name="Google Shape;4625;p48"/>
            <p:cNvCxnSpPr>
              <a:stCxn id="4622" idx="6"/>
              <a:endCxn id="4623" idx="2"/>
            </p:cNvCxnSpPr>
            <p:nvPr/>
          </p:nvCxnSpPr>
          <p:spPr>
            <a:xfrm>
              <a:off x="2414212" y="2496713"/>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4626" name="Google Shape;4626;p48"/>
            <p:cNvCxnSpPr>
              <a:stCxn id="4623" idx="4"/>
              <a:endCxn id="4627" idx="0"/>
            </p:cNvCxnSpPr>
            <p:nvPr/>
          </p:nvCxnSpPr>
          <p:spPr>
            <a:xfrm rot="5400000">
              <a:off x="2669921" y="2240963"/>
              <a:ext cx="256500" cy="1343100"/>
            </a:xfrm>
            <a:prstGeom prst="bentConnector3">
              <a:avLst>
                <a:gd name="adj1" fmla="val 50000"/>
              </a:avLst>
            </a:prstGeom>
            <a:noFill/>
            <a:ln w="19050" cap="flat" cmpd="sng">
              <a:solidFill>
                <a:srgbClr val="374957"/>
              </a:solidFill>
              <a:prstDash val="solid"/>
              <a:round/>
              <a:headEnd type="none" w="med" len="med"/>
              <a:tailEnd type="none" w="med" len="med"/>
            </a:ln>
          </p:spPr>
        </p:cxnSp>
        <p:cxnSp>
          <p:nvCxnSpPr>
            <p:cNvPr id="4628" name="Google Shape;4628;p48"/>
            <p:cNvCxnSpPr>
              <a:stCxn id="4627" idx="6"/>
              <a:endCxn id="4624" idx="2"/>
            </p:cNvCxnSpPr>
            <p:nvPr/>
          </p:nvCxnSpPr>
          <p:spPr>
            <a:xfrm>
              <a:off x="2414212" y="3328316"/>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4629" name="Google Shape;4629;p48"/>
            <p:cNvCxnSpPr>
              <a:stCxn id="4624" idx="4"/>
              <a:endCxn id="4630" idx="0"/>
            </p:cNvCxnSpPr>
            <p:nvPr/>
          </p:nvCxnSpPr>
          <p:spPr>
            <a:xfrm rot="5400000">
              <a:off x="2672171" y="3070316"/>
              <a:ext cx="252000" cy="1343100"/>
            </a:xfrm>
            <a:prstGeom prst="bentConnector3">
              <a:avLst>
                <a:gd name="adj1" fmla="val 49996"/>
              </a:avLst>
            </a:prstGeom>
            <a:noFill/>
            <a:ln w="19050" cap="flat" cmpd="sng">
              <a:solidFill>
                <a:srgbClr val="374957"/>
              </a:solidFill>
              <a:prstDash val="solid"/>
              <a:round/>
              <a:headEnd type="none" w="med" len="med"/>
              <a:tailEnd type="none" w="med" len="med"/>
            </a:ln>
          </p:spPr>
        </p:cxnSp>
        <p:sp>
          <p:nvSpPr>
            <p:cNvPr id="4627" name="Google Shape;4627;p48"/>
            <p:cNvSpPr/>
            <p:nvPr/>
          </p:nvSpPr>
          <p:spPr>
            <a:xfrm>
              <a:off x="1839112"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0" name="Google Shape;4630;p48"/>
            <p:cNvSpPr/>
            <p:nvPr/>
          </p:nvSpPr>
          <p:spPr>
            <a:xfrm>
              <a:off x="1839112"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1" name="Google Shape;4631;p48"/>
            <p:cNvSpPr/>
            <p:nvPr/>
          </p:nvSpPr>
          <p:spPr>
            <a:xfrm>
              <a:off x="3182171"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32" name="Google Shape;4632;p48"/>
            <p:cNvCxnSpPr>
              <a:endCxn id="4631" idx="2"/>
            </p:cNvCxnSpPr>
            <p:nvPr/>
          </p:nvCxnSpPr>
          <p:spPr>
            <a:xfrm>
              <a:off x="2413871" y="4154498"/>
              <a:ext cx="768300" cy="900"/>
            </a:xfrm>
            <a:prstGeom prst="bentConnector3">
              <a:avLst>
                <a:gd name="adj1" fmla="val 50000"/>
              </a:avLst>
            </a:prstGeom>
            <a:noFill/>
            <a:ln w="19050" cap="flat" cmpd="sng">
              <a:solidFill>
                <a:srgbClr val="374957"/>
              </a:solidFill>
              <a:prstDash val="solid"/>
              <a:round/>
              <a:headEnd type="none" w="med" len="med"/>
              <a:tailEnd type="none" w="med" len="med"/>
            </a:ln>
          </p:spPr>
        </p:cxnSp>
      </p:grpSp>
      <p:grpSp>
        <p:nvGrpSpPr>
          <p:cNvPr id="4633" name="Google Shape;4633;p48"/>
          <p:cNvGrpSpPr/>
          <p:nvPr/>
        </p:nvGrpSpPr>
        <p:grpSpPr>
          <a:xfrm>
            <a:off x="3428944" y="1185917"/>
            <a:ext cx="1637968" cy="154942"/>
            <a:chOff x="238125" y="2506075"/>
            <a:chExt cx="7115411" cy="673075"/>
          </a:xfrm>
        </p:grpSpPr>
        <p:sp>
          <p:nvSpPr>
            <p:cNvPr id="4634" name="Google Shape;4634;p48"/>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5" name="Google Shape;4635;p48"/>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6" name="Google Shape;4636;p48"/>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7" name="Google Shape;4637;p48"/>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8" name="Google Shape;4638;p48"/>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9" name="Google Shape;4639;p48"/>
          <p:cNvGrpSpPr/>
          <p:nvPr/>
        </p:nvGrpSpPr>
        <p:grpSpPr>
          <a:xfrm>
            <a:off x="1969680" y="1500635"/>
            <a:ext cx="1262932" cy="785408"/>
            <a:chOff x="548861" y="389676"/>
            <a:chExt cx="3843371" cy="2390163"/>
          </a:xfrm>
        </p:grpSpPr>
        <p:cxnSp>
          <p:nvCxnSpPr>
            <p:cNvPr id="4640" name="Google Shape;4640;p48"/>
            <p:cNvCxnSpPr/>
            <p:nvPr/>
          </p:nvCxnSpPr>
          <p:spPr>
            <a:xfrm rot="10800000" flipH="1">
              <a:off x="3486925" y="1918250"/>
              <a:ext cx="742200" cy="6903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641" name="Google Shape;4641;p48"/>
            <p:cNvCxnSpPr/>
            <p:nvPr/>
          </p:nvCxnSpPr>
          <p:spPr>
            <a:xfrm rot="-5400000" flipH="1">
              <a:off x="3486925" y="577350"/>
              <a:ext cx="650100" cy="6501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642" name="Google Shape;4642;p48"/>
            <p:cNvCxnSpPr/>
            <p:nvPr/>
          </p:nvCxnSpPr>
          <p:spPr>
            <a:xfrm>
              <a:off x="2725450" y="576000"/>
              <a:ext cx="1410600" cy="18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643" name="Google Shape;4643;p48"/>
            <p:cNvCxnSpPr/>
            <p:nvPr/>
          </p:nvCxnSpPr>
          <p:spPr>
            <a:xfrm rot="10800000" flipH="1">
              <a:off x="756500" y="577975"/>
              <a:ext cx="1705500" cy="1049100"/>
            </a:xfrm>
            <a:prstGeom prst="bentConnector3">
              <a:avLst>
                <a:gd name="adj1" fmla="val 50000"/>
              </a:avLst>
            </a:prstGeom>
            <a:noFill/>
            <a:ln w="9525" cap="flat" cmpd="sng">
              <a:solidFill>
                <a:srgbClr val="BAC8D3"/>
              </a:solidFill>
              <a:prstDash val="solid"/>
              <a:round/>
              <a:headEnd type="none" w="med" len="med"/>
              <a:tailEnd type="none" w="med" len="med"/>
            </a:ln>
          </p:spPr>
        </p:cxnSp>
        <p:cxnSp>
          <p:nvCxnSpPr>
            <p:cNvPr id="4644" name="Google Shape;4644;p48"/>
            <p:cNvCxnSpPr/>
            <p:nvPr/>
          </p:nvCxnSpPr>
          <p:spPr>
            <a:xfrm>
              <a:off x="760067" y="1625791"/>
              <a:ext cx="1689000" cy="9741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4645" name="Google Shape;4645;p48"/>
            <p:cNvSpPr/>
            <p:nvPr/>
          </p:nvSpPr>
          <p:spPr>
            <a:xfrm>
              <a:off x="548861" y="1338125"/>
              <a:ext cx="502050" cy="50287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46" name="Google Shape;4646;p48"/>
            <p:cNvCxnSpPr/>
            <p:nvPr/>
          </p:nvCxnSpPr>
          <p:spPr>
            <a:xfrm>
              <a:off x="2725450" y="2609025"/>
              <a:ext cx="1416000" cy="18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4647" name="Google Shape;4647;p48"/>
            <p:cNvSpPr/>
            <p:nvPr/>
          </p:nvSpPr>
          <p:spPr>
            <a:xfrm>
              <a:off x="4095707" y="1083398"/>
              <a:ext cx="289400" cy="268650"/>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8" name="Google Shape;4648;p48"/>
            <p:cNvSpPr/>
            <p:nvPr/>
          </p:nvSpPr>
          <p:spPr>
            <a:xfrm>
              <a:off x="2421967" y="389676"/>
              <a:ext cx="383625" cy="371825"/>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9" name="Google Shape;4649;p48"/>
            <p:cNvSpPr/>
            <p:nvPr/>
          </p:nvSpPr>
          <p:spPr>
            <a:xfrm>
              <a:off x="4095707" y="426309"/>
              <a:ext cx="289400" cy="268850"/>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0" name="Google Shape;4650;p48"/>
            <p:cNvSpPr/>
            <p:nvPr/>
          </p:nvSpPr>
          <p:spPr>
            <a:xfrm>
              <a:off x="4102832" y="2474633"/>
              <a:ext cx="289400" cy="269425"/>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1" name="Google Shape;4651;p48"/>
            <p:cNvSpPr/>
            <p:nvPr/>
          </p:nvSpPr>
          <p:spPr>
            <a:xfrm>
              <a:off x="4095707" y="1772738"/>
              <a:ext cx="289400" cy="268825"/>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2" name="Google Shape;4652;p48"/>
            <p:cNvSpPr/>
            <p:nvPr/>
          </p:nvSpPr>
          <p:spPr>
            <a:xfrm>
              <a:off x="2422792" y="2408015"/>
              <a:ext cx="383650" cy="371825"/>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3" name="Google Shape;4653;p48"/>
          <p:cNvGrpSpPr/>
          <p:nvPr/>
        </p:nvGrpSpPr>
        <p:grpSpPr>
          <a:xfrm>
            <a:off x="757812" y="2607512"/>
            <a:ext cx="1412054" cy="633562"/>
            <a:chOff x="1187400" y="2529299"/>
            <a:chExt cx="6769193" cy="2241903"/>
          </a:xfrm>
        </p:grpSpPr>
        <p:sp>
          <p:nvSpPr>
            <p:cNvPr id="4654" name="Google Shape;4654;p48"/>
            <p:cNvSpPr/>
            <p:nvPr/>
          </p:nvSpPr>
          <p:spPr>
            <a:xfrm>
              <a:off x="3802943" y="2529299"/>
              <a:ext cx="1538100" cy="442500"/>
            </a:xfrm>
            <a:prstGeom prst="roundRect">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4655" name="Google Shape;4655;p48"/>
            <p:cNvSpPr/>
            <p:nvPr/>
          </p:nvSpPr>
          <p:spPr>
            <a:xfrm>
              <a:off x="5573240"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656" name="Google Shape;4656;p48"/>
            <p:cNvSpPr/>
            <p:nvPr/>
          </p:nvSpPr>
          <p:spPr>
            <a:xfrm>
              <a:off x="2032647"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657" name="Google Shape;4657;p48"/>
            <p:cNvSpPr/>
            <p:nvPr/>
          </p:nvSpPr>
          <p:spPr>
            <a:xfrm>
              <a:off x="11874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658" name="Google Shape;4658;p48"/>
            <p:cNvSpPr/>
            <p:nvPr/>
          </p:nvSpPr>
          <p:spPr>
            <a:xfrm>
              <a:off x="28778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659" name="Google Shape;4659;p48"/>
            <p:cNvSpPr/>
            <p:nvPr/>
          </p:nvSpPr>
          <p:spPr>
            <a:xfrm>
              <a:off x="47280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660" name="Google Shape;4660;p48"/>
            <p:cNvSpPr/>
            <p:nvPr/>
          </p:nvSpPr>
          <p:spPr>
            <a:xfrm>
              <a:off x="64184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cxnSp>
          <p:nvCxnSpPr>
            <p:cNvPr id="4661" name="Google Shape;4661;p48"/>
            <p:cNvCxnSpPr>
              <a:stCxn id="4654" idx="2"/>
              <a:endCxn id="4655" idx="0"/>
            </p:cNvCxnSpPr>
            <p:nvPr/>
          </p:nvCxnSpPr>
          <p:spPr>
            <a:xfrm rot="-5400000" flipH="1">
              <a:off x="5228543" y="2315249"/>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662" name="Google Shape;4662;p48"/>
            <p:cNvCxnSpPr>
              <a:stCxn id="4656" idx="0"/>
              <a:endCxn id="4654" idx="2"/>
            </p:cNvCxnSpPr>
            <p:nvPr/>
          </p:nvCxnSpPr>
          <p:spPr>
            <a:xfrm rot="-5400000">
              <a:off x="3458247" y="2315250"/>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663" name="Google Shape;4663;p48"/>
            <p:cNvCxnSpPr>
              <a:stCxn id="4656" idx="2"/>
              <a:endCxn id="4658" idx="0"/>
            </p:cNvCxnSpPr>
            <p:nvPr/>
          </p:nvCxnSpPr>
          <p:spPr>
            <a:xfrm rot="-5400000" flipH="1">
              <a:off x="2995647" y="3677550"/>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664" name="Google Shape;4664;p48"/>
            <p:cNvCxnSpPr>
              <a:stCxn id="4657" idx="0"/>
              <a:endCxn id="4656" idx="2"/>
            </p:cNvCxnSpPr>
            <p:nvPr/>
          </p:nvCxnSpPr>
          <p:spPr>
            <a:xfrm rot="-5400000">
              <a:off x="21504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665" name="Google Shape;4665;p48"/>
            <p:cNvCxnSpPr>
              <a:stCxn id="4655" idx="2"/>
              <a:endCxn id="4660" idx="0"/>
            </p:cNvCxnSpPr>
            <p:nvPr/>
          </p:nvCxnSpPr>
          <p:spPr>
            <a:xfrm rot="-5400000" flipH="1">
              <a:off x="6536390" y="3677400"/>
              <a:ext cx="457200" cy="8454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666" name="Google Shape;4666;p48"/>
            <p:cNvCxnSpPr>
              <a:stCxn id="4659" idx="0"/>
              <a:endCxn id="4655" idx="2"/>
            </p:cNvCxnSpPr>
            <p:nvPr/>
          </p:nvCxnSpPr>
          <p:spPr>
            <a:xfrm rot="-5400000">
              <a:off x="56910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grpSp>
      <p:grpSp>
        <p:nvGrpSpPr>
          <p:cNvPr id="4667" name="Google Shape;4667;p48"/>
          <p:cNvGrpSpPr/>
          <p:nvPr/>
        </p:nvGrpSpPr>
        <p:grpSpPr>
          <a:xfrm>
            <a:off x="6844058" y="3100221"/>
            <a:ext cx="1579035" cy="540873"/>
            <a:chOff x="6895650" y="3126697"/>
            <a:chExt cx="1436662" cy="492105"/>
          </a:xfrm>
        </p:grpSpPr>
        <p:sp>
          <p:nvSpPr>
            <p:cNvPr id="4668" name="Google Shape;4668;p48"/>
            <p:cNvSpPr/>
            <p:nvPr/>
          </p:nvSpPr>
          <p:spPr>
            <a:xfrm>
              <a:off x="715182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9" name="Google Shape;4669;p48"/>
            <p:cNvSpPr/>
            <p:nvPr/>
          </p:nvSpPr>
          <p:spPr>
            <a:xfrm>
              <a:off x="766416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0" name="Google Shape;4670;p48"/>
            <p:cNvSpPr/>
            <p:nvPr/>
          </p:nvSpPr>
          <p:spPr>
            <a:xfrm>
              <a:off x="6895650" y="3127761"/>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1" name="Google Shape;4671;p48"/>
            <p:cNvSpPr/>
            <p:nvPr/>
          </p:nvSpPr>
          <p:spPr>
            <a:xfrm>
              <a:off x="7399482"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2" name="Google Shape;4672;p48"/>
            <p:cNvSpPr/>
            <p:nvPr/>
          </p:nvSpPr>
          <p:spPr>
            <a:xfrm>
              <a:off x="7911823"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73" name="Google Shape;4673;p48"/>
            <p:cNvGrpSpPr/>
            <p:nvPr/>
          </p:nvGrpSpPr>
          <p:grpSpPr>
            <a:xfrm>
              <a:off x="6995957" y="3335810"/>
              <a:ext cx="1230393" cy="71754"/>
              <a:chOff x="6995957" y="3287964"/>
              <a:chExt cx="1230393" cy="71754"/>
            </a:xfrm>
          </p:grpSpPr>
          <p:sp>
            <p:nvSpPr>
              <p:cNvPr id="4674" name="Google Shape;4674;p48"/>
              <p:cNvSpPr/>
              <p:nvPr/>
            </p:nvSpPr>
            <p:spPr>
              <a:xfrm>
                <a:off x="8006733" y="3287964"/>
                <a:ext cx="219617" cy="71754"/>
              </a:xfrm>
              <a:custGeom>
                <a:avLst/>
                <a:gdLst/>
                <a:ahLst/>
                <a:cxnLst/>
                <a:rect l="l" t="t" r="r" b="b"/>
                <a:pathLst>
                  <a:path w="6608" h="2159" extrusionOk="0">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5" name="Google Shape;4675;p48"/>
              <p:cNvSpPr/>
              <p:nvPr/>
            </p:nvSpPr>
            <p:spPr>
              <a:xfrm>
                <a:off x="7756540" y="3287964"/>
                <a:ext cx="219617" cy="71754"/>
              </a:xfrm>
              <a:custGeom>
                <a:avLst/>
                <a:gdLst/>
                <a:ahLst/>
                <a:cxnLst/>
                <a:rect l="l" t="t" r="r" b="b"/>
                <a:pathLst>
                  <a:path w="6608" h="2159" extrusionOk="0">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6" name="Google Shape;4676;p48"/>
              <p:cNvSpPr/>
              <p:nvPr/>
            </p:nvSpPr>
            <p:spPr>
              <a:xfrm>
                <a:off x="7496443"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7" name="Google Shape;4677;p48"/>
              <p:cNvSpPr/>
              <p:nvPr/>
            </p:nvSpPr>
            <p:spPr>
              <a:xfrm>
                <a:off x="7243757"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8" name="Google Shape;4678;p48"/>
              <p:cNvSpPr/>
              <p:nvPr/>
            </p:nvSpPr>
            <p:spPr>
              <a:xfrm>
                <a:off x="6995957" y="3287964"/>
                <a:ext cx="219617" cy="71754"/>
              </a:xfrm>
              <a:custGeom>
                <a:avLst/>
                <a:gdLst/>
                <a:ahLst/>
                <a:cxnLst/>
                <a:rect l="l" t="t" r="r" b="b"/>
                <a:pathLst>
                  <a:path w="6608" h="2159" extrusionOk="0">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79" name="Google Shape;4679;p48"/>
          <p:cNvGrpSpPr/>
          <p:nvPr/>
        </p:nvGrpSpPr>
        <p:grpSpPr>
          <a:xfrm>
            <a:off x="6842640" y="3736984"/>
            <a:ext cx="1581862" cy="650625"/>
            <a:chOff x="6777990" y="3710194"/>
            <a:chExt cx="1646915" cy="677382"/>
          </a:xfrm>
        </p:grpSpPr>
        <p:grpSp>
          <p:nvGrpSpPr>
            <p:cNvPr id="4680" name="Google Shape;4680;p48"/>
            <p:cNvGrpSpPr/>
            <p:nvPr/>
          </p:nvGrpSpPr>
          <p:grpSpPr>
            <a:xfrm>
              <a:off x="6777990" y="3874492"/>
              <a:ext cx="411129" cy="513083"/>
              <a:chOff x="6777990" y="3874492"/>
              <a:chExt cx="411129" cy="513083"/>
            </a:xfrm>
          </p:grpSpPr>
          <p:cxnSp>
            <p:nvCxnSpPr>
              <p:cNvPr id="4681" name="Google Shape;4681;p48"/>
              <p:cNvCxnSpPr/>
              <p:nvPr/>
            </p:nvCxnSpPr>
            <p:spPr>
              <a:xfrm>
                <a:off x="6977019"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4682" name="Google Shape;4682;p48"/>
              <p:cNvSpPr/>
              <p:nvPr/>
            </p:nvSpPr>
            <p:spPr>
              <a:xfrm>
                <a:off x="6777990"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3" name="Google Shape;4683;p48"/>
            <p:cNvGrpSpPr/>
            <p:nvPr/>
          </p:nvGrpSpPr>
          <p:grpSpPr>
            <a:xfrm>
              <a:off x="7188425" y="3710194"/>
              <a:ext cx="411123" cy="520535"/>
              <a:chOff x="7188425" y="3710194"/>
              <a:chExt cx="411123" cy="520535"/>
            </a:xfrm>
          </p:grpSpPr>
          <p:cxnSp>
            <p:nvCxnSpPr>
              <p:cNvPr id="4684" name="Google Shape;4684;p48"/>
              <p:cNvCxnSpPr/>
              <p:nvPr/>
            </p:nvCxnSpPr>
            <p:spPr>
              <a:xfrm rot="10800000">
                <a:off x="7393988" y="3710194"/>
                <a:ext cx="0" cy="170700"/>
              </a:xfrm>
              <a:prstGeom prst="straightConnector1">
                <a:avLst/>
              </a:prstGeom>
              <a:noFill/>
              <a:ln w="19050" cap="flat" cmpd="sng">
                <a:solidFill>
                  <a:srgbClr val="A5B7C6"/>
                </a:solidFill>
                <a:prstDash val="solid"/>
                <a:round/>
                <a:headEnd type="none" w="med" len="med"/>
                <a:tailEnd type="diamond" w="med" len="med"/>
              </a:ln>
            </p:spPr>
          </p:cxnSp>
          <p:sp>
            <p:nvSpPr>
              <p:cNvPr id="4685" name="Google Shape;4685;p48"/>
              <p:cNvSpPr/>
              <p:nvPr/>
            </p:nvSpPr>
            <p:spPr>
              <a:xfrm>
                <a:off x="7188425" y="3874492"/>
                <a:ext cx="411123" cy="356237"/>
              </a:xfrm>
              <a:custGeom>
                <a:avLst/>
                <a:gdLst/>
                <a:ahLst/>
                <a:cxnLst/>
                <a:rect l="l" t="t" r="r" b="b"/>
                <a:pathLst>
                  <a:path w="69271" h="60023" extrusionOk="0">
                    <a:moveTo>
                      <a:pt x="17274" y="0"/>
                    </a:moveTo>
                    <a:lnTo>
                      <a:pt x="0" y="30011"/>
                    </a:lnTo>
                    <a:lnTo>
                      <a:pt x="17274"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6" name="Google Shape;4686;p48"/>
            <p:cNvGrpSpPr/>
            <p:nvPr/>
          </p:nvGrpSpPr>
          <p:grpSpPr>
            <a:xfrm>
              <a:off x="7603341" y="3874492"/>
              <a:ext cx="411474" cy="513083"/>
              <a:chOff x="7603341" y="3874492"/>
              <a:chExt cx="411474" cy="513083"/>
            </a:xfrm>
          </p:grpSpPr>
          <p:cxnSp>
            <p:nvCxnSpPr>
              <p:cNvPr id="4687" name="Google Shape;4687;p48"/>
              <p:cNvCxnSpPr/>
              <p:nvPr/>
            </p:nvCxnSpPr>
            <p:spPr>
              <a:xfrm>
                <a:off x="7809095"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4688" name="Google Shape;4688;p48"/>
              <p:cNvSpPr/>
              <p:nvPr/>
            </p:nvSpPr>
            <p:spPr>
              <a:xfrm>
                <a:off x="7603341" y="3874492"/>
                <a:ext cx="411474" cy="356237"/>
              </a:xfrm>
              <a:custGeom>
                <a:avLst/>
                <a:gdLst/>
                <a:ahLst/>
                <a:cxnLst/>
                <a:rect l="l" t="t" r="r" b="b"/>
                <a:pathLst>
                  <a:path w="69330" h="60023" extrusionOk="0">
                    <a:moveTo>
                      <a:pt x="17333" y="0"/>
                    </a:moveTo>
                    <a:lnTo>
                      <a:pt x="1" y="30011"/>
                    </a:lnTo>
                    <a:lnTo>
                      <a:pt x="17333" y="60023"/>
                    </a:lnTo>
                    <a:lnTo>
                      <a:pt x="51998" y="60023"/>
                    </a:lnTo>
                    <a:lnTo>
                      <a:pt x="69330" y="30011"/>
                    </a:lnTo>
                    <a:lnTo>
                      <a:pt x="51998"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9" name="Google Shape;4689;p48"/>
            <p:cNvGrpSpPr/>
            <p:nvPr/>
          </p:nvGrpSpPr>
          <p:grpSpPr>
            <a:xfrm>
              <a:off x="8013776" y="3722847"/>
              <a:ext cx="411129" cy="507881"/>
              <a:chOff x="8013776" y="3722847"/>
              <a:chExt cx="411129" cy="507881"/>
            </a:xfrm>
          </p:grpSpPr>
          <p:cxnSp>
            <p:nvCxnSpPr>
              <p:cNvPr id="4690" name="Google Shape;4690;p48"/>
              <p:cNvCxnSpPr/>
              <p:nvPr/>
            </p:nvCxnSpPr>
            <p:spPr>
              <a:xfrm rot="10800000">
                <a:off x="8219339" y="3722847"/>
                <a:ext cx="0" cy="169800"/>
              </a:xfrm>
              <a:prstGeom prst="straightConnector1">
                <a:avLst/>
              </a:prstGeom>
              <a:noFill/>
              <a:ln w="19050" cap="flat" cmpd="sng">
                <a:solidFill>
                  <a:srgbClr val="A5B7C6"/>
                </a:solidFill>
                <a:prstDash val="solid"/>
                <a:round/>
                <a:headEnd type="none" w="med" len="med"/>
                <a:tailEnd type="diamond" w="med" len="med"/>
              </a:ln>
            </p:spPr>
          </p:cxnSp>
          <p:sp>
            <p:nvSpPr>
              <p:cNvPr id="4691" name="Google Shape;4691;p48"/>
              <p:cNvSpPr/>
              <p:nvPr/>
            </p:nvSpPr>
            <p:spPr>
              <a:xfrm>
                <a:off x="8013776"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92" name="Google Shape;4692;p48"/>
          <p:cNvGrpSpPr/>
          <p:nvPr/>
        </p:nvGrpSpPr>
        <p:grpSpPr>
          <a:xfrm>
            <a:off x="5262155" y="2909824"/>
            <a:ext cx="1421889" cy="1020603"/>
            <a:chOff x="5190863" y="2824811"/>
            <a:chExt cx="1544860" cy="1108869"/>
          </a:xfrm>
        </p:grpSpPr>
        <p:grpSp>
          <p:nvGrpSpPr>
            <p:cNvPr id="4693" name="Google Shape;4693;p48"/>
            <p:cNvGrpSpPr/>
            <p:nvPr/>
          </p:nvGrpSpPr>
          <p:grpSpPr>
            <a:xfrm>
              <a:off x="5938695" y="3176919"/>
              <a:ext cx="685761" cy="404739"/>
              <a:chOff x="5938695" y="3176919"/>
              <a:chExt cx="685761" cy="404739"/>
            </a:xfrm>
          </p:grpSpPr>
          <p:grpSp>
            <p:nvGrpSpPr>
              <p:cNvPr id="4694" name="Google Shape;4694;p48"/>
              <p:cNvGrpSpPr/>
              <p:nvPr/>
            </p:nvGrpSpPr>
            <p:grpSpPr>
              <a:xfrm>
                <a:off x="5938695" y="3176919"/>
                <a:ext cx="685761" cy="404739"/>
                <a:chOff x="5938695" y="3176919"/>
                <a:chExt cx="685761" cy="404739"/>
              </a:xfrm>
            </p:grpSpPr>
            <p:sp>
              <p:nvSpPr>
                <p:cNvPr id="4695" name="Google Shape;4695;p48"/>
                <p:cNvSpPr/>
                <p:nvPr/>
              </p:nvSpPr>
              <p:spPr>
                <a:xfrm>
                  <a:off x="5938695" y="3176919"/>
                  <a:ext cx="404679" cy="404739"/>
                </a:xfrm>
                <a:custGeom>
                  <a:avLst/>
                  <a:gdLst/>
                  <a:ahLst/>
                  <a:cxnLst/>
                  <a:rect l="l" t="t" r="r" b="b"/>
                  <a:pathLst>
                    <a:path w="9649" h="9651" extrusionOk="0">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6" name="Google Shape;4696;p48"/>
                <p:cNvSpPr/>
                <p:nvPr/>
              </p:nvSpPr>
              <p:spPr>
                <a:xfrm>
                  <a:off x="6256893" y="3285705"/>
                  <a:ext cx="367562" cy="187754"/>
                </a:xfrm>
                <a:custGeom>
                  <a:avLst/>
                  <a:gdLst/>
                  <a:ahLst/>
                  <a:cxnLst/>
                  <a:rect l="l" t="t" r="r" b="b"/>
                  <a:pathLst>
                    <a:path w="8764" h="4477" extrusionOk="0">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97" name="Google Shape;4697;p48"/>
              <p:cNvSpPr/>
              <p:nvPr/>
            </p:nvSpPr>
            <p:spPr>
              <a:xfrm>
                <a:off x="6044300" y="3282475"/>
                <a:ext cx="191959" cy="191990"/>
              </a:xfrm>
              <a:custGeom>
                <a:avLst/>
                <a:gdLst/>
                <a:ahLst/>
                <a:cxnLst/>
                <a:rect l="l" t="t" r="r" b="b"/>
                <a:pathLst>
                  <a:path w="4577" h="4578" extrusionOk="0">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8" name="Google Shape;4698;p48"/>
            <p:cNvGrpSpPr/>
            <p:nvPr/>
          </p:nvGrpSpPr>
          <p:grpSpPr>
            <a:xfrm>
              <a:off x="5305233" y="3176835"/>
              <a:ext cx="685971" cy="404655"/>
              <a:chOff x="5305233" y="3176835"/>
              <a:chExt cx="685971" cy="404655"/>
            </a:xfrm>
          </p:grpSpPr>
          <p:grpSp>
            <p:nvGrpSpPr>
              <p:cNvPr id="4699" name="Google Shape;4699;p48"/>
              <p:cNvGrpSpPr/>
              <p:nvPr/>
            </p:nvGrpSpPr>
            <p:grpSpPr>
              <a:xfrm>
                <a:off x="5305233" y="3176835"/>
                <a:ext cx="685971" cy="404655"/>
                <a:chOff x="5305233" y="3176835"/>
                <a:chExt cx="685971" cy="404655"/>
              </a:xfrm>
            </p:grpSpPr>
            <p:sp>
              <p:nvSpPr>
                <p:cNvPr id="4700" name="Google Shape;4700;p48"/>
                <p:cNvSpPr/>
                <p:nvPr/>
              </p:nvSpPr>
              <p:spPr>
                <a:xfrm>
                  <a:off x="5586650" y="3176835"/>
                  <a:ext cx="404553" cy="404655"/>
                </a:xfrm>
                <a:custGeom>
                  <a:avLst/>
                  <a:gdLst/>
                  <a:ahLst/>
                  <a:cxnLst/>
                  <a:rect l="l" t="t" r="r" b="b"/>
                  <a:pathLst>
                    <a:path w="9646" h="9649" extrusionOk="0">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1" name="Google Shape;4701;p48"/>
                <p:cNvSpPr/>
                <p:nvPr/>
              </p:nvSpPr>
              <p:spPr>
                <a:xfrm>
                  <a:off x="5305233" y="3285914"/>
                  <a:ext cx="367352" cy="187796"/>
                </a:xfrm>
                <a:custGeom>
                  <a:avLst/>
                  <a:gdLst/>
                  <a:ahLst/>
                  <a:cxnLst/>
                  <a:rect l="l" t="t" r="r" b="b"/>
                  <a:pathLst>
                    <a:path w="8759" h="4478" extrusionOk="0">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02" name="Google Shape;4702;p48"/>
              <p:cNvSpPr/>
              <p:nvPr/>
            </p:nvSpPr>
            <p:spPr>
              <a:xfrm>
                <a:off x="5694436" y="3282475"/>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03" name="Google Shape;4703;p48"/>
            <p:cNvSpPr/>
            <p:nvPr/>
          </p:nvSpPr>
          <p:spPr>
            <a:xfrm>
              <a:off x="6103938" y="3114683"/>
              <a:ext cx="40933" cy="7549"/>
            </a:xfrm>
            <a:custGeom>
              <a:avLst/>
              <a:gdLst/>
              <a:ahLst/>
              <a:cxnLst/>
              <a:rect l="l" t="t" r="r" b="b"/>
              <a:pathLst>
                <a:path w="976" h="180" extrusionOk="0">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04" name="Google Shape;4704;p48"/>
            <p:cNvGrpSpPr/>
            <p:nvPr/>
          </p:nvGrpSpPr>
          <p:grpSpPr>
            <a:xfrm>
              <a:off x="5657361" y="2824811"/>
              <a:ext cx="1078361" cy="404655"/>
              <a:chOff x="5657361" y="2824811"/>
              <a:chExt cx="1078361" cy="404655"/>
            </a:xfrm>
          </p:grpSpPr>
          <p:grpSp>
            <p:nvGrpSpPr>
              <p:cNvPr id="4705" name="Google Shape;4705;p48"/>
              <p:cNvGrpSpPr/>
              <p:nvPr/>
            </p:nvGrpSpPr>
            <p:grpSpPr>
              <a:xfrm>
                <a:off x="5657361" y="2824811"/>
                <a:ext cx="1078361" cy="404655"/>
                <a:chOff x="5657361" y="2824811"/>
                <a:chExt cx="1078361" cy="404655"/>
              </a:xfrm>
            </p:grpSpPr>
            <p:grpSp>
              <p:nvGrpSpPr>
                <p:cNvPr id="4706" name="Google Shape;4706;p48"/>
                <p:cNvGrpSpPr/>
                <p:nvPr/>
              </p:nvGrpSpPr>
              <p:grpSpPr>
                <a:xfrm>
                  <a:off x="5938485" y="2824811"/>
                  <a:ext cx="797237" cy="404655"/>
                  <a:chOff x="5938485" y="2824811"/>
                  <a:chExt cx="797237" cy="404655"/>
                </a:xfrm>
              </p:grpSpPr>
              <p:sp>
                <p:nvSpPr>
                  <p:cNvPr id="4707" name="Google Shape;4707;p48"/>
                  <p:cNvSpPr/>
                  <p:nvPr/>
                </p:nvSpPr>
                <p:spPr>
                  <a:xfrm>
                    <a:off x="6137952" y="2824811"/>
                    <a:ext cx="597771" cy="301698"/>
                  </a:xfrm>
                  <a:custGeom>
                    <a:avLst/>
                    <a:gdLst/>
                    <a:ahLst/>
                    <a:cxnLst/>
                    <a:rect l="l" t="t" r="r" b="b"/>
                    <a:pathLst>
                      <a:path w="14253" h="7194" extrusionOk="0">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8" name="Google Shape;4708;p48"/>
                  <p:cNvSpPr/>
                  <p:nvPr/>
                </p:nvSpPr>
                <p:spPr>
                  <a:xfrm>
                    <a:off x="5938485" y="2824811"/>
                    <a:ext cx="202151" cy="404655"/>
                  </a:xfrm>
                  <a:custGeom>
                    <a:avLst/>
                    <a:gdLst/>
                    <a:ahLst/>
                    <a:cxnLst/>
                    <a:rect l="l" t="t" r="r" b="b"/>
                    <a:pathLst>
                      <a:path w="4820" h="9649" extrusionOk="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09" name="Google Shape;4709;p48"/>
                <p:cNvSpPr/>
                <p:nvPr/>
              </p:nvSpPr>
              <p:spPr>
                <a:xfrm>
                  <a:off x="5657361" y="2934478"/>
                  <a:ext cx="367688" cy="187838"/>
                </a:xfrm>
                <a:custGeom>
                  <a:avLst/>
                  <a:gdLst/>
                  <a:ahLst/>
                  <a:cxnLst/>
                  <a:rect l="l" t="t" r="r" b="b"/>
                  <a:pathLst>
                    <a:path w="8767" h="4479" extrusionOk="0">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10" name="Google Shape;4710;p48"/>
              <p:cNvSpPr/>
              <p:nvPr/>
            </p:nvSpPr>
            <p:spPr>
              <a:xfrm>
                <a:off x="6047361" y="2932675"/>
                <a:ext cx="192001" cy="191990"/>
              </a:xfrm>
              <a:custGeom>
                <a:avLst/>
                <a:gdLst/>
                <a:ahLst/>
                <a:cxnLst/>
                <a:rect l="l" t="t" r="r" b="b"/>
                <a:pathLst>
                  <a:path w="4578" h="4578" extrusionOk="0">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11" name="Google Shape;4711;p48"/>
            <p:cNvGrpSpPr/>
            <p:nvPr/>
          </p:nvGrpSpPr>
          <p:grpSpPr>
            <a:xfrm>
              <a:off x="5190863" y="3528942"/>
              <a:ext cx="1078026" cy="404739"/>
              <a:chOff x="5190863" y="3528942"/>
              <a:chExt cx="1078026" cy="404739"/>
            </a:xfrm>
          </p:grpSpPr>
          <p:sp>
            <p:nvSpPr>
              <p:cNvPr id="4712" name="Google Shape;4712;p48"/>
              <p:cNvSpPr/>
              <p:nvPr/>
            </p:nvSpPr>
            <p:spPr>
              <a:xfrm>
                <a:off x="5694436" y="3635379"/>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13" name="Google Shape;4713;p48"/>
              <p:cNvGrpSpPr/>
              <p:nvPr/>
            </p:nvGrpSpPr>
            <p:grpSpPr>
              <a:xfrm>
                <a:off x="5190863" y="3528942"/>
                <a:ext cx="1078026" cy="404739"/>
                <a:chOff x="5190863" y="3528942"/>
                <a:chExt cx="1078026" cy="404739"/>
              </a:xfrm>
            </p:grpSpPr>
            <p:sp>
              <p:nvSpPr>
                <p:cNvPr id="4714" name="Google Shape;4714;p48"/>
                <p:cNvSpPr/>
                <p:nvPr/>
              </p:nvSpPr>
              <p:spPr>
                <a:xfrm>
                  <a:off x="5190863" y="3528942"/>
                  <a:ext cx="800551" cy="404739"/>
                </a:xfrm>
                <a:custGeom>
                  <a:avLst/>
                  <a:gdLst/>
                  <a:ahLst/>
                  <a:cxnLst/>
                  <a:rect l="l" t="t" r="r" b="b"/>
                  <a:pathLst>
                    <a:path w="19088" h="9651" extrusionOk="0">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5" name="Google Shape;4715;p48"/>
                <p:cNvSpPr/>
                <p:nvPr/>
              </p:nvSpPr>
              <p:spPr>
                <a:xfrm>
                  <a:off x="5905730" y="3637351"/>
                  <a:ext cx="363158" cy="187796"/>
                </a:xfrm>
                <a:custGeom>
                  <a:avLst/>
                  <a:gdLst/>
                  <a:ahLst/>
                  <a:cxnLst/>
                  <a:rect l="l" t="t" r="r" b="b"/>
                  <a:pathLst>
                    <a:path w="8659" h="4478" extrusionOk="0">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716" name="Google Shape;4716;p48"/>
          <p:cNvGrpSpPr/>
          <p:nvPr/>
        </p:nvGrpSpPr>
        <p:grpSpPr>
          <a:xfrm>
            <a:off x="728162" y="1474292"/>
            <a:ext cx="1086719" cy="879487"/>
            <a:chOff x="803162" y="1474292"/>
            <a:chExt cx="1086719" cy="879487"/>
          </a:xfrm>
        </p:grpSpPr>
        <p:grpSp>
          <p:nvGrpSpPr>
            <p:cNvPr id="4717" name="Google Shape;4717;p48"/>
            <p:cNvGrpSpPr/>
            <p:nvPr/>
          </p:nvGrpSpPr>
          <p:grpSpPr>
            <a:xfrm>
              <a:off x="803162" y="1625948"/>
              <a:ext cx="445856" cy="576579"/>
              <a:chOff x="803162" y="1625948"/>
              <a:chExt cx="445856" cy="576579"/>
            </a:xfrm>
          </p:grpSpPr>
          <p:sp>
            <p:nvSpPr>
              <p:cNvPr id="4718" name="Google Shape;4718;p48"/>
              <p:cNvSpPr/>
              <p:nvPr/>
            </p:nvSpPr>
            <p:spPr>
              <a:xfrm>
                <a:off x="803162" y="1847356"/>
                <a:ext cx="133646" cy="13386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19" name="Google Shape;4719;p48"/>
              <p:cNvGrpSpPr/>
              <p:nvPr/>
            </p:nvGrpSpPr>
            <p:grpSpPr>
              <a:xfrm>
                <a:off x="1056023" y="1625948"/>
                <a:ext cx="192995" cy="576579"/>
                <a:chOff x="1056023" y="1625948"/>
                <a:chExt cx="192995" cy="576579"/>
              </a:xfrm>
            </p:grpSpPr>
            <p:sp>
              <p:nvSpPr>
                <p:cNvPr id="4720" name="Google Shape;4720;p48"/>
                <p:cNvSpPr/>
                <p:nvPr/>
              </p:nvSpPr>
              <p:spPr>
                <a:xfrm>
                  <a:off x="1066902" y="1914079"/>
                  <a:ext cx="167456" cy="269382"/>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1" name="Google Shape;4721;p48"/>
                <p:cNvSpPr/>
                <p:nvPr/>
              </p:nvSpPr>
              <p:spPr>
                <a:xfrm>
                  <a:off x="1066902" y="1645136"/>
                  <a:ext cx="167456" cy="269382"/>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2" name="Google Shape;4722;p48"/>
                <p:cNvSpPr/>
                <p:nvPr/>
              </p:nvSpPr>
              <p:spPr>
                <a:xfrm>
                  <a:off x="1056023" y="1893872"/>
                  <a:ext cx="40644" cy="40644"/>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3" name="Google Shape;4723;p48"/>
                <p:cNvSpPr/>
                <p:nvPr/>
              </p:nvSpPr>
              <p:spPr>
                <a:xfrm>
                  <a:off x="1220365" y="2164199"/>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4" name="Google Shape;4724;p48"/>
                <p:cNvSpPr/>
                <p:nvPr/>
              </p:nvSpPr>
              <p:spPr>
                <a:xfrm>
                  <a:off x="1220365" y="1625948"/>
                  <a:ext cx="28654" cy="38467"/>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25" name="Google Shape;4725;p48"/>
            <p:cNvGrpSpPr/>
            <p:nvPr/>
          </p:nvGrpSpPr>
          <p:grpSpPr>
            <a:xfrm>
              <a:off x="1371406" y="1474292"/>
              <a:ext cx="518475" cy="879487"/>
              <a:chOff x="1398231" y="1474292"/>
              <a:chExt cx="518475" cy="879487"/>
            </a:xfrm>
          </p:grpSpPr>
          <p:grpSp>
            <p:nvGrpSpPr>
              <p:cNvPr id="4726" name="Google Shape;4726;p48"/>
              <p:cNvGrpSpPr/>
              <p:nvPr/>
            </p:nvGrpSpPr>
            <p:grpSpPr>
              <a:xfrm>
                <a:off x="1398231" y="1474292"/>
                <a:ext cx="518475" cy="341643"/>
                <a:chOff x="1398231" y="1474292"/>
                <a:chExt cx="518475" cy="341643"/>
              </a:xfrm>
            </p:grpSpPr>
            <p:sp>
              <p:nvSpPr>
                <p:cNvPr id="4727" name="Google Shape;4727;p48"/>
                <p:cNvSpPr/>
                <p:nvPr/>
              </p:nvSpPr>
              <p:spPr>
                <a:xfrm>
                  <a:off x="1398231" y="1595601"/>
                  <a:ext cx="102159" cy="99017"/>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28" name="Google Shape;4728;p48"/>
                <p:cNvGrpSpPr/>
                <p:nvPr/>
              </p:nvGrpSpPr>
              <p:grpSpPr>
                <a:xfrm>
                  <a:off x="1616453" y="1474292"/>
                  <a:ext cx="300253" cy="341643"/>
                  <a:chOff x="1616453" y="1475379"/>
                  <a:chExt cx="300253" cy="341643"/>
                </a:xfrm>
              </p:grpSpPr>
              <p:sp>
                <p:nvSpPr>
                  <p:cNvPr id="4729" name="Google Shape;4729;p48"/>
                  <p:cNvSpPr/>
                  <p:nvPr/>
                </p:nvSpPr>
                <p:spPr>
                  <a:xfrm>
                    <a:off x="1631387" y="1645136"/>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0" name="Google Shape;4730;p48"/>
                  <p:cNvSpPr/>
                  <p:nvPr/>
                </p:nvSpPr>
                <p:spPr>
                  <a:xfrm>
                    <a:off x="1716447" y="1509882"/>
                    <a:ext cx="82400" cy="61302"/>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1" name="Google Shape;4731;p48"/>
                  <p:cNvSpPr/>
                  <p:nvPr/>
                </p:nvSpPr>
                <p:spPr>
                  <a:xfrm>
                    <a:off x="1716447" y="1719091"/>
                    <a:ext cx="82400" cy="61076"/>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2" name="Google Shape;4732;p48"/>
                  <p:cNvSpPr/>
                  <p:nvPr/>
                </p:nvSpPr>
                <p:spPr>
                  <a:xfrm>
                    <a:off x="1631387" y="1570955"/>
                    <a:ext cx="85283" cy="74185"/>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3" name="Google Shape;4733;p48"/>
                  <p:cNvSpPr/>
                  <p:nvPr/>
                </p:nvSpPr>
                <p:spPr>
                  <a:xfrm>
                    <a:off x="1616453" y="1624776"/>
                    <a:ext cx="42868" cy="40717"/>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4" name="Google Shape;4734;p48"/>
                  <p:cNvSpPr/>
                  <p:nvPr/>
                </p:nvSpPr>
                <p:spPr>
                  <a:xfrm>
                    <a:off x="1784849" y="1760975"/>
                    <a:ext cx="28654" cy="38467"/>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5" name="Google Shape;4735;p48"/>
                  <p:cNvSpPr/>
                  <p:nvPr/>
                </p:nvSpPr>
                <p:spPr>
                  <a:xfrm>
                    <a:off x="1784849" y="1490834"/>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36" name="Google Shape;4736;p48"/>
                  <p:cNvGrpSpPr/>
                  <p:nvPr/>
                </p:nvGrpSpPr>
                <p:grpSpPr>
                  <a:xfrm>
                    <a:off x="1839639" y="1475379"/>
                    <a:ext cx="77067" cy="341643"/>
                    <a:chOff x="1839639" y="1475379"/>
                    <a:chExt cx="77067" cy="341643"/>
                  </a:xfrm>
                </p:grpSpPr>
                <p:sp>
                  <p:nvSpPr>
                    <p:cNvPr id="4737" name="Google Shape;4737;p48"/>
                    <p:cNvSpPr/>
                    <p:nvPr/>
                  </p:nvSpPr>
                  <p:spPr>
                    <a:xfrm>
                      <a:off x="1839639" y="1745481"/>
                      <a:ext cx="77067" cy="7154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8" name="Google Shape;4738;p48"/>
                    <p:cNvSpPr/>
                    <p:nvPr/>
                  </p:nvSpPr>
                  <p:spPr>
                    <a:xfrm>
                      <a:off x="1839639" y="1475379"/>
                      <a:ext cx="77067" cy="71595"/>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739" name="Google Shape;4739;p48"/>
              <p:cNvGrpSpPr/>
              <p:nvPr/>
            </p:nvGrpSpPr>
            <p:grpSpPr>
              <a:xfrm>
                <a:off x="1398451" y="2012951"/>
                <a:ext cx="518255" cy="340828"/>
                <a:chOff x="1398451" y="2012951"/>
                <a:chExt cx="518255" cy="340828"/>
              </a:xfrm>
            </p:grpSpPr>
            <p:sp>
              <p:nvSpPr>
                <p:cNvPr id="4740" name="Google Shape;4740;p48"/>
                <p:cNvSpPr/>
                <p:nvPr/>
              </p:nvSpPr>
              <p:spPr>
                <a:xfrm>
                  <a:off x="1398451" y="2133928"/>
                  <a:ext cx="102166" cy="99017"/>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41" name="Google Shape;4741;p48"/>
                <p:cNvGrpSpPr/>
                <p:nvPr/>
              </p:nvGrpSpPr>
              <p:grpSpPr>
                <a:xfrm>
                  <a:off x="1616453" y="2012951"/>
                  <a:ext cx="300253" cy="340828"/>
                  <a:chOff x="1616453" y="2013538"/>
                  <a:chExt cx="300253" cy="340828"/>
                </a:xfrm>
              </p:grpSpPr>
              <p:sp>
                <p:nvSpPr>
                  <p:cNvPr id="4742" name="Google Shape;4742;p48"/>
                  <p:cNvSpPr/>
                  <p:nvPr/>
                </p:nvSpPr>
                <p:spPr>
                  <a:xfrm>
                    <a:off x="1631387" y="2183474"/>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3" name="Google Shape;4743;p48"/>
                  <p:cNvSpPr/>
                  <p:nvPr/>
                </p:nvSpPr>
                <p:spPr>
                  <a:xfrm>
                    <a:off x="1716447" y="2048220"/>
                    <a:ext cx="82400" cy="61076"/>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4" name="Google Shape;4744;p48"/>
                  <p:cNvSpPr/>
                  <p:nvPr/>
                </p:nvSpPr>
                <p:spPr>
                  <a:xfrm>
                    <a:off x="1716447" y="2257422"/>
                    <a:ext cx="82400" cy="61083"/>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5" name="Google Shape;4745;p48"/>
                  <p:cNvSpPr/>
                  <p:nvPr/>
                </p:nvSpPr>
                <p:spPr>
                  <a:xfrm>
                    <a:off x="1631387" y="2109073"/>
                    <a:ext cx="85283" cy="74398"/>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6" name="Google Shape;4746;p48"/>
                  <p:cNvSpPr/>
                  <p:nvPr/>
                </p:nvSpPr>
                <p:spPr>
                  <a:xfrm>
                    <a:off x="1616453" y="2163114"/>
                    <a:ext cx="42868" cy="40491"/>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7" name="Google Shape;4747;p48"/>
                  <p:cNvSpPr/>
                  <p:nvPr/>
                </p:nvSpPr>
                <p:spPr>
                  <a:xfrm>
                    <a:off x="1784849" y="2299227"/>
                    <a:ext cx="28654" cy="3851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8" name="Google Shape;4748;p48"/>
                  <p:cNvSpPr/>
                  <p:nvPr/>
                </p:nvSpPr>
                <p:spPr>
                  <a:xfrm>
                    <a:off x="1784849" y="2028946"/>
                    <a:ext cx="28654" cy="38547"/>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49" name="Google Shape;4749;p48"/>
                  <p:cNvGrpSpPr/>
                  <p:nvPr/>
                </p:nvGrpSpPr>
                <p:grpSpPr>
                  <a:xfrm>
                    <a:off x="1839639" y="2013538"/>
                    <a:ext cx="77067" cy="340828"/>
                    <a:chOff x="1839639" y="2013538"/>
                    <a:chExt cx="77067" cy="340828"/>
                  </a:xfrm>
                </p:grpSpPr>
                <p:sp>
                  <p:nvSpPr>
                    <p:cNvPr id="4750" name="Google Shape;4750;p48"/>
                    <p:cNvSpPr/>
                    <p:nvPr/>
                  </p:nvSpPr>
                  <p:spPr>
                    <a:xfrm>
                      <a:off x="1839639" y="2282618"/>
                      <a:ext cx="77067" cy="71748"/>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1" name="Google Shape;4751;p48"/>
                    <p:cNvSpPr/>
                    <p:nvPr/>
                  </p:nvSpPr>
                  <p:spPr>
                    <a:xfrm>
                      <a:off x="1839639" y="2013538"/>
                      <a:ext cx="77067" cy="7158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4752" name="Google Shape;4752;p48"/>
          <p:cNvGrpSpPr/>
          <p:nvPr/>
        </p:nvGrpSpPr>
        <p:grpSpPr>
          <a:xfrm>
            <a:off x="724986" y="3605478"/>
            <a:ext cx="1368681" cy="682918"/>
            <a:chOff x="724986" y="3605478"/>
            <a:chExt cx="1368681" cy="682918"/>
          </a:xfrm>
        </p:grpSpPr>
        <p:grpSp>
          <p:nvGrpSpPr>
            <p:cNvPr id="4753" name="Google Shape;4753;p48"/>
            <p:cNvGrpSpPr/>
            <p:nvPr/>
          </p:nvGrpSpPr>
          <p:grpSpPr>
            <a:xfrm>
              <a:off x="1289102" y="3823629"/>
              <a:ext cx="240442" cy="250435"/>
              <a:chOff x="-165066" y="3843615"/>
              <a:chExt cx="221259" cy="230455"/>
            </a:xfrm>
          </p:grpSpPr>
          <p:sp>
            <p:nvSpPr>
              <p:cNvPr id="4754" name="Google Shape;4754;p48"/>
              <p:cNvSpPr/>
              <p:nvPr/>
            </p:nvSpPr>
            <p:spPr>
              <a:xfrm>
                <a:off x="-165066" y="3843615"/>
                <a:ext cx="106189" cy="230455"/>
              </a:xfrm>
              <a:custGeom>
                <a:avLst/>
                <a:gdLst/>
                <a:ahLst/>
                <a:cxnLst/>
                <a:rect l="l" t="t" r="r" b="b"/>
                <a:pathLst>
                  <a:path w="9076" h="19697" extrusionOk="0">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5" name="Google Shape;4755;p48"/>
              <p:cNvSpPr/>
              <p:nvPr/>
            </p:nvSpPr>
            <p:spPr>
              <a:xfrm>
                <a:off x="-100985" y="3906105"/>
                <a:ext cx="41804" cy="52708"/>
              </a:xfrm>
              <a:custGeom>
                <a:avLst/>
                <a:gdLst/>
                <a:ahLst/>
                <a:cxnLst/>
                <a:rect l="l" t="t" r="r" b="b"/>
                <a:pathLst>
                  <a:path w="3573" h="4505" fill="none" extrusionOk="0">
                    <a:moveTo>
                      <a:pt x="3573" y="1"/>
                    </a:moveTo>
                    <a:cubicBezTo>
                      <a:pt x="3573" y="1"/>
                      <a:pt x="1" y="221"/>
                      <a:pt x="997"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6" name="Google Shape;4756;p48"/>
              <p:cNvSpPr/>
              <p:nvPr/>
            </p:nvSpPr>
            <p:spPr>
              <a:xfrm>
                <a:off x="-86594" y="3875146"/>
                <a:ext cx="27296" cy="25717"/>
              </a:xfrm>
              <a:custGeom>
                <a:avLst/>
                <a:gdLst/>
                <a:ahLst/>
                <a:cxnLst/>
                <a:rect l="l" t="t" r="r" b="b"/>
                <a:pathLst>
                  <a:path w="2333" h="2198" fill="none" extrusionOk="0">
                    <a:moveTo>
                      <a:pt x="0" y="696"/>
                    </a:moveTo>
                    <a:cubicBezTo>
                      <a:pt x="0" y="696"/>
                      <a:pt x="2333" y="0"/>
                      <a:pt x="2333"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7" name="Google Shape;4757;p48"/>
              <p:cNvSpPr/>
              <p:nvPr/>
            </p:nvSpPr>
            <p:spPr>
              <a:xfrm>
                <a:off x="-113855" y="3879078"/>
                <a:ext cx="8986" cy="21785"/>
              </a:xfrm>
              <a:custGeom>
                <a:avLst/>
                <a:gdLst/>
                <a:ahLst/>
                <a:cxnLst/>
                <a:rect l="l" t="t" r="r" b="b"/>
                <a:pathLst>
                  <a:path w="768" h="1862" fill="none" extrusionOk="0">
                    <a:moveTo>
                      <a:pt x="1" y="1"/>
                    </a:moveTo>
                    <a:cubicBezTo>
                      <a:pt x="1" y="1"/>
                      <a:pt x="1" y="1056"/>
                      <a:pt x="768"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8" name="Google Shape;4758;p48"/>
              <p:cNvSpPr/>
              <p:nvPr/>
            </p:nvSpPr>
            <p:spPr>
              <a:xfrm>
                <a:off x="-148861" y="3908679"/>
                <a:ext cx="53340" cy="15538"/>
              </a:xfrm>
              <a:custGeom>
                <a:avLst/>
                <a:gdLst/>
                <a:ahLst/>
                <a:cxnLst/>
                <a:rect l="l" t="t" r="r" b="b"/>
                <a:pathLst>
                  <a:path w="4559" h="1328" fill="none" extrusionOk="0">
                    <a:moveTo>
                      <a:pt x="0" y="1030"/>
                    </a:moveTo>
                    <a:cubicBezTo>
                      <a:pt x="1301" y="1"/>
                      <a:pt x="2559" y="1327"/>
                      <a:pt x="2559" y="1327"/>
                    </a:cubicBezTo>
                    <a:cubicBezTo>
                      <a:pt x="2559" y="1327"/>
                      <a:pt x="2828" y="150"/>
                      <a:pt x="4559"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9" name="Google Shape;4759;p48"/>
              <p:cNvSpPr/>
              <p:nvPr/>
            </p:nvSpPr>
            <p:spPr>
              <a:xfrm>
                <a:off x="-137430" y="3963493"/>
                <a:ext cx="28092" cy="51948"/>
              </a:xfrm>
              <a:custGeom>
                <a:avLst/>
                <a:gdLst/>
                <a:ahLst/>
                <a:cxnLst/>
                <a:rect l="l" t="t" r="r" b="b"/>
                <a:pathLst>
                  <a:path w="2401" h="4440" fill="none" extrusionOk="0">
                    <a:moveTo>
                      <a:pt x="10" y="4439"/>
                    </a:moveTo>
                    <a:cubicBezTo>
                      <a:pt x="10" y="4439"/>
                      <a:pt x="0" y="2220"/>
                      <a:pt x="1718" y="2437"/>
                    </a:cubicBezTo>
                    <a:cubicBezTo>
                      <a:pt x="1718" y="2437"/>
                      <a:pt x="828" y="1217"/>
                      <a:pt x="2401"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0" name="Google Shape;4760;p48"/>
              <p:cNvSpPr/>
              <p:nvPr/>
            </p:nvSpPr>
            <p:spPr>
              <a:xfrm>
                <a:off x="-122021" y="4015429"/>
                <a:ext cx="12461" cy="32374"/>
              </a:xfrm>
              <a:custGeom>
                <a:avLst/>
                <a:gdLst/>
                <a:ahLst/>
                <a:cxnLst/>
                <a:rect l="l" t="t" r="r" b="b"/>
                <a:pathLst>
                  <a:path w="1065" h="2767" fill="none" extrusionOk="0">
                    <a:moveTo>
                      <a:pt x="1064" y="0"/>
                    </a:moveTo>
                    <a:cubicBezTo>
                      <a:pt x="1064" y="0"/>
                      <a:pt x="0" y="1146"/>
                      <a:pt x="702"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1" name="Google Shape;4761;p48"/>
              <p:cNvSpPr/>
              <p:nvPr/>
            </p:nvSpPr>
            <p:spPr>
              <a:xfrm>
                <a:off x="-95533" y="4013124"/>
                <a:ext cx="36235" cy="21739"/>
              </a:xfrm>
              <a:custGeom>
                <a:avLst/>
                <a:gdLst/>
                <a:ahLst/>
                <a:cxnLst/>
                <a:rect l="l" t="t" r="r" b="b"/>
                <a:pathLst>
                  <a:path w="3097" h="1858" fill="none" extrusionOk="0">
                    <a:moveTo>
                      <a:pt x="3097" y="197"/>
                    </a:moveTo>
                    <a:cubicBezTo>
                      <a:pt x="1463" y="0"/>
                      <a:pt x="764" y="1579"/>
                      <a:pt x="764" y="1579"/>
                    </a:cubicBezTo>
                    <a:cubicBezTo>
                      <a:pt x="764" y="1579"/>
                      <a:pt x="334" y="1391"/>
                      <a:pt x="1"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2" name="Google Shape;4762;p48"/>
              <p:cNvSpPr/>
              <p:nvPr/>
            </p:nvSpPr>
            <p:spPr>
              <a:xfrm>
                <a:off x="-123355" y="3941357"/>
                <a:ext cx="32000" cy="17913"/>
              </a:xfrm>
              <a:custGeom>
                <a:avLst/>
                <a:gdLst/>
                <a:ahLst/>
                <a:cxnLst/>
                <a:rect l="l" t="t" r="r" b="b"/>
                <a:pathLst>
                  <a:path w="2735" h="1531" fill="none" extrusionOk="0">
                    <a:moveTo>
                      <a:pt x="2735" y="0"/>
                    </a:moveTo>
                    <a:cubicBezTo>
                      <a:pt x="2735" y="0"/>
                      <a:pt x="1085" y="1530"/>
                      <a:pt x="1"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3" name="Google Shape;4763;p48"/>
              <p:cNvSpPr/>
              <p:nvPr/>
            </p:nvSpPr>
            <p:spPr>
              <a:xfrm>
                <a:off x="-91367" y="3973672"/>
                <a:ext cx="32070" cy="15807"/>
              </a:xfrm>
              <a:custGeom>
                <a:avLst/>
                <a:gdLst/>
                <a:ahLst/>
                <a:cxnLst/>
                <a:rect l="l" t="t" r="r" b="b"/>
                <a:pathLst>
                  <a:path w="2741" h="1351" fill="none" extrusionOk="0">
                    <a:moveTo>
                      <a:pt x="1" y="434"/>
                    </a:moveTo>
                    <a:cubicBezTo>
                      <a:pt x="1" y="434"/>
                      <a:pt x="1709" y="1"/>
                      <a:pt x="2741"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4" name="Google Shape;4764;p48"/>
              <p:cNvSpPr/>
              <p:nvPr/>
            </p:nvSpPr>
            <p:spPr>
              <a:xfrm>
                <a:off x="-49996" y="3843615"/>
                <a:ext cx="106189" cy="230455"/>
              </a:xfrm>
              <a:custGeom>
                <a:avLst/>
                <a:gdLst/>
                <a:ahLst/>
                <a:cxnLst/>
                <a:rect l="l" t="t" r="r" b="b"/>
                <a:pathLst>
                  <a:path w="9076" h="19697" extrusionOk="0">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5" name="Google Shape;4765;p48"/>
              <p:cNvSpPr/>
              <p:nvPr/>
            </p:nvSpPr>
            <p:spPr>
              <a:xfrm>
                <a:off x="-49692" y="3906105"/>
                <a:ext cx="41804" cy="52708"/>
              </a:xfrm>
              <a:custGeom>
                <a:avLst/>
                <a:gdLst/>
                <a:ahLst/>
                <a:cxnLst/>
                <a:rect l="l" t="t" r="r" b="b"/>
                <a:pathLst>
                  <a:path w="3573" h="4505" fill="none" extrusionOk="0">
                    <a:moveTo>
                      <a:pt x="1" y="1"/>
                    </a:moveTo>
                    <a:cubicBezTo>
                      <a:pt x="1" y="1"/>
                      <a:pt x="3572" y="221"/>
                      <a:pt x="2573"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6" name="Google Shape;4766;p48"/>
              <p:cNvSpPr/>
              <p:nvPr/>
            </p:nvSpPr>
            <p:spPr>
              <a:xfrm>
                <a:off x="-49575" y="3875146"/>
                <a:ext cx="27261" cy="25717"/>
              </a:xfrm>
              <a:custGeom>
                <a:avLst/>
                <a:gdLst/>
                <a:ahLst/>
                <a:cxnLst/>
                <a:rect l="l" t="t" r="r" b="b"/>
                <a:pathLst>
                  <a:path w="2330" h="2198" fill="none" extrusionOk="0">
                    <a:moveTo>
                      <a:pt x="2330" y="696"/>
                    </a:moveTo>
                    <a:cubicBezTo>
                      <a:pt x="2330" y="696"/>
                      <a:pt x="0" y="0"/>
                      <a:pt x="0"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7" name="Google Shape;4767;p48"/>
              <p:cNvSpPr/>
              <p:nvPr/>
            </p:nvSpPr>
            <p:spPr>
              <a:xfrm>
                <a:off x="-4003" y="3879078"/>
                <a:ext cx="8986" cy="21785"/>
              </a:xfrm>
              <a:custGeom>
                <a:avLst/>
                <a:gdLst/>
                <a:ahLst/>
                <a:cxnLst/>
                <a:rect l="l" t="t" r="r" b="b"/>
                <a:pathLst>
                  <a:path w="768" h="1862" fill="none" extrusionOk="0">
                    <a:moveTo>
                      <a:pt x="767" y="1"/>
                    </a:moveTo>
                    <a:cubicBezTo>
                      <a:pt x="767" y="1"/>
                      <a:pt x="767" y="1056"/>
                      <a:pt x="1"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8" name="Google Shape;4768;p48"/>
              <p:cNvSpPr/>
              <p:nvPr/>
            </p:nvSpPr>
            <p:spPr>
              <a:xfrm>
                <a:off x="-13352" y="3908679"/>
                <a:ext cx="53352" cy="15538"/>
              </a:xfrm>
              <a:custGeom>
                <a:avLst/>
                <a:gdLst/>
                <a:ahLst/>
                <a:cxnLst/>
                <a:rect l="l" t="t" r="r" b="b"/>
                <a:pathLst>
                  <a:path w="4560" h="1328" fill="none" extrusionOk="0">
                    <a:moveTo>
                      <a:pt x="4559" y="1030"/>
                    </a:moveTo>
                    <a:cubicBezTo>
                      <a:pt x="3258" y="1"/>
                      <a:pt x="1997" y="1327"/>
                      <a:pt x="1997" y="1327"/>
                    </a:cubicBezTo>
                    <a:cubicBezTo>
                      <a:pt x="1997" y="1327"/>
                      <a:pt x="1731" y="150"/>
                      <a:pt x="1"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9" name="Google Shape;4769;p48"/>
              <p:cNvSpPr/>
              <p:nvPr/>
            </p:nvSpPr>
            <p:spPr>
              <a:xfrm>
                <a:off x="466" y="3963493"/>
                <a:ext cx="28092" cy="51948"/>
              </a:xfrm>
              <a:custGeom>
                <a:avLst/>
                <a:gdLst/>
                <a:ahLst/>
                <a:cxnLst/>
                <a:rect l="l" t="t" r="r" b="b"/>
                <a:pathLst>
                  <a:path w="2401" h="4440" fill="none" extrusionOk="0">
                    <a:moveTo>
                      <a:pt x="2391" y="4439"/>
                    </a:moveTo>
                    <a:cubicBezTo>
                      <a:pt x="2391" y="4439"/>
                      <a:pt x="2401" y="2220"/>
                      <a:pt x="683" y="2437"/>
                    </a:cubicBezTo>
                    <a:cubicBezTo>
                      <a:pt x="683" y="2437"/>
                      <a:pt x="1573" y="1217"/>
                      <a:pt x="0"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0" name="Google Shape;4770;p48"/>
              <p:cNvSpPr/>
              <p:nvPr/>
            </p:nvSpPr>
            <p:spPr>
              <a:xfrm>
                <a:off x="688" y="4015429"/>
                <a:ext cx="12472" cy="32374"/>
              </a:xfrm>
              <a:custGeom>
                <a:avLst/>
                <a:gdLst/>
                <a:ahLst/>
                <a:cxnLst/>
                <a:rect l="l" t="t" r="r" b="b"/>
                <a:pathLst>
                  <a:path w="1066" h="2767" fill="none" extrusionOk="0">
                    <a:moveTo>
                      <a:pt x="1" y="0"/>
                    </a:moveTo>
                    <a:cubicBezTo>
                      <a:pt x="1" y="0"/>
                      <a:pt x="1065" y="1146"/>
                      <a:pt x="363"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1" name="Google Shape;4771;p48"/>
              <p:cNvSpPr/>
              <p:nvPr/>
            </p:nvSpPr>
            <p:spPr>
              <a:xfrm>
                <a:off x="-49575" y="4013124"/>
                <a:ext cx="36235" cy="21739"/>
              </a:xfrm>
              <a:custGeom>
                <a:avLst/>
                <a:gdLst/>
                <a:ahLst/>
                <a:cxnLst/>
                <a:rect l="l" t="t" r="r" b="b"/>
                <a:pathLst>
                  <a:path w="3097" h="1858" fill="none" extrusionOk="0">
                    <a:moveTo>
                      <a:pt x="0" y="197"/>
                    </a:moveTo>
                    <a:cubicBezTo>
                      <a:pt x="1631" y="0"/>
                      <a:pt x="2330" y="1579"/>
                      <a:pt x="2330" y="1579"/>
                    </a:cubicBezTo>
                    <a:cubicBezTo>
                      <a:pt x="2330" y="1579"/>
                      <a:pt x="2763" y="1391"/>
                      <a:pt x="3097"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2" name="Google Shape;4772;p48"/>
              <p:cNvSpPr/>
              <p:nvPr/>
            </p:nvSpPr>
            <p:spPr>
              <a:xfrm>
                <a:off x="-17517" y="3941357"/>
                <a:ext cx="32000" cy="17913"/>
              </a:xfrm>
              <a:custGeom>
                <a:avLst/>
                <a:gdLst/>
                <a:ahLst/>
                <a:cxnLst/>
                <a:rect l="l" t="t" r="r" b="b"/>
                <a:pathLst>
                  <a:path w="2735" h="1531" fill="none" extrusionOk="0">
                    <a:moveTo>
                      <a:pt x="1" y="0"/>
                    </a:moveTo>
                    <a:cubicBezTo>
                      <a:pt x="1" y="0"/>
                      <a:pt x="1651" y="1530"/>
                      <a:pt x="2734"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3" name="Google Shape;4773;p48"/>
              <p:cNvSpPr/>
              <p:nvPr/>
            </p:nvSpPr>
            <p:spPr>
              <a:xfrm>
                <a:off x="-49575" y="3973672"/>
                <a:ext cx="32070" cy="15807"/>
              </a:xfrm>
              <a:custGeom>
                <a:avLst/>
                <a:gdLst/>
                <a:ahLst/>
                <a:cxnLst/>
                <a:rect l="l" t="t" r="r" b="b"/>
                <a:pathLst>
                  <a:path w="2741" h="1351" fill="none" extrusionOk="0">
                    <a:moveTo>
                      <a:pt x="2741" y="434"/>
                    </a:moveTo>
                    <a:cubicBezTo>
                      <a:pt x="2741" y="434"/>
                      <a:pt x="1032" y="1"/>
                      <a:pt x="0"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4" name="Google Shape;4774;p48"/>
            <p:cNvGrpSpPr/>
            <p:nvPr/>
          </p:nvGrpSpPr>
          <p:grpSpPr>
            <a:xfrm>
              <a:off x="724986" y="3605478"/>
              <a:ext cx="1368681" cy="682918"/>
              <a:chOff x="724986" y="3605478"/>
              <a:chExt cx="1368681" cy="682918"/>
            </a:xfrm>
          </p:grpSpPr>
          <p:grpSp>
            <p:nvGrpSpPr>
              <p:cNvPr id="4775" name="Google Shape;4775;p48"/>
              <p:cNvGrpSpPr/>
              <p:nvPr/>
            </p:nvGrpSpPr>
            <p:grpSpPr>
              <a:xfrm>
                <a:off x="1498221" y="4047614"/>
                <a:ext cx="529172" cy="240783"/>
                <a:chOff x="1498221" y="4047614"/>
                <a:chExt cx="529172" cy="240783"/>
              </a:xfrm>
            </p:grpSpPr>
            <p:grpSp>
              <p:nvGrpSpPr>
                <p:cNvPr id="4776" name="Google Shape;4776;p48"/>
                <p:cNvGrpSpPr/>
                <p:nvPr/>
              </p:nvGrpSpPr>
              <p:grpSpPr>
                <a:xfrm>
                  <a:off x="1826655" y="4224370"/>
                  <a:ext cx="200738" cy="25631"/>
                  <a:chOff x="1826655" y="4224370"/>
                  <a:chExt cx="200738" cy="25631"/>
                </a:xfrm>
              </p:grpSpPr>
              <p:sp>
                <p:nvSpPr>
                  <p:cNvPr id="4777" name="Google Shape;4777;p48"/>
                  <p:cNvSpPr/>
                  <p:nvPr/>
                </p:nvSpPr>
                <p:spPr>
                  <a:xfrm>
                    <a:off x="1826655" y="4238011"/>
                    <a:ext cx="175094" cy="5"/>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8" name="Google Shape;4778;p48"/>
                  <p:cNvSpPr/>
                  <p:nvPr/>
                </p:nvSpPr>
                <p:spPr>
                  <a:xfrm>
                    <a:off x="2000728" y="4224370"/>
                    <a:ext cx="26665" cy="25631"/>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9" name="Google Shape;4779;p48"/>
                <p:cNvGrpSpPr/>
                <p:nvPr/>
              </p:nvGrpSpPr>
              <p:grpSpPr>
                <a:xfrm>
                  <a:off x="1498221" y="4047614"/>
                  <a:ext cx="328444" cy="240783"/>
                  <a:chOff x="1498221" y="4047614"/>
                  <a:chExt cx="328444" cy="240783"/>
                </a:xfrm>
              </p:grpSpPr>
              <p:sp>
                <p:nvSpPr>
                  <p:cNvPr id="4780" name="Google Shape;4780;p48"/>
                  <p:cNvSpPr/>
                  <p:nvPr/>
                </p:nvSpPr>
                <p:spPr>
                  <a:xfrm>
                    <a:off x="1648778" y="4185661"/>
                    <a:ext cx="177888" cy="102736"/>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81" name="Google Shape;4781;p48"/>
                  <p:cNvGrpSpPr/>
                  <p:nvPr/>
                </p:nvGrpSpPr>
                <p:grpSpPr>
                  <a:xfrm>
                    <a:off x="1498221" y="4047614"/>
                    <a:ext cx="150566" cy="190416"/>
                    <a:chOff x="1498221" y="4047614"/>
                    <a:chExt cx="150566" cy="190416"/>
                  </a:xfrm>
                </p:grpSpPr>
                <p:sp>
                  <p:nvSpPr>
                    <p:cNvPr id="4782" name="Google Shape;4782;p48"/>
                    <p:cNvSpPr/>
                    <p:nvPr/>
                  </p:nvSpPr>
                  <p:spPr>
                    <a:xfrm>
                      <a:off x="1510686" y="4060421"/>
                      <a:ext cx="138101" cy="177608"/>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3" name="Google Shape;4783;p48"/>
                    <p:cNvSpPr/>
                    <p:nvPr/>
                  </p:nvSpPr>
                  <p:spPr>
                    <a:xfrm>
                      <a:off x="1498221" y="4047614"/>
                      <a:ext cx="26646" cy="25622"/>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784" name="Google Shape;4784;p48"/>
              <p:cNvGrpSpPr/>
              <p:nvPr/>
            </p:nvGrpSpPr>
            <p:grpSpPr>
              <a:xfrm>
                <a:off x="1560718" y="3800594"/>
                <a:ext cx="532948" cy="302090"/>
                <a:chOff x="1560718" y="3800594"/>
                <a:chExt cx="532948" cy="302090"/>
              </a:xfrm>
            </p:grpSpPr>
            <p:grpSp>
              <p:nvGrpSpPr>
                <p:cNvPr id="4785" name="Google Shape;4785;p48"/>
                <p:cNvGrpSpPr/>
                <p:nvPr/>
              </p:nvGrpSpPr>
              <p:grpSpPr>
                <a:xfrm>
                  <a:off x="1912179" y="3827344"/>
                  <a:ext cx="181487" cy="25631"/>
                  <a:chOff x="1912179" y="3827344"/>
                  <a:chExt cx="181487" cy="25631"/>
                </a:xfrm>
              </p:grpSpPr>
              <p:sp>
                <p:nvSpPr>
                  <p:cNvPr id="4786" name="Google Shape;4786;p48"/>
                  <p:cNvSpPr/>
                  <p:nvPr/>
                </p:nvSpPr>
                <p:spPr>
                  <a:xfrm>
                    <a:off x="2067020" y="3827344"/>
                    <a:ext cx="26646" cy="25631"/>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7" name="Google Shape;4787;p48"/>
                  <p:cNvSpPr/>
                  <p:nvPr/>
                </p:nvSpPr>
                <p:spPr>
                  <a:xfrm>
                    <a:off x="1912179" y="3842838"/>
                    <a:ext cx="156825" cy="5"/>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8" name="Google Shape;4788;p48"/>
                <p:cNvGrpSpPr/>
                <p:nvPr/>
              </p:nvGrpSpPr>
              <p:grpSpPr>
                <a:xfrm>
                  <a:off x="1912179" y="4044505"/>
                  <a:ext cx="181487" cy="25622"/>
                  <a:chOff x="1912179" y="4044506"/>
                  <a:chExt cx="181487" cy="25622"/>
                </a:xfrm>
              </p:grpSpPr>
              <p:sp>
                <p:nvSpPr>
                  <p:cNvPr id="4789" name="Google Shape;4789;p48"/>
                  <p:cNvSpPr/>
                  <p:nvPr/>
                </p:nvSpPr>
                <p:spPr>
                  <a:xfrm>
                    <a:off x="2067020" y="4044505"/>
                    <a:ext cx="26646" cy="25622"/>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0" name="Google Shape;4790;p48"/>
                  <p:cNvSpPr/>
                  <p:nvPr/>
                </p:nvSpPr>
                <p:spPr>
                  <a:xfrm>
                    <a:off x="1912179" y="4059966"/>
                    <a:ext cx="156825" cy="5"/>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1" name="Google Shape;4791;p48"/>
                <p:cNvGrpSpPr/>
                <p:nvPr/>
              </p:nvGrpSpPr>
              <p:grpSpPr>
                <a:xfrm>
                  <a:off x="1560718" y="3800594"/>
                  <a:ext cx="351472" cy="302090"/>
                  <a:chOff x="1560718" y="3800594"/>
                  <a:chExt cx="351472" cy="302090"/>
                </a:xfrm>
              </p:grpSpPr>
              <p:grpSp>
                <p:nvGrpSpPr>
                  <p:cNvPr id="4792" name="Google Shape;4792;p48"/>
                  <p:cNvGrpSpPr/>
                  <p:nvPr/>
                </p:nvGrpSpPr>
                <p:grpSpPr>
                  <a:xfrm>
                    <a:off x="1560718" y="3842857"/>
                    <a:ext cx="173586" cy="217131"/>
                    <a:chOff x="1560718" y="3842857"/>
                    <a:chExt cx="173586" cy="217131"/>
                  </a:xfrm>
                </p:grpSpPr>
                <p:sp>
                  <p:nvSpPr>
                    <p:cNvPr id="4793" name="Google Shape;4793;p48"/>
                    <p:cNvSpPr/>
                    <p:nvPr/>
                  </p:nvSpPr>
                  <p:spPr>
                    <a:xfrm>
                      <a:off x="1560718" y="3951414"/>
                      <a:ext cx="84343" cy="5"/>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4" name="Google Shape;4794;p48"/>
                    <p:cNvSpPr/>
                    <p:nvPr/>
                  </p:nvSpPr>
                  <p:spPr>
                    <a:xfrm>
                      <a:off x="1631242" y="3936509"/>
                      <a:ext cx="26646" cy="25622"/>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5" name="Google Shape;4795;p48"/>
                    <p:cNvSpPr/>
                    <p:nvPr/>
                  </p:nvSpPr>
                  <p:spPr>
                    <a:xfrm>
                      <a:off x="1645054" y="3842857"/>
                      <a:ext cx="89251" cy="217131"/>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96" name="Google Shape;4796;p48"/>
                  <p:cNvSpPr/>
                  <p:nvPr/>
                </p:nvSpPr>
                <p:spPr>
                  <a:xfrm>
                    <a:off x="1733808" y="3800594"/>
                    <a:ext cx="177874" cy="102731"/>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7" name="Google Shape;4797;p48"/>
                  <p:cNvSpPr/>
                  <p:nvPr/>
                </p:nvSpPr>
                <p:spPr>
                  <a:xfrm>
                    <a:off x="1734297" y="3999967"/>
                    <a:ext cx="177893" cy="102717"/>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798" name="Google Shape;4798;p48"/>
              <p:cNvSpPr/>
              <p:nvPr/>
            </p:nvSpPr>
            <p:spPr>
              <a:xfrm>
                <a:off x="1258451" y="3798060"/>
                <a:ext cx="302718" cy="302541"/>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99" name="Google Shape;4799;p48"/>
              <p:cNvGrpSpPr/>
              <p:nvPr/>
            </p:nvGrpSpPr>
            <p:grpSpPr>
              <a:xfrm>
                <a:off x="785350" y="3605478"/>
                <a:ext cx="535311" cy="249245"/>
                <a:chOff x="785350" y="3605478"/>
                <a:chExt cx="535311" cy="249245"/>
              </a:xfrm>
            </p:grpSpPr>
            <p:grpSp>
              <p:nvGrpSpPr>
                <p:cNvPr id="4800" name="Google Shape;4800;p48"/>
                <p:cNvGrpSpPr/>
                <p:nvPr/>
              </p:nvGrpSpPr>
              <p:grpSpPr>
                <a:xfrm>
                  <a:off x="785350" y="3605478"/>
                  <a:ext cx="376191" cy="102736"/>
                  <a:chOff x="785350" y="3605478"/>
                  <a:chExt cx="376191" cy="102736"/>
                </a:xfrm>
              </p:grpSpPr>
              <p:sp>
                <p:nvSpPr>
                  <p:cNvPr id="4801" name="Google Shape;4801;p48"/>
                  <p:cNvSpPr/>
                  <p:nvPr/>
                </p:nvSpPr>
                <p:spPr>
                  <a:xfrm>
                    <a:off x="808023" y="3655851"/>
                    <a:ext cx="175636" cy="5"/>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2" name="Google Shape;4802;p48"/>
                  <p:cNvSpPr/>
                  <p:nvPr/>
                </p:nvSpPr>
                <p:spPr>
                  <a:xfrm>
                    <a:off x="785350" y="3643867"/>
                    <a:ext cx="25635" cy="25622"/>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3" name="Google Shape;4803;p48"/>
                  <p:cNvSpPr/>
                  <p:nvPr/>
                </p:nvSpPr>
                <p:spPr>
                  <a:xfrm>
                    <a:off x="983648" y="3605478"/>
                    <a:ext cx="177893" cy="102736"/>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04" name="Google Shape;4804;p48"/>
                <p:cNvGrpSpPr/>
                <p:nvPr/>
              </p:nvGrpSpPr>
              <p:grpSpPr>
                <a:xfrm>
                  <a:off x="1161530" y="3655851"/>
                  <a:ext cx="159131" cy="198872"/>
                  <a:chOff x="1161530" y="3655851"/>
                  <a:chExt cx="159131" cy="198872"/>
                </a:xfrm>
              </p:grpSpPr>
              <p:sp>
                <p:nvSpPr>
                  <p:cNvPr id="4805" name="Google Shape;4805;p48"/>
                  <p:cNvSpPr/>
                  <p:nvPr/>
                </p:nvSpPr>
                <p:spPr>
                  <a:xfrm>
                    <a:off x="1161530" y="3655851"/>
                    <a:ext cx="146440" cy="186082"/>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6" name="Google Shape;4806;p48"/>
                  <p:cNvSpPr/>
                  <p:nvPr/>
                </p:nvSpPr>
                <p:spPr>
                  <a:xfrm>
                    <a:off x="1293991" y="3829092"/>
                    <a:ext cx="26670" cy="25631"/>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07" name="Google Shape;4807;p48"/>
              <p:cNvGrpSpPr/>
              <p:nvPr/>
            </p:nvGrpSpPr>
            <p:grpSpPr>
              <a:xfrm>
                <a:off x="785350" y="4047614"/>
                <a:ext cx="535311" cy="240783"/>
                <a:chOff x="785350" y="4047614"/>
                <a:chExt cx="535311" cy="240783"/>
              </a:xfrm>
            </p:grpSpPr>
            <p:grpSp>
              <p:nvGrpSpPr>
                <p:cNvPr id="4808" name="Google Shape;4808;p48"/>
                <p:cNvGrpSpPr/>
                <p:nvPr/>
              </p:nvGrpSpPr>
              <p:grpSpPr>
                <a:xfrm>
                  <a:off x="1161636" y="4047614"/>
                  <a:ext cx="159025" cy="190415"/>
                  <a:chOff x="1161636" y="4047614"/>
                  <a:chExt cx="159025" cy="190415"/>
                </a:xfrm>
              </p:grpSpPr>
              <p:sp>
                <p:nvSpPr>
                  <p:cNvPr id="4809" name="Google Shape;4809;p48"/>
                  <p:cNvSpPr/>
                  <p:nvPr/>
                </p:nvSpPr>
                <p:spPr>
                  <a:xfrm>
                    <a:off x="1293991" y="4047614"/>
                    <a:ext cx="26670" cy="25631"/>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0" name="Google Shape;4810;p48"/>
                  <p:cNvSpPr/>
                  <p:nvPr/>
                </p:nvSpPr>
                <p:spPr>
                  <a:xfrm>
                    <a:off x="1161636" y="4073229"/>
                    <a:ext cx="146334" cy="16480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1" name="Google Shape;4811;p48"/>
                <p:cNvGrpSpPr/>
                <p:nvPr/>
              </p:nvGrpSpPr>
              <p:grpSpPr>
                <a:xfrm>
                  <a:off x="785350" y="4185661"/>
                  <a:ext cx="376191" cy="102736"/>
                  <a:chOff x="785350" y="4185661"/>
                  <a:chExt cx="376191" cy="102736"/>
                </a:xfrm>
              </p:grpSpPr>
              <p:sp>
                <p:nvSpPr>
                  <p:cNvPr id="4812" name="Google Shape;4812;p48"/>
                  <p:cNvSpPr/>
                  <p:nvPr/>
                </p:nvSpPr>
                <p:spPr>
                  <a:xfrm>
                    <a:off x="808023" y="4238011"/>
                    <a:ext cx="175636" cy="5"/>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3" name="Google Shape;4813;p48"/>
                  <p:cNvSpPr/>
                  <p:nvPr/>
                </p:nvSpPr>
                <p:spPr>
                  <a:xfrm>
                    <a:off x="983648" y="4185661"/>
                    <a:ext cx="177893" cy="102736"/>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4" name="Google Shape;4814;p48"/>
                  <p:cNvSpPr/>
                  <p:nvPr/>
                </p:nvSpPr>
                <p:spPr>
                  <a:xfrm>
                    <a:off x="785350" y="4224370"/>
                    <a:ext cx="26646" cy="25631"/>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15" name="Google Shape;4815;p48"/>
              <p:cNvGrpSpPr/>
              <p:nvPr/>
            </p:nvGrpSpPr>
            <p:grpSpPr>
              <a:xfrm>
                <a:off x="1501054" y="3605478"/>
                <a:ext cx="526340" cy="249240"/>
                <a:chOff x="1501054" y="3605478"/>
                <a:chExt cx="526340" cy="249240"/>
              </a:xfrm>
            </p:grpSpPr>
            <p:grpSp>
              <p:nvGrpSpPr>
                <p:cNvPr id="4816" name="Google Shape;4816;p48"/>
                <p:cNvGrpSpPr/>
                <p:nvPr/>
              </p:nvGrpSpPr>
              <p:grpSpPr>
                <a:xfrm>
                  <a:off x="1834208" y="3643867"/>
                  <a:ext cx="193185" cy="25622"/>
                  <a:chOff x="1834208" y="3643867"/>
                  <a:chExt cx="193185" cy="25622"/>
                </a:xfrm>
              </p:grpSpPr>
              <p:sp>
                <p:nvSpPr>
                  <p:cNvPr id="4817" name="Google Shape;4817;p48"/>
                  <p:cNvSpPr/>
                  <p:nvPr/>
                </p:nvSpPr>
                <p:spPr>
                  <a:xfrm>
                    <a:off x="1834208" y="3655851"/>
                    <a:ext cx="167541" cy="5"/>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8" name="Google Shape;4818;p48"/>
                  <p:cNvSpPr/>
                  <p:nvPr/>
                </p:nvSpPr>
                <p:spPr>
                  <a:xfrm>
                    <a:off x="2000728" y="3643867"/>
                    <a:ext cx="26665" cy="25622"/>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9" name="Google Shape;4819;p48"/>
                <p:cNvGrpSpPr/>
                <p:nvPr/>
              </p:nvGrpSpPr>
              <p:grpSpPr>
                <a:xfrm>
                  <a:off x="1501054" y="3605478"/>
                  <a:ext cx="333165" cy="249240"/>
                  <a:chOff x="1501054" y="3605478"/>
                  <a:chExt cx="333165" cy="249240"/>
                </a:xfrm>
              </p:grpSpPr>
              <p:sp>
                <p:nvSpPr>
                  <p:cNvPr id="4820" name="Google Shape;4820;p48"/>
                  <p:cNvSpPr/>
                  <p:nvPr/>
                </p:nvSpPr>
                <p:spPr>
                  <a:xfrm>
                    <a:off x="1656330" y="3605478"/>
                    <a:ext cx="177888" cy="102736"/>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21" name="Google Shape;4821;p48"/>
                  <p:cNvGrpSpPr/>
                  <p:nvPr/>
                </p:nvGrpSpPr>
                <p:grpSpPr>
                  <a:xfrm>
                    <a:off x="1501054" y="3655851"/>
                    <a:ext cx="155286" cy="198867"/>
                    <a:chOff x="1501054" y="3655851"/>
                    <a:chExt cx="155286" cy="198867"/>
                  </a:xfrm>
                </p:grpSpPr>
                <p:sp>
                  <p:nvSpPr>
                    <p:cNvPr id="4822" name="Google Shape;4822;p48"/>
                    <p:cNvSpPr/>
                    <p:nvPr/>
                  </p:nvSpPr>
                  <p:spPr>
                    <a:xfrm>
                      <a:off x="1516351" y="3655851"/>
                      <a:ext cx="139989" cy="186082"/>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3" name="Google Shape;4823;p48"/>
                    <p:cNvSpPr/>
                    <p:nvPr/>
                  </p:nvSpPr>
                  <p:spPr>
                    <a:xfrm>
                      <a:off x="1501054" y="3829092"/>
                      <a:ext cx="26646" cy="25626"/>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824" name="Google Shape;4824;p48"/>
              <p:cNvGrpSpPr/>
              <p:nvPr/>
            </p:nvGrpSpPr>
            <p:grpSpPr>
              <a:xfrm>
                <a:off x="724986" y="3800594"/>
                <a:ext cx="532950" cy="302090"/>
                <a:chOff x="724986" y="3800594"/>
                <a:chExt cx="532950" cy="302090"/>
              </a:xfrm>
            </p:grpSpPr>
            <p:grpSp>
              <p:nvGrpSpPr>
                <p:cNvPr id="4825" name="Google Shape;4825;p48"/>
                <p:cNvGrpSpPr/>
                <p:nvPr/>
              </p:nvGrpSpPr>
              <p:grpSpPr>
                <a:xfrm>
                  <a:off x="724986" y="4044367"/>
                  <a:ext cx="181314" cy="25626"/>
                  <a:chOff x="724986" y="4044367"/>
                  <a:chExt cx="181314" cy="25626"/>
                </a:xfrm>
              </p:grpSpPr>
              <p:sp>
                <p:nvSpPr>
                  <p:cNvPr id="4826" name="Google Shape;4826;p48"/>
                  <p:cNvSpPr/>
                  <p:nvPr/>
                </p:nvSpPr>
                <p:spPr>
                  <a:xfrm>
                    <a:off x="746695" y="4059966"/>
                    <a:ext cx="159605" cy="5"/>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7" name="Google Shape;4827;p48"/>
                  <p:cNvSpPr/>
                  <p:nvPr/>
                </p:nvSpPr>
                <p:spPr>
                  <a:xfrm>
                    <a:off x="724986" y="4044367"/>
                    <a:ext cx="26646" cy="25626"/>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8" name="Google Shape;4828;p48"/>
                <p:cNvGrpSpPr/>
                <p:nvPr/>
              </p:nvGrpSpPr>
              <p:grpSpPr>
                <a:xfrm>
                  <a:off x="906290" y="3800594"/>
                  <a:ext cx="351646" cy="302090"/>
                  <a:chOff x="906290" y="3800594"/>
                  <a:chExt cx="351646" cy="302090"/>
                </a:xfrm>
              </p:grpSpPr>
              <p:grpSp>
                <p:nvGrpSpPr>
                  <p:cNvPr id="4829" name="Google Shape;4829;p48"/>
                  <p:cNvGrpSpPr/>
                  <p:nvPr/>
                </p:nvGrpSpPr>
                <p:grpSpPr>
                  <a:xfrm>
                    <a:off x="1084172" y="3842857"/>
                    <a:ext cx="173764" cy="217131"/>
                    <a:chOff x="1084172" y="3842857"/>
                    <a:chExt cx="173764" cy="217131"/>
                  </a:xfrm>
                </p:grpSpPr>
                <p:grpSp>
                  <p:nvGrpSpPr>
                    <p:cNvPr id="4830" name="Google Shape;4830;p48"/>
                    <p:cNvGrpSpPr/>
                    <p:nvPr/>
                  </p:nvGrpSpPr>
                  <p:grpSpPr>
                    <a:xfrm>
                      <a:off x="1156862" y="3936509"/>
                      <a:ext cx="101073" cy="25622"/>
                      <a:chOff x="1156862" y="3936509"/>
                      <a:chExt cx="101073" cy="25622"/>
                    </a:xfrm>
                  </p:grpSpPr>
                  <p:sp>
                    <p:nvSpPr>
                      <p:cNvPr id="4831" name="Google Shape;4831;p48"/>
                      <p:cNvSpPr/>
                      <p:nvPr/>
                    </p:nvSpPr>
                    <p:spPr>
                      <a:xfrm>
                        <a:off x="1156862" y="3936509"/>
                        <a:ext cx="26651" cy="25622"/>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2" name="Google Shape;4832;p48"/>
                      <p:cNvSpPr/>
                      <p:nvPr/>
                    </p:nvSpPr>
                    <p:spPr>
                      <a:xfrm>
                        <a:off x="1173592" y="3951414"/>
                        <a:ext cx="84343" cy="5"/>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33" name="Google Shape;4833;p48"/>
                    <p:cNvSpPr/>
                    <p:nvPr/>
                  </p:nvSpPr>
                  <p:spPr>
                    <a:xfrm>
                      <a:off x="1084172" y="3842857"/>
                      <a:ext cx="86476" cy="217131"/>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34" name="Google Shape;4834;p48"/>
                  <p:cNvSpPr/>
                  <p:nvPr/>
                </p:nvSpPr>
                <p:spPr>
                  <a:xfrm>
                    <a:off x="906290" y="3999967"/>
                    <a:ext cx="177893" cy="102717"/>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5" name="Google Shape;4835;p48"/>
                  <p:cNvSpPr/>
                  <p:nvPr/>
                </p:nvSpPr>
                <p:spPr>
                  <a:xfrm>
                    <a:off x="914509" y="3800594"/>
                    <a:ext cx="177888" cy="102731"/>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6" name="Google Shape;4836;p48"/>
                <p:cNvGrpSpPr/>
                <p:nvPr/>
              </p:nvGrpSpPr>
              <p:grpSpPr>
                <a:xfrm>
                  <a:off x="724986" y="3830189"/>
                  <a:ext cx="189533" cy="25626"/>
                  <a:chOff x="724986" y="3830189"/>
                  <a:chExt cx="189533" cy="25626"/>
                </a:xfrm>
              </p:grpSpPr>
              <p:sp>
                <p:nvSpPr>
                  <p:cNvPr id="4837" name="Google Shape;4837;p48"/>
                  <p:cNvSpPr/>
                  <p:nvPr/>
                </p:nvSpPr>
                <p:spPr>
                  <a:xfrm>
                    <a:off x="724986" y="3830189"/>
                    <a:ext cx="26646" cy="25626"/>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8" name="Google Shape;4838;p48"/>
                  <p:cNvSpPr/>
                  <p:nvPr/>
                </p:nvSpPr>
                <p:spPr>
                  <a:xfrm>
                    <a:off x="746695" y="3842838"/>
                    <a:ext cx="167824" cy="5"/>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4839" name="Google Shape;4839;p48"/>
          <p:cNvGrpSpPr/>
          <p:nvPr/>
        </p:nvGrpSpPr>
        <p:grpSpPr>
          <a:xfrm>
            <a:off x="2253298" y="2455640"/>
            <a:ext cx="948701" cy="935378"/>
            <a:chOff x="2253298" y="2428317"/>
            <a:chExt cx="948701" cy="935378"/>
          </a:xfrm>
        </p:grpSpPr>
        <p:sp>
          <p:nvSpPr>
            <p:cNvPr id="4840" name="Google Shape;4840;p48"/>
            <p:cNvSpPr/>
            <p:nvPr/>
          </p:nvSpPr>
          <p:spPr>
            <a:xfrm>
              <a:off x="2418065" y="2799334"/>
              <a:ext cx="619167" cy="193359"/>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1" name="Google Shape;4841;p48"/>
            <p:cNvSpPr/>
            <p:nvPr/>
          </p:nvSpPr>
          <p:spPr>
            <a:xfrm>
              <a:off x="2373234" y="2761962"/>
              <a:ext cx="248482" cy="268106"/>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2" name="Google Shape;4842;p48"/>
            <p:cNvSpPr/>
            <p:nvPr/>
          </p:nvSpPr>
          <p:spPr>
            <a:xfrm>
              <a:off x="2726356" y="3024889"/>
              <a:ext cx="2582" cy="9932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3" name="Google Shape;4843;p48"/>
            <p:cNvSpPr/>
            <p:nvPr/>
          </p:nvSpPr>
          <p:spPr>
            <a:xfrm>
              <a:off x="2785174" y="3024884"/>
              <a:ext cx="287220" cy="9933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4" name="Google Shape;4844;p48"/>
            <p:cNvSpPr/>
            <p:nvPr/>
          </p:nvSpPr>
          <p:spPr>
            <a:xfrm>
              <a:off x="2382903" y="3024884"/>
              <a:ext cx="287215" cy="9933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5" name="Google Shape;4845;p48"/>
            <p:cNvSpPr/>
            <p:nvPr/>
          </p:nvSpPr>
          <p:spPr>
            <a:xfrm>
              <a:off x="2596756" y="3151259"/>
              <a:ext cx="261784" cy="212436"/>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6" name="Google Shape;4846;p48"/>
            <p:cNvSpPr/>
            <p:nvPr/>
          </p:nvSpPr>
          <p:spPr>
            <a:xfrm>
              <a:off x="2940204" y="3151259"/>
              <a:ext cx="261795" cy="212436"/>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7" name="Google Shape;4847;p48"/>
            <p:cNvSpPr/>
            <p:nvPr/>
          </p:nvSpPr>
          <p:spPr>
            <a:xfrm>
              <a:off x="2253298" y="3151259"/>
              <a:ext cx="261795" cy="212436"/>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8" name="Google Shape;4848;p48"/>
            <p:cNvSpPr/>
            <p:nvPr/>
          </p:nvSpPr>
          <p:spPr>
            <a:xfrm>
              <a:off x="2718685" y="3113966"/>
              <a:ext cx="17919" cy="17924"/>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9" name="Google Shape;4849;p48"/>
            <p:cNvSpPr/>
            <p:nvPr/>
          </p:nvSpPr>
          <p:spPr>
            <a:xfrm>
              <a:off x="3062128" y="3113966"/>
              <a:ext cx="17924" cy="17924"/>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0" name="Google Shape;4850;p48"/>
            <p:cNvSpPr/>
            <p:nvPr/>
          </p:nvSpPr>
          <p:spPr>
            <a:xfrm>
              <a:off x="2375226" y="3113966"/>
              <a:ext cx="17924" cy="17924"/>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1" name="Google Shape;4851;p48"/>
            <p:cNvSpPr/>
            <p:nvPr/>
          </p:nvSpPr>
          <p:spPr>
            <a:xfrm>
              <a:off x="2718685" y="3017224"/>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2" name="Google Shape;4852;p48"/>
            <p:cNvSpPr/>
            <p:nvPr/>
          </p:nvSpPr>
          <p:spPr>
            <a:xfrm>
              <a:off x="2777509" y="3017224"/>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3" name="Google Shape;4853;p48"/>
            <p:cNvSpPr/>
            <p:nvPr/>
          </p:nvSpPr>
          <p:spPr>
            <a:xfrm>
              <a:off x="2659856" y="3017224"/>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4" name="Google Shape;4854;p48"/>
            <p:cNvSpPr/>
            <p:nvPr/>
          </p:nvSpPr>
          <p:spPr>
            <a:xfrm>
              <a:off x="2726356" y="2667807"/>
              <a:ext cx="2582" cy="99322"/>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5" name="Google Shape;4855;p48"/>
            <p:cNvSpPr/>
            <p:nvPr/>
          </p:nvSpPr>
          <p:spPr>
            <a:xfrm>
              <a:off x="2785174" y="2667796"/>
              <a:ext cx="287210" cy="9933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6" name="Google Shape;4856;p48"/>
            <p:cNvSpPr/>
            <p:nvPr/>
          </p:nvSpPr>
          <p:spPr>
            <a:xfrm>
              <a:off x="2382892" y="2667796"/>
              <a:ext cx="287226" cy="9933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7" name="Google Shape;4857;p48"/>
            <p:cNvSpPr/>
            <p:nvPr/>
          </p:nvSpPr>
          <p:spPr>
            <a:xfrm>
              <a:off x="2596756" y="2428317"/>
              <a:ext cx="261784" cy="212447"/>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8" name="Google Shape;4858;p48"/>
            <p:cNvSpPr/>
            <p:nvPr/>
          </p:nvSpPr>
          <p:spPr>
            <a:xfrm>
              <a:off x="2940204" y="2428317"/>
              <a:ext cx="261795" cy="212447"/>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9" name="Google Shape;4859;p48"/>
            <p:cNvSpPr/>
            <p:nvPr/>
          </p:nvSpPr>
          <p:spPr>
            <a:xfrm>
              <a:off x="2253298" y="2428317"/>
              <a:ext cx="261795" cy="212447"/>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0" name="Google Shape;4860;p48"/>
            <p:cNvSpPr/>
            <p:nvPr/>
          </p:nvSpPr>
          <p:spPr>
            <a:xfrm>
              <a:off x="2718685" y="2660136"/>
              <a:ext cx="17919" cy="17919"/>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1" name="Google Shape;4861;p48"/>
            <p:cNvSpPr/>
            <p:nvPr/>
          </p:nvSpPr>
          <p:spPr>
            <a:xfrm>
              <a:off x="3062128" y="2660136"/>
              <a:ext cx="17924" cy="17919"/>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2" name="Google Shape;4862;p48"/>
            <p:cNvSpPr/>
            <p:nvPr/>
          </p:nvSpPr>
          <p:spPr>
            <a:xfrm>
              <a:off x="2375226" y="2660136"/>
              <a:ext cx="17924" cy="17919"/>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3" name="Google Shape;4863;p48"/>
            <p:cNvSpPr/>
            <p:nvPr/>
          </p:nvSpPr>
          <p:spPr>
            <a:xfrm>
              <a:off x="2718685" y="2756878"/>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4" name="Google Shape;4864;p48"/>
            <p:cNvSpPr/>
            <p:nvPr/>
          </p:nvSpPr>
          <p:spPr>
            <a:xfrm>
              <a:off x="2777509" y="2756878"/>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5" name="Google Shape;4865;p48"/>
            <p:cNvSpPr/>
            <p:nvPr/>
          </p:nvSpPr>
          <p:spPr>
            <a:xfrm>
              <a:off x="2659856" y="2756878"/>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6" name="Google Shape;4866;p48"/>
            <p:cNvSpPr/>
            <p:nvPr/>
          </p:nvSpPr>
          <p:spPr>
            <a:xfrm>
              <a:off x="2301024" y="2533889"/>
              <a:ext cx="163753" cy="1291"/>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7" name="Google Shape;4867;p48"/>
            <p:cNvSpPr/>
            <p:nvPr/>
          </p:nvSpPr>
          <p:spPr>
            <a:xfrm>
              <a:off x="2644918" y="2533889"/>
              <a:ext cx="163747" cy="1291"/>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8" name="Google Shape;4868;p48"/>
            <p:cNvSpPr/>
            <p:nvPr/>
          </p:nvSpPr>
          <p:spPr>
            <a:xfrm>
              <a:off x="2990071" y="2533889"/>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9" name="Google Shape;4869;p48"/>
            <p:cNvSpPr/>
            <p:nvPr/>
          </p:nvSpPr>
          <p:spPr>
            <a:xfrm>
              <a:off x="2644918" y="3256825"/>
              <a:ext cx="163758" cy="1291"/>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0" name="Google Shape;4870;p48"/>
            <p:cNvSpPr/>
            <p:nvPr/>
          </p:nvSpPr>
          <p:spPr>
            <a:xfrm>
              <a:off x="2301427" y="3256825"/>
              <a:ext cx="163758" cy="1291"/>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1" name="Google Shape;4871;p48"/>
            <p:cNvSpPr/>
            <p:nvPr/>
          </p:nvSpPr>
          <p:spPr>
            <a:xfrm>
              <a:off x="2990102" y="3256847"/>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2" name="Google Shape;4872;p48"/>
            <p:cNvSpPr/>
            <p:nvPr/>
          </p:nvSpPr>
          <p:spPr>
            <a:xfrm>
              <a:off x="2833559" y="2761962"/>
              <a:ext cx="248503" cy="268106"/>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4876"/>
        <p:cNvGrpSpPr/>
        <p:nvPr/>
      </p:nvGrpSpPr>
      <p:grpSpPr>
        <a:xfrm>
          <a:off x="0" y="0"/>
          <a:ext cx="0" cy="0"/>
          <a:chOff x="0" y="0"/>
          <a:chExt cx="0" cy="0"/>
        </a:xfrm>
      </p:grpSpPr>
      <p:grpSp>
        <p:nvGrpSpPr>
          <p:cNvPr id="4877" name="Google Shape;4877;p49"/>
          <p:cNvGrpSpPr/>
          <p:nvPr/>
        </p:nvGrpSpPr>
        <p:grpSpPr>
          <a:xfrm>
            <a:off x="3353582" y="1145627"/>
            <a:ext cx="2363393" cy="1017867"/>
            <a:chOff x="3292400" y="1219146"/>
            <a:chExt cx="2615240" cy="1110239"/>
          </a:xfrm>
        </p:grpSpPr>
        <p:sp>
          <p:nvSpPr>
            <p:cNvPr id="4878" name="Google Shape;4878;p49"/>
            <p:cNvSpPr/>
            <p:nvPr/>
          </p:nvSpPr>
          <p:spPr>
            <a:xfrm>
              <a:off x="3292400" y="1845763"/>
              <a:ext cx="370500" cy="478500"/>
            </a:xfrm>
            <a:prstGeom prst="round2DiagRect">
              <a:avLst>
                <a:gd name="adj1" fmla="val 16667"/>
                <a:gd name="adj2" fmla="val 0"/>
              </a:avLst>
            </a:prstGeom>
            <a:solidFill>
              <a:srgbClr val="ABBCC9"/>
            </a:solidFill>
            <a:ln>
              <a:noFill/>
            </a:ln>
          </p:spPr>
          <p:txBody>
            <a:bodyPr spcFirstLastPara="1" wrap="square" lIns="0" tIns="0" rIns="0" bIns="0" anchor="ctr" anchorCtr="0">
              <a:noAutofit/>
            </a:bodyPr>
            <a:lstStyle/>
            <a:p>
              <a:pPr marL="0" lvl="0" indent="0" algn="l" rtl="0">
                <a:spcBef>
                  <a:spcPts val="0"/>
                </a:spcBef>
                <a:spcAft>
                  <a:spcPts val="0"/>
                </a:spcAft>
                <a:buNone/>
              </a:pPr>
              <a:endParaRPr sz="200">
                <a:solidFill>
                  <a:srgbClr val="FFFFFF"/>
                </a:solidFill>
              </a:endParaRPr>
            </a:p>
          </p:txBody>
        </p:sp>
        <p:sp>
          <p:nvSpPr>
            <p:cNvPr id="4879" name="Google Shape;4879;p49"/>
            <p:cNvSpPr/>
            <p:nvPr/>
          </p:nvSpPr>
          <p:spPr>
            <a:xfrm>
              <a:off x="3292400" y="1314860"/>
              <a:ext cx="370500" cy="478500"/>
            </a:xfrm>
            <a:prstGeom prst="round2DiagRect">
              <a:avLst>
                <a:gd name="adj1" fmla="val 16667"/>
                <a:gd name="adj2" fmla="val 0"/>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880" name="Google Shape;4880;p49"/>
            <p:cNvSpPr txBox="1"/>
            <p:nvPr/>
          </p:nvSpPr>
          <p:spPr>
            <a:xfrm flipH="1">
              <a:off x="3678794" y="1219157"/>
              <a:ext cx="3705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s" sz="200">
                  <a:solidFill>
                    <a:srgbClr val="FFFFFF"/>
                  </a:solidFill>
                </a:rPr>
                <a:t>JANUARY</a:t>
              </a:r>
              <a:endParaRPr sz="200">
                <a:solidFill>
                  <a:srgbClr val="FFFFFF"/>
                </a:solidFill>
              </a:endParaRPr>
            </a:p>
          </p:txBody>
        </p:sp>
        <p:sp>
          <p:nvSpPr>
            <p:cNvPr id="4881" name="Google Shape;4881;p49"/>
            <p:cNvSpPr txBox="1"/>
            <p:nvPr/>
          </p:nvSpPr>
          <p:spPr>
            <a:xfrm flipH="1">
              <a:off x="4051671" y="1219146"/>
              <a:ext cx="4014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s" sz="200">
                  <a:solidFill>
                    <a:srgbClr val="FFFFFF"/>
                  </a:solidFill>
                </a:rPr>
                <a:t>FEBRUARY</a:t>
              </a:r>
              <a:endParaRPr sz="200">
                <a:solidFill>
                  <a:srgbClr val="FFFFFF"/>
                </a:solidFill>
              </a:endParaRPr>
            </a:p>
          </p:txBody>
        </p:sp>
        <p:sp>
          <p:nvSpPr>
            <p:cNvPr id="4882" name="Google Shape;4882;p49"/>
            <p:cNvSpPr txBox="1"/>
            <p:nvPr/>
          </p:nvSpPr>
          <p:spPr>
            <a:xfrm flipH="1">
              <a:off x="4453057" y="1219146"/>
              <a:ext cx="3480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s" sz="200">
                  <a:solidFill>
                    <a:srgbClr val="FFFFFF"/>
                  </a:solidFill>
                </a:rPr>
                <a:t>MARCH</a:t>
              </a:r>
              <a:endParaRPr sz="200">
                <a:solidFill>
                  <a:srgbClr val="FFFFFF"/>
                </a:solidFill>
              </a:endParaRPr>
            </a:p>
          </p:txBody>
        </p:sp>
        <p:sp>
          <p:nvSpPr>
            <p:cNvPr id="4883" name="Google Shape;4883;p49"/>
            <p:cNvSpPr txBox="1"/>
            <p:nvPr/>
          </p:nvSpPr>
          <p:spPr>
            <a:xfrm flipH="1">
              <a:off x="4831790"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s" sz="200">
                  <a:solidFill>
                    <a:srgbClr val="FFFFFF"/>
                  </a:solidFill>
                </a:rPr>
                <a:t>APRIL</a:t>
              </a:r>
              <a:endParaRPr sz="200">
                <a:solidFill>
                  <a:srgbClr val="FFFFFF"/>
                </a:solidFill>
              </a:endParaRPr>
            </a:p>
          </p:txBody>
        </p:sp>
        <p:sp>
          <p:nvSpPr>
            <p:cNvPr id="4884" name="Google Shape;4884;p49"/>
            <p:cNvSpPr txBox="1"/>
            <p:nvPr/>
          </p:nvSpPr>
          <p:spPr>
            <a:xfrm flipH="1">
              <a:off x="5186134"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s" sz="200">
                  <a:solidFill>
                    <a:srgbClr val="FFFFFF"/>
                  </a:solidFill>
                </a:rPr>
                <a:t>MAY</a:t>
              </a:r>
              <a:endParaRPr sz="200">
                <a:solidFill>
                  <a:srgbClr val="FFFFFF"/>
                </a:solidFill>
              </a:endParaRPr>
            </a:p>
          </p:txBody>
        </p:sp>
        <p:sp>
          <p:nvSpPr>
            <p:cNvPr id="4885" name="Google Shape;4885;p49"/>
            <p:cNvSpPr txBox="1"/>
            <p:nvPr/>
          </p:nvSpPr>
          <p:spPr>
            <a:xfrm flipH="1">
              <a:off x="5562148"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s" sz="200">
                  <a:solidFill>
                    <a:srgbClr val="FFFFFF"/>
                  </a:solidFill>
                </a:rPr>
                <a:t>JUNE</a:t>
              </a:r>
              <a:endParaRPr sz="200">
                <a:solidFill>
                  <a:srgbClr val="FFFFFF"/>
                </a:solidFill>
              </a:endParaRPr>
            </a:p>
          </p:txBody>
        </p:sp>
        <p:sp>
          <p:nvSpPr>
            <p:cNvPr id="4886" name="Google Shape;4886;p49"/>
            <p:cNvSpPr txBox="1"/>
            <p:nvPr/>
          </p:nvSpPr>
          <p:spPr>
            <a:xfrm flipH="1">
              <a:off x="3338153" y="1379250"/>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s" sz="200">
                  <a:solidFill>
                    <a:srgbClr val="FFFFFF"/>
                  </a:solidFill>
                </a:rPr>
                <a:t>PHASE 1</a:t>
              </a:r>
              <a:endParaRPr sz="200">
                <a:solidFill>
                  <a:srgbClr val="FFFFFF"/>
                </a:solidFill>
              </a:endParaRPr>
            </a:p>
          </p:txBody>
        </p:sp>
        <p:sp>
          <p:nvSpPr>
            <p:cNvPr id="4887" name="Google Shape;4887;p49"/>
            <p:cNvSpPr txBox="1"/>
            <p:nvPr/>
          </p:nvSpPr>
          <p:spPr>
            <a:xfrm flipH="1">
              <a:off x="3338156" y="1902299"/>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s" sz="200">
                  <a:solidFill>
                    <a:srgbClr val="FFFFFF"/>
                  </a:solidFill>
                </a:rPr>
                <a:t>PHASE 2</a:t>
              </a:r>
              <a:endParaRPr sz="200">
                <a:solidFill>
                  <a:srgbClr val="FFFFFF"/>
                </a:solidFill>
              </a:endParaRPr>
            </a:p>
          </p:txBody>
        </p:sp>
        <p:sp>
          <p:nvSpPr>
            <p:cNvPr id="4888" name="Google Shape;4888;p49"/>
            <p:cNvSpPr txBox="1"/>
            <p:nvPr/>
          </p:nvSpPr>
          <p:spPr>
            <a:xfrm flipH="1">
              <a:off x="3344522" y="1537172"/>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s" sz="200">
                  <a:solidFill>
                    <a:srgbClr val="FFFFFF"/>
                  </a:solidFill>
                </a:rPr>
                <a:t>Task 1</a:t>
              </a:r>
              <a:endParaRPr sz="200">
                <a:solidFill>
                  <a:srgbClr val="FFFFFF"/>
                </a:solidFill>
              </a:endParaRPr>
            </a:p>
          </p:txBody>
        </p:sp>
        <p:sp>
          <p:nvSpPr>
            <p:cNvPr id="4889" name="Google Shape;4889;p49"/>
            <p:cNvSpPr txBox="1"/>
            <p:nvPr/>
          </p:nvSpPr>
          <p:spPr>
            <a:xfrm flipH="1">
              <a:off x="3344522" y="1713877"/>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s" sz="200">
                  <a:solidFill>
                    <a:srgbClr val="FFFFFF"/>
                  </a:solidFill>
                </a:rPr>
                <a:t>Task 2</a:t>
              </a:r>
              <a:endParaRPr sz="200">
                <a:solidFill>
                  <a:srgbClr val="FFFFFF"/>
                </a:solidFill>
              </a:endParaRPr>
            </a:p>
          </p:txBody>
        </p:sp>
        <p:sp>
          <p:nvSpPr>
            <p:cNvPr id="4890" name="Google Shape;4890;p49"/>
            <p:cNvSpPr txBox="1"/>
            <p:nvPr/>
          </p:nvSpPr>
          <p:spPr>
            <a:xfrm flipH="1">
              <a:off x="3344522" y="2079003"/>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s" sz="200">
                  <a:solidFill>
                    <a:srgbClr val="FFFFFF"/>
                  </a:solidFill>
                </a:rPr>
                <a:t>Task 1</a:t>
              </a:r>
              <a:endParaRPr sz="200">
                <a:solidFill>
                  <a:srgbClr val="FFFFFF"/>
                </a:solidFill>
              </a:endParaRPr>
            </a:p>
          </p:txBody>
        </p:sp>
        <p:sp>
          <p:nvSpPr>
            <p:cNvPr id="4891" name="Google Shape;4891;p49"/>
            <p:cNvSpPr txBox="1"/>
            <p:nvPr/>
          </p:nvSpPr>
          <p:spPr>
            <a:xfrm flipH="1">
              <a:off x="3344527" y="2246885"/>
              <a:ext cx="262200" cy="825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s" sz="200">
                  <a:solidFill>
                    <a:srgbClr val="FFFFFF"/>
                  </a:solidFill>
                </a:rPr>
                <a:t>Task 2</a:t>
              </a:r>
              <a:endParaRPr sz="200">
                <a:solidFill>
                  <a:srgbClr val="FFFFFF"/>
                </a:solidFill>
              </a:endParaRPr>
            </a:p>
          </p:txBody>
        </p:sp>
        <p:grpSp>
          <p:nvGrpSpPr>
            <p:cNvPr id="4892" name="Google Shape;4892;p49"/>
            <p:cNvGrpSpPr/>
            <p:nvPr/>
          </p:nvGrpSpPr>
          <p:grpSpPr>
            <a:xfrm>
              <a:off x="3748438" y="1378608"/>
              <a:ext cx="2159202" cy="903971"/>
              <a:chOff x="1683525" y="2179850"/>
              <a:chExt cx="4519050" cy="2134525"/>
            </a:xfrm>
          </p:grpSpPr>
          <p:sp>
            <p:nvSpPr>
              <p:cNvPr id="4893" name="Google Shape;4893;p49"/>
              <p:cNvSpPr/>
              <p:nvPr/>
            </p:nvSpPr>
            <p:spPr>
              <a:xfrm>
                <a:off x="1683525" y="2179850"/>
                <a:ext cx="4519050" cy="53925"/>
              </a:xfrm>
              <a:custGeom>
                <a:avLst/>
                <a:gdLst/>
                <a:ahLst/>
                <a:cxnLst/>
                <a:rect l="l" t="t" r="r" b="b"/>
                <a:pathLst>
                  <a:path w="180762" h="2157" extrusionOk="0">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894" name="Google Shape;4894;p49"/>
              <p:cNvSpPr/>
              <p:nvPr/>
            </p:nvSpPr>
            <p:spPr>
              <a:xfrm>
                <a:off x="1683525" y="2595975"/>
                <a:ext cx="4519050" cy="53900"/>
              </a:xfrm>
              <a:custGeom>
                <a:avLst/>
                <a:gdLst/>
                <a:ahLst/>
                <a:cxnLst/>
                <a:rect l="l" t="t" r="r" b="b"/>
                <a:pathLst>
                  <a:path w="180762" h="2156" extrusionOk="0">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895" name="Google Shape;4895;p49"/>
              <p:cNvSpPr/>
              <p:nvPr/>
            </p:nvSpPr>
            <p:spPr>
              <a:xfrm>
                <a:off x="1683525" y="3012100"/>
                <a:ext cx="4519050" cy="53900"/>
              </a:xfrm>
              <a:custGeom>
                <a:avLst/>
                <a:gdLst/>
                <a:ahLst/>
                <a:cxnLst/>
                <a:rect l="l" t="t" r="r" b="b"/>
                <a:pathLst>
                  <a:path w="180762" h="2156" extrusionOk="0">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896" name="Google Shape;4896;p49"/>
              <p:cNvSpPr/>
              <p:nvPr/>
            </p:nvSpPr>
            <p:spPr>
              <a:xfrm>
                <a:off x="1683525" y="3428225"/>
                <a:ext cx="4519050" cy="53900"/>
              </a:xfrm>
              <a:custGeom>
                <a:avLst/>
                <a:gdLst/>
                <a:ahLst/>
                <a:cxnLst/>
                <a:rect l="l" t="t" r="r" b="b"/>
                <a:pathLst>
                  <a:path w="180762" h="2156" extrusionOk="0">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897" name="Google Shape;4897;p49"/>
              <p:cNvSpPr/>
              <p:nvPr/>
            </p:nvSpPr>
            <p:spPr>
              <a:xfrm>
                <a:off x="1683525" y="3844350"/>
                <a:ext cx="4519050" cy="53900"/>
              </a:xfrm>
              <a:custGeom>
                <a:avLst/>
                <a:gdLst/>
                <a:ahLst/>
                <a:cxnLst/>
                <a:rect l="l" t="t" r="r" b="b"/>
                <a:pathLst>
                  <a:path w="180762" h="2156" extrusionOk="0">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898" name="Google Shape;4898;p49"/>
              <p:cNvSpPr/>
              <p:nvPr/>
            </p:nvSpPr>
            <p:spPr>
              <a:xfrm>
                <a:off x="1683525" y="4260475"/>
                <a:ext cx="4519050" cy="53900"/>
              </a:xfrm>
              <a:custGeom>
                <a:avLst/>
                <a:gdLst/>
                <a:ahLst/>
                <a:cxnLst/>
                <a:rect l="l" t="t" r="r" b="b"/>
                <a:pathLst>
                  <a:path w="180762" h="2156" extrusionOk="0">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899" name="Google Shape;4899;p49"/>
              <p:cNvSpPr/>
              <p:nvPr/>
            </p:nvSpPr>
            <p:spPr>
              <a:xfrm>
                <a:off x="1683525" y="2179850"/>
                <a:ext cx="921275" cy="53925"/>
              </a:xfrm>
              <a:custGeom>
                <a:avLst/>
                <a:gdLst/>
                <a:ahLst/>
                <a:cxnLst/>
                <a:rect l="l" t="t" r="r" b="b"/>
                <a:pathLst>
                  <a:path w="36851" h="2157" extrusionOk="0">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900" name="Google Shape;4900;p49"/>
              <p:cNvSpPr/>
              <p:nvPr/>
            </p:nvSpPr>
            <p:spPr>
              <a:xfrm>
                <a:off x="2166625" y="2595975"/>
                <a:ext cx="2036900" cy="53900"/>
              </a:xfrm>
              <a:custGeom>
                <a:avLst/>
                <a:gdLst/>
                <a:ahLst/>
                <a:cxnLst/>
                <a:rect l="l" t="t" r="r" b="b"/>
                <a:pathLst>
                  <a:path w="81476" h="2156" extrusionOk="0">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901" name="Google Shape;4901;p49"/>
              <p:cNvSpPr/>
              <p:nvPr/>
            </p:nvSpPr>
            <p:spPr>
              <a:xfrm>
                <a:off x="2808675" y="3012100"/>
                <a:ext cx="1082000" cy="53900"/>
              </a:xfrm>
              <a:custGeom>
                <a:avLst/>
                <a:gdLst/>
                <a:ahLst/>
                <a:cxnLst/>
                <a:rect l="l" t="t" r="r" b="b"/>
                <a:pathLst>
                  <a:path w="43280" h="2156" extrusionOk="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902" name="Google Shape;4902;p49"/>
              <p:cNvSpPr/>
              <p:nvPr/>
            </p:nvSpPr>
            <p:spPr>
              <a:xfrm>
                <a:off x="2942925" y="3428225"/>
                <a:ext cx="2044925" cy="53900"/>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903" name="Google Shape;4903;p49"/>
              <p:cNvSpPr/>
              <p:nvPr/>
            </p:nvSpPr>
            <p:spPr>
              <a:xfrm>
                <a:off x="3933825" y="3844350"/>
                <a:ext cx="1650825" cy="53900"/>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904" name="Google Shape;4904;p49"/>
              <p:cNvSpPr/>
              <p:nvPr/>
            </p:nvSpPr>
            <p:spPr>
              <a:xfrm>
                <a:off x="5058950" y="4260775"/>
                <a:ext cx="1143625" cy="53600"/>
              </a:xfrm>
              <a:custGeom>
                <a:avLst/>
                <a:gdLst/>
                <a:ahLst/>
                <a:cxnLst/>
                <a:rect l="l" t="t" r="r" b="b"/>
                <a:pathLst>
                  <a:path w="45745" h="2144" extrusionOk="0">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grpSp>
      </p:grpSp>
      <p:graphicFrame>
        <p:nvGraphicFramePr>
          <p:cNvPr id="4905" name="Google Shape;4905;p49"/>
          <p:cNvGraphicFramePr/>
          <p:nvPr/>
        </p:nvGraphicFramePr>
        <p:xfrm>
          <a:off x="5949675" y="2323100"/>
          <a:ext cx="2491300" cy="868600"/>
        </p:xfrm>
        <a:graphic>
          <a:graphicData uri="http://schemas.openxmlformats.org/drawingml/2006/table">
            <a:tbl>
              <a:tblPr>
                <a:noFill/>
                <a:tableStyleId>{E28737A6-F2E6-4205-AE6A-519E734AA0F7}</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0"/>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1"/>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E3E9ED"/>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869FB2"/>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2"/>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7994A9">
                        <a:alpha val="64709"/>
                      </a:srgbClr>
                    </a:solidFill>
                  </a:tcPr>
                </a:tc>
                <a:extLst>
                  <a:ext uri="{0D108BD9-81ED-4DB2-BD59-A6C34878D82A}">
                    <a16:rowId xmlns:a16="http://schemas.microsoft.com/office/drawing/2014/main" val="10003"/>
                  </a:ext>
                </a:extLst>
              </a:tr>
            </a:tbl>
          </a:graphicData>
        </a:graphic>
      </p:graphicFrame>
      <p:grpSp>
        <p:nvGrpSpPr>
          <p:cNvPr id="4906" name="Google Shape;4906;p49"/>
          <p:cNvGrpSpPr/>
          <p:nvPr/>
        </p:nvGrpSpPr>
        <p:grpSpPr>
          <a:xfrm>
            <a:off x="5926924" y="3381697"/>
            <a:ext cx="2519825" cy="1001454"/>
            <a:chOff x="1906114" y="789980"/>
            <a:chExt cx="1487676" cy="606868"/>
          </a:xfrm>
        </p:grpSpPr>
        <p:cxnSp>
          <p:nvCxnSpPr>
            <p:cNvPr id="4907" name="Google Shape;4907;p49"/>
            <p:cNvCxnSpPr/>
            <p:nvPr/>
          </p:nvCxnSpPr>
          <p:spPr>
            <a:xfrm rot="10800000">
              <a:off x="2109981" y="1180903"/>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4908" name="Google Shape;4908;p49"/>
            <p:cNvCxnSpPr/>
            <p:nvPr/>
          </p:nvCxnSpPr>
          <p:spPr>
            <a:xfrm rot="10800000">
              <a:off x="2109981" y="985080"/>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4909" name="Google Shape;4909;p49"/>
            <p:cNvCxnSpPr/>
            <p:nvPr/>
          </p:nvCxnSpPr>
          <p:spPr>
            <a:xfrm rot="10800000">
              <a:off x="2109981" y="1376729"/>
              <a:ext cx="1280400" cy="0"/>
            </a:xfrm>
            <a:prstGeom prst="straightConnector1">
              <a:avLst/>
            </a:prstGeom>
            <a:noFill/>
            <a:ln w="9525" cap="flat" cmpd="sng">
              <a:solidFill>
                <a:srgbClr val="B3C3CE"/>
              </a:solidFill>
              <a:prstDash val="solid"/>
              <a:round/>
              <a:headEnd type="none" w="med" len="med"/>
              <a:tailEnd type="none" w="med" len="med"/>
            </a:ln>
          </p:spPr>
        </p:cxnSp>
        <p:sp>
          <p:nvSpPr>
            <p:cNvPr id="4910" name="Google Shape;4910;p49"/>
            <p:cNvSpPr txBox="1"/>
            <p:nvPr/>
          </p:nvSpPr>
          <p:spPr>
            <a:xfrm flipH="1">
              <a:off x="210971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s" sz="300">
                  <a:solidFill>
                    <a:srgbClr val="E3E9ED"/>
                  </a:solidFill>
                </a:rPr>
                <a:t>JANUARY</a:t>
              </a:r>
              <a:endParaRPr sz="300">
                <a:solidFill>
                  <a:srgbClr val="E3E9ED"/>
                </a:solidFill>
              </a:endParaRPr>
            </a:p>
          </p:txBody>
        </p:sp>
        <p:sp>
          <p:nvSpPr>
            <p:cNvPr id="4911" name="Google Shape;4911;p49"/>
            <p:cNvSpPr txBox="1"/>
            <p:nvPr/>
          </p:nvSpPr>
          <p:spPr>
            <a:xfrm flipH="1">
              <a:off x="2434275" y="789980"/>
              <a:ext cx="2892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s" sz="300">
                  <a:solidFill>
                    <a:srgbClr val="E3E9ED"/>
                  </a:solidFill>
                </a:rPr>
                <a:t>FEBRUARY</a:t>
              </a:r>
              <a:endParaRPr sz="300">
                <a:solidFill>
                  <a:srgbClr val="E3E9ED"/>
                </a:solidFill>
              </a:endParaRPr>
            </a:p>
          </p:txBody>
        </p:sp>
        <p:sp>
          <p:nvSpPr>
            <p:cNvPr id="4912" name="Google Shape;4912;p49"/>
            <p:cNvSpPr txBox="1"/>
            <p:nvPr/>
          </p:nvSpPr>
          <p:spPr>
            <a:xfrm flipH="1">
              <a:off x="2781049"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s" sz="300">
                  <a:solidFill>
                    <a:srgbClr val="E3E9ED"/>
                  </a:solidFill>
                </a:rPr>
                <a:t>MARCH</a:t>
              </a:r>
              <a:endParaRPr sz="300">
                <a:solidFill>
                  <a:srgbClr val="E3E9ED"/>
                </a:solidFill>
              </a:endParaRPr>
            </a:p>
          </p:txBody>
        </p:sp>
        <p:sp>
          <p:nvSpPr>
            <p:cNvPr id="4913" name="Google Shape;4913;p49"/>
            <p:cNvSpPr txBox="1"/>
            <p:nvPr/>
          </p:nvSpPr>
          <p:spPr>
            <a:xfrm flipH="1">
              <a:off x="311269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s" sz="300">
                  <a:solidFill>
                    <a:srgbClr val="E3E9ED"/>
                  </a:solidFill>
                </a:rPr>
                <a:t>APRIL</a:t>
              </a:r>
              <a:endParaRPr sz="300">
                <a:solidFill>
                  <a:srgbClr val="E3E9ED"/>
                </a:solidFill>
              </a:endParaRPr>
            </a:p>
          </p:txBody>
        </p:sp>
        <p:sp>
          <p:nvSpPr>
            <p:cNvPr id="4914" name="Google Shape;4914;p49"/>
            <p:cNvSpPr/>
            <p:nvPr/>
          </p:nvSpPr>
          <p:spPr>
            <a:xfrm>
              <a:off x="2105681" y="964326"/>
              <a:ext cx="2892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5" name="Google Shape;4915;p49"/>
            <p:cNvSpPr/>
            <p:nvPr/>
          </p:nvSpPr>
          <p:spPr>
            <a:xfrm>
              <a:off x="2109515" y="1159286"/>
              <a:ext cx="280200" cy="42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6" name="Google Shape;4916;p49"/>
            <p:cNvSpPr/>
            <p:nvPr/>
          </p:nvSpPr>
          <p:spPr>
            <a:xfrm>
              <a:off x="2753389" y="1353677"/>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7" name="Google Shape;4917;p49"/>
            <p:cNvSpPr/>
            <p:nvPr/>
          </p:nvSpPr>
          <p:spPr>
            <a:xfrm>
              <a:off x="2105681" y="1159287"/>
              <a:ext cx="2892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8" name="Google Shape;4918;p49"/>
            <p:cNvSpPr/>
            <p:nvPr/>
          </p:nvSpPr>
          <p:spPr>
            <a:xfrm>
              <a:off x="2412005" y="1354248"/>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9" name="Google Shape;4919;p49"/>
            <p:cNvSpPr/>
            <p:nvPr/>
          </p:nvSpPr>
          <p:spPr>
            <a:xfrm>
              <a:off x="2410087"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0" name="Google Shape;4920;p49"/>
            <p:cNvSpPr txBox="1"/>
            <p:nvPr/>
          </p:nvSpPr>
          <p:spPr>
            <a:xfrm flipH="1">
              <a:off x="1906114" y="918164"/>
              <a:ext cx="203400" cy="106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1600"/>
                </a:spcAft>
                <a:buNone/>
              </a:pPr>
              <a:r>
                <a:rPr lang="es" sz="300">
                  <a:solidFill>
                    <a:srgbClr val="E3E9ED"/>
                  </a:solidFill>
                </a:rPr>
                <a:t>PHASE 1</a:t>
              </a:r>
              <a:endParaRPr sz="300">
                <a:solidFill>
                  <a:srgbClr val="E3E9ED"/>
                </a:solidFill>
              </a:endParaRPr>
            </a:p>
          </p:txBody>
        </p:sp>
        <p:sp>
          <p:nvSpPr>
            <p:cNvPr id="4921" name="Google Shape;4921;p49"/>
            <p:cNvSpPr txBox="1"/>
            <p:nvPr/>
          </p:nvSpPr>
          <p:spPr>
            <a:xfrm flipH="1">
              <a:off x="1919618" y="1113390"/>
              <a:ext cx="1899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s" sz="300">
                  <a:solidFill>
                    <a:srgbClr val="E3E9ED"/>
                  </a:solidFill>
                </a:rPr>
                <a:t>Task 1</a:t>
              </a:r>
              <a:endParaRPr sz="300">
                <a:solidFill>
                  <a:srgbClr val="E3E9ED"/>
                </a:solidFill>
              </a:endParaRPr>
            </a:p>
          </p:txBody>
        </p:sp>
        <p:sp>
          <p:nvSpPr>
            <p:cNvPr id="4922" name="Google Shape;4922;p49"/>
            <p:cNvSpPr txBox="1"/>
            <p:nvPr/>
          </p:nvSpPr>
          <p:spPr>
            <a:xfrm flipH="1">
              <a:off x="1906118" y="1304527"/>
              <a:ext cx="2034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s" sz="300">
                  <a:solidFill>
                    <a:srgbClr val="E3E9ED"/>
                  </a:solidFill>
                </a:rPr>
                <a:t>Task 2</a:t>
              </a:r>
              <a:endParaRPr sz="300">
                <a:solidFill>
                  <a:srgbClr val="E3E9ED"/>
                </a:solidFill>
              </a:endParaRPr>
            </a:p>
          </p:txBody>
        </p:sp>
        <p:sp>
          <p:nvSpPr>
            <p:cNvPr id="4923" name="Google Shape;4923;p49"/>
            <p:cNvSpPr/>
            <p:nvPr/>
          </p:nvSpPr>
          <p:spPr>
            <a:xfrm>
              <a:off x="2750975"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4" name="Google Shape;4924;p49"/>
          <p:cNvGrpSpPr/>
          <p:nvPr/>
        </p:nvGrpSpPr>
        <p:grpSpPr>
          <a:xfrm>
            <a:off x="726399" y="1190655"/>
            <a:ext cx="2394370" cy="976502"/>
            <a:chOff x="749309" y="1112739"/>
            <a:chExt cx="2371603" cy="976502"/>
          </a:xfrm>
        </p:grpSpPr>
        <p:sp>
          <p:nvSpPr>
            <p:cNvPr id="4925" name="Google Shape;4925;p49"/>
            <p:cNvSpPr/>
            <p:nvPr/>
          </p:nvSpPr>
          <p:spPr>
            <a:xfrm>
              <a:off x="1092126"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6" name="Google Shape;4926;p49"/>
            <p:cNvSpPr/>
            <p:nvPr/>
          </p:nvSpPr>
          <p:spPr>
            <a:xfrm>
              <a:off x="1434943"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7" name="Google Shape;4927;p49"/>
            <p:cNvSpPr/>
            <p:nvPr/>
          </p:nvSpPr>
          <p:spPr>
            <a:xfrm>
              <a:off x="1777760"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8" name="Google Shape;4928;p49"/>
            <p:cNvSpPr/>
            <p:nvPr/>
          </p:nvSpPr>
          <p:spPr>
            <a:xfrm>
              <a:off x="2120578"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9" name="Google Shape;4929;p49"/>
            <p:cNvSpPr/>
            <p:nvPr/>
          </p:nvSpPr>
          <p:spPr>
            <a:xfrm>
              <a:off x="2463395"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0" name="Google Shape;4930;p49"/>
            <p:cNvSpPr/>
            <p:nvPr/>
          </p:nvSpPr>
          <p:spPr>
            <a:xfrm>
              <a:off x="2806212"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1" name="Google Shape;4931;p49"/>
            <p:cNvSpPr/>
            <p:nvPr/>
          </p:nvSpPr>
          <p:spPr>
            <a:xfrm>
              <a:off x="749309" y="136229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2" name="Google Shape;4932;p49"/>
            <p:cNvSpPr/>
            <p:nvPr/>
          </p:nvSpPr>
          <p:spPr>
            <a:xfrm>
              <a:off x="1092126"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3" name="Google Shape;4933;p49"/>
            <p:cNvSpPr/>
            <p:nvPr/>
          </p:nvSpPr>
          <p:spPr>
            <a:xfrm>
              <a:off x="1434943"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4" name="Google Shape;4934;p49"/>
            <p:cNvSpPr/>
            <p:nvPr/>
          </p:nvSpPr>
          <p:spPr>
            <a:xfrm>
              <a:off x="1777760"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5" name="Google Shape;4935;p49"/>
            <p:cNvSpPr/>
            <p:nvPr/>
          </p:nvSpPr>
          <p:spPr>
            <a:xfrm>
              <a:off x="2120578"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6" name="Google Shape;4936;p49"/>
            <p:cNvSpPr/>
            <p:nvPr/>
          </p:nvSpPr>
          <p:spPr>
            <a:xfrm>
              <a:off x="2463395"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7" name="Google Shape;4937;p49"/>
            <p:cNvSpPr/>
            <p:nvPr/>
          </p:nvSpPr>
          <p:spPr>
            <a:xfrm>
              <a:off x="2806212"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8" name="Google Shape;4938;p49"/>
            <p:cNvSpPr/>
            <p:nvPr/>
          </p:nvSpPr>
          <p:spPr>
            <a:xfrm>
              <a:off x="749309" y="161184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9" name="Google Shape;4939;p49"/>
            <p:cNvSpPr/>
            <p:nvPr/>
          </p:nvSpPr>
          <p:spPr>
            <a:xfrm>
              <a:off x="1092126"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0" name="Google Shape;4940;p49"/>
            <p:cNvSpPr/>
            <p:nvPr/>
          </p:nvSpPr>
          <p:spPr>
            <a:xfrm>
              <a:off x="1434943"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1" name="Google Shape;4941;p49"/>
            <p:cNvSpPr/>
            <p:nvPr/>
          </p:nvSpPr>
          <p:spPr>
            <a:xfrm>
              <a:off x="1777760"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2" name="Google Shape;4942;p49"/>
            <p:cNvSpPr/>
            <p:nvPr/>
          </p:nvSpPr>
          <p:spPr>
            <a:xfrm>
              <a:off x="2120578"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3" name="Google Shape;4943;p49"/>
            <p:cNvSpPr/>
            <p:nvPr/>
          </p:nvSpPr>
          <p:spPr>
            <a:xfrm>
              <a:off x="2463395"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4" name="Google Shape;4944;p49"/>
            <p:cNvSpPr/>
            <p:nvPr/>
          </p:nvSpPr>
          <p:spPr>
            <a:xfrm>
              <a:off x="2806212"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5" name="Google Shape;4945;p49"/>
            <p:cNvSpPr/>
            <p:nvPr/>
          </p:nvSpPr>
          <p:spPr>
            <a:xfrm>
              <a:off x="749309" y="186140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6" name="Google Shape;4946;p49"/>
            <p:cNvSpPr/>
            <p:nvPr/>
          </p:nvSpPr>
          <p:spPr>
            <a:xfrm>
              <a:off x="1092126"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7" name="Google Shape;4947;p49"/>
            <p:cNvSpPr/>
            <p:nvPr/>
          </p:nvSpPr>
          <p:spPr>
            <a:xfrm>
              <a:off x="1434943"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8" name="Google Shape;4948;p49"/>
            <p:cNvSpPr/>
            <p:nvPr/>
          </p:nvSpPr>
          <p:spPr>
            <a:xfrm>
              <a:off x="1777760"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9" name="Google Shape;4949;p49"/>
            <p:cNvSpPr/>
            <p:nvPr/>
          </p:nvSpPr>
          <p:spPr>
            <a:xfrm>
              <a:off x="2120578"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0" name="Google Shape;4950;p49"/>
            <p:cNvSpPr/>
            <p:nvPr/>
          </p:nvSpPr>
          <p:spPr>
            <a:xfrm>
              <a:off x="2463395"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1" name="Google Shape;4951;p49"/>
            <p:cNvSpPr/>
            <p:nvPr/>
          </p:nvSpPr>
          <p:spPr>
            <a:xfrm>
              <a:off x="2806212"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2" name="Google Shape;4952;p49"/>
            <p:cNvSpPr/>
            <p:nvPr/>
          </p:nvSpPr>
          <p:spPr>
            <a:xfrm>
              <a:off x="749309" y="111273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3" name="Google Shape;4953;p49"/>
            <p:cNvSpPr/>
            <p:nvPr/>
          </p:nvSpPr>
          <p:spPr>
            <a:xfrm>
              <a:off x="1434877" y="1258345"/>
              <a:ext cx="16857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4" name="Google Shape;4954;p49"/>
            <p:cNvSpPr/>
            <p:nvPr/>
          </p:nvSpPr>
          <p:spPr>
            <a:xfrm>
              <a:off x="1777683" y="2010641"/>
              <a:ext cx="10002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5" name="Google Shape;4955;p49"/>
            <p:cNvSpPr/>
            <p:nvPr/>
          </p:nvSpPr>
          <p:spPr>
            <a:xfrm>
              <a:off x="1092070"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6" name="Google Shape;4956;p49"/>
            <p:cNvSpPr/>
            <p:nvPr/>
          </p:nvSpPr>
          <p:spPr>
            <a:xfrm>
              <a:off x="2463277"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4957" name="Google Shape;4957;p49"/>
          <p:cNvGraphicFramePr/>
          <p:nvPr/>
        </p:nvGraphicFramePr>
        <p:xfrm>
          <a:off x="5949700" y="1188950"/>
          <a:ext cx="2491300" cy="976425"/>
        </p:xfrm>
        <a:graphic>
          <a:graphicData uri="http://schemas.openxmlformats.org/drawingml/2006/table">
            <a:tbl>
              <a:tblPr>
                <a:noFill/>
                <a:tableStyleId>{E28737A6-F2E6-4205-AE6A-519E734AA0F7}</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extLst>
                  <a:ext uri="{0D108BD9-81ED-4DB2-BD59-A6C34878D82A}">
                    <a16:rowId xmlns:a16="http://schemas.microsoft.com/office/drawing/2014/main" val="10000"/>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2"/>
                  </a:ext>
                </a:extLst>
              </a:tr>
            </a:tbl>
          </a:graphicData>
        </a:graphic>
      </p:graphicFrame>
      <p:graphicFrame>
        <p:nvGraphicFramePr>
          <p:cNvPr id="4958" name="Google Shape;4958;p49"/>
          <p:cNvGraphicFramePr/>
          <p:nvPr/>
        </p:nvGraphicFramePr>
        <p:xfrm>
          <a:off x="3356413" y="2323100"/>
          <a:ext cx="2363400" cy="868575"/>
        </p:xfrm>
        <a:graphic>
          <a:graphicData uri="http://schemas.openxmlformats.org/drawingml/2006/table">
            <a:tbl>
              <a:tblPr>
                <a:noFill/>
                <a:tableStyleId>{E28737A6-F2E6-4205-AE6A-519E734AA0F7}</a:tableStyleId>
              </a:tblPr>
              <a:tblGrid>
                <a:gridCol w="590850">
                  <a:extLst>
                    <a:ext uri="{9D8B030D-6E8A-4147-A177-3AD203B41FA5}">
                      <a16:colId xmlns:a16="http://schemas.microsoft.com/office/drawing/2014/main" val="20000"/>
                    </a:ext>
                  </a:extLst>
                </a:gridCol>
                <a:gridCol w="590850">
                  <a:extLst>
                    <a:ext uri="{9D8B030D-6E8A-4147-A177-3AD203B41FA5}">
                      <a16:colId xmlns:a16="http://schemas.microsoft.com/office/drawing/2014/main" val="20001"/>
                    </a:ext>
                  </a:extLst>
                </a:gridCol>
                <a:gridCol w="590850">
                  <a:extLst>
                    <a:ext uri="{9D8B030D-6E8A-4147-A177-3AD203B41FA5}">
                      <a16:colId xmlns:a16="http://schemas.microsoft.com/office/drawing/2014/main" val="20002"/>
                    </a:ext>
                  </a:extLst>
                </a:gridCol>
                <a:gridCol w="590850">
                  <a:extLst>
                    <a:ext uri="{9D8B030D-6E8A-4147-A177-3AD203B41FA5}">
                      <a16:colId xmlns:a16="http://schemas.microsoft.com/office/drawing/2014/main" val="20003"/>
                    </a:ext>
                  </a:extLst>
                </a:gridCol>
              </a:tblGrid>
              <a:tr h="289525">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4959" name="Google Shape;4959;p49"/>
          <p:cNvGrpSpPr/>
          <p:nvPr/>
        </p:nvGrpSpPr>
        <p:grpSpPr>
          <a:xfrm>
            <a:off x="4100342" y="2709743"/>
            <a:ext cx="1517436" cy="74460"/>
            <a:chOff x="3980086" y="2804397"/>
            <a:chExt cx="1227600" cy="66900"/>
          </a:xfrm>
        </p:grpSpPr>
        <p:sp>
          <p:nvSpPr>
            <p:cNvPr id="4960" name="Google Shape;4960;p49"/>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1" name="Google Shape;4961;p49"/>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2" name="Google Shape;4962;p49"/>
          <p:cNvGrpSpPr/>
          <p:nvPr/>
        </p:nvGrpSpPr>
        <p:grpSpPr>
          <a:xfrm>
            <a:off x="4725406" y="3002330"/>
            <a:ext cx="892956" cy="74460"/>
            <a:chOff x="3980086" y="2804397"/>
            <a:chExt cx="1227600" cy="66900"/>
          </a:xfrm>
        </p:grpSpPr>
        <p:sp>
          <p:nvSpPr>
            <p:cNvPr id="4963" name="Google Shape;4963;p49"/>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4" name="Google Shape;4964;p49"/>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5" name="Google Shape;4965;p49"/>
          <p:cNvGrpSpPr/>
          <p:nvPr/>
        </p:nvGrpSpPr>
        <p:grpSpPr>
          <a:xfrm>
            <a:off x="3358498" y="3361213"/>
            <a:ext cx="2363244" cy="1005943"/>
            <a:chOff x="3358415" y="3361302"/>
            <a:chExt cx="2363244" cy="1024695"/>
          </a:xfrm>
        </p:grpSpPr>
        <p:grpSp>
          <p:nvGrpSpPr>
            <p:cNvPr id="4966" name="Google Shape;4966;p49"/>
            <p:cNvGrpSpPr/>
            <p:nvPr/>
          </p:nvGrpSpPr>
          <p:grpSpPr>
            <a:xfrm>
              <a:off x="3358415" y="3361302"/>
              <a:ext cx="441300" cy="1024695"/>
              <a:chOff x="3358415" y="3361302"/>
              <a:chExt cx="441300" cy="1024695"/>
            </a:xfrm>
          </p:grpSpPr>
          <p:sp>
            <p:nvSpPr>
              <p:cNvPr id="4967" name="Google Shape;4967;p49"/>
              <p:cNvSpPr/>
              <p:nvPr/>
            </p:nvSpPr>
            <p:spPr>
              <a:xfrm>
                <a:off x="3358415"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8" name="Google Shape;4968;p49"/>
              <p:cNvSpPr/>
              <p:nvPr/>
            </p:nvSpPr>
            <p:spPr>
              <a:xfrm>
                <a:off x="3358415"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9" name="Google Shape;4969;p49"/>
              <p:cNvSpPr/>
              <p:nvPr/>
            </p:nvSpPr>
            <p:spPr>
              <a:xfrm>
                <a:off x="3358415"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0" name="Google Shape;4970;p49"/>
              <p:cNvSpPr/>
              <p:nvPr/>
            </p:nvSpPr>
            <p:spPr>
              <a:xfrm>
                <a:off x="3358415"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1" name="Google Shape;4971;p49"/>
              <p:cNvSpPr/>
              <p:nvPr/>
            </p:nvSpPr>
            <p:spPr>
              <a:xfrm>
                <a:off x="3358415"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2" name="Google Shape;4972;p49"/>
              <p:cNvSpPr/>
              <p:nvPr/>
            </p:nvSpPr>
            <p:spPr>
              <a:xfrm>
                <a:off x="3358415"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3" name="Google Shape;4973;p49"/>
            <p:cNvGrpSpPr/>
            <p:nvPr/>
          </p:nvGrpSpPr>
          <p:grpSpPr>
            <a:xfrm>
              <a:off x="3838901" y="3361302"/>
              <a:ext cx="441300" cy="1024695"/>
              <a:chOff x="3838901" y="3361302"/>
              <a:chExt cx="441300" cy="1024695"/>
            </a:xfrm>
          </p:grpSpPr>
          <p:sp>
            <p:nvSpPr>
              <p:cNvPr id="4974" name="Google Shape;4974;p49"/>
              <p:cNvSpPr/>
              <p:nvPr/>
            </p:nvSpPr>
            <p:spPr>
              <a:xfrm>
                <a:off x="3838901"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5" name="Google Shape;4975;p49"/>
              <p:cNvSpPr/>
              <p:nvPr/>
            </p:nvSpPr>
            <p:spPr>
              <a:xfrm>
                <a:off x="3838901"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6" name="Google Shape;4976;p49"/>
              <p:cNvSpPr/>
              <p:nvPr/>
            </p:nvSpPr>
            <p:spPr>
              <a:xfrm>
                <a:off x="3838901"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7" name="Google Shape;4977;p49"/>
              <p:cNvSpPr/>
              <p:nvPr/>
            </p:nvSpPr>
            <p:spPr>
              <a:xfrm>
                <a:off x="3838901"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8" name="Google Shape;4978;p49"/>
              <p:cNvSpPr/>
              <p:nvPr/>
            </p:nvSpPr>
            <p:spPr>
              <a:xfrm>
                <a:off x="3838901"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9" name="Google Shape;4979;p49"/>
              <p:cNvSpPr/>
              <p:nvPr/>
            </p:nvSpPr>
            <p:spPr>
              <a:xfrm>
                <a:off x="3838901"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0" name="Google Shape;4980;p49"/>
            <p:cNvGrpSpPr/>
            <p:nvPr/>
          </p:nvGrpSpPr>
          <p:grpSpPr>
            <a:xfrm>
              <a:off x="4319387" y="3361302"/>
              <a:ext cx="441300" cy="1024695"/>
              <a:chOff x="4319387" y="3361302"/>
              <a:chExt cx="441300" cy="1024695"/>
            </a:xfrm>
          </p:grpSpPr>
          <p:sp>
            <p:nvSpPr>
              <p:cNvPr id="4981" name="Google Shape;4981;p49"/>
              <p:cNvSpPr/>
              <p:nvPr/>
            </p:nvSpPr>
            <p:spPr>
              <a:xfrm>
                <a:off x="4319387"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2" name="Google Shape;4982;p49"/>
              <p:cNvSpPr/>
              <p:nvPr/>
            </p:nvSpPr>
            <p:spPr>
              <a:xfrm>
                <a:off x="4319387"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3" name="Google Shape;4983;p49"/>
              <p:cNvSpPr/>
              <p:nvPr/>
            </p:nvSpPr>
            <p:spPr>
              <a:xfrm>
                <a:off x="4319387"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4" name="Google Shape;4984;p49"/>
              <p:cNvSpPr/>
              <p:nvPr/>
            </p:nvSpPr>
            <p:spPr>
              <a:xfrm>
                <a:off x="4319387"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5" name="Google Shape;4985;p49"/>
              <p:cNvSpPr/>
              <p:nvPr/>
            </p:nvSpPr>
            <p:spPr>
              <a:xfrm>
                <a:off x="4319387"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6" name="Google Shape;4986;p49"/>
              <p:cNvSpPr/>
              <p:nvPr/>
            </p:nvSpPr>
            <p:spPr>
              <a:xfrm>
                <a:off x="4319387"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7" name="Google Shape;4987;p49"/>
            <p:cNvGrpSpPr/>
            <p:nvPr/>
          </p:nvGrpSpPr>
          <p:grpSpPr>
            <a:xfrm>
              <a:off x="4799873" y="3361302"/>
              <a:ext cx="441300" cy="1024695"/>
              <a:chOff x="4799873" y="3361302"/>
              <a:chExt cx="441300" cy="1024695"/>
            </a:xfrm>
          </p:grpSpPr>
          <p:sp>
            <p:nvSpPr>
              <p:cNvPr id="4988" name="Google Shape;4988;p49"/>
              <p:cNvSpPr/>
              <p:nvPr/>
            </p:nvSpPr>
            <p:spPr>
              <a:xfrm>
                <a:off x="4799873"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9" name="Google Shape;4989;p49"/>
              <p:cNvSpPr/>
              <p:nvPr/>
            </p:nvSpPr>
            <p:spPr>
              <a:xfrm>
                <a:off x="4799873"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0" name="Google Shape;4990;p49"/>
              <p:cNvSpPr/>
              <p:nvPr/>
            </p:nvSpPr>
            <p:spPr>
              <a:xfrm>
                <a:off x="4799873"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1" name="Google Shape;4991;p49"/>
              <p:cNvSpPr/>
              <p:nvPr/>
            </p:nvSpPr>
            <p:spPr>
              <a:xfrm>
                <a:off x="4799873"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2" name="Google Shape;4992;p49"/>
              <p:cNvSpPr/>
              <p:nvPr/>
            </p:nvSpPr>
            <p:spPr>
              <a:xfrm>
                <a:off x="4799873"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3" name="Google Shape;4993;p49"/>
              <p:cNvSpPr/>
              <p:nvPr/>
            </p:nvSpPr>
            <p:spPr>
              <a:xfrm>
                <a:off x="4799873"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4" name="Google Shape;4994;p49"/>
            <p:cNvGrpSpPr/>
            <p:nvPr/>
          </p:nvGrpSpPr>
          <p:grpSpPr>
            <a:xfrm>
              <a:off x="5280360" y="3361302"/>
              <a:ext cx="441300" cy="1024695"/>
              <a:chOff x="5280360" y="3361302"/>
              <a:chExt cx="441300" cy="1024695"/>
            </a:xfrm>
          </p:grpSpPr>
          <p:sp>
            <p:nvSpPr>
              <p:cNvPr id="4995" name="Google Shape;4995;p49"/>
              <p:cNvSpPr/>
              <p:nvPr/>
            </p:nvSpPr>
            <p:spPr>
              <a:xfrm>
                <a:off x="5280360"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6" name="Google Shape;4996;p49"/>
              <p:cNvSpPr/>
              <p:nvPr/>
            </p:nvSpPr>
            <p:spPr>
              <a:xfrm>
                <a:off x="5280360"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7" name="Google Shape;4997;p49"/>
              <p:cNvSpPr/>
              <p:nvPr/>
            </p:nvSpPr>
            <p:spPr>
              <a:xfrm>
                <a:off x="5280360"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8" name="Google Shape;4998;p49"/>
              <p:cNvSpPr/>
              <p:nvPr/>
            </p:nvSpPr>
            <p:spPr>
              <a:xfrm>
                <a:off x="5280360"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9" name="Google Shape;4999;p49"/>
              <p:cNvSpPr/>
              <p:nvPr/>
            </p:nvSpPr>
            <p:spPr>
              <a:xfrm>
                <a:off x="5280360"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0" name="Google Shape;5000;p49"/>
              <p:cNvSpPr/>
              <p:nvPr/>
            </p:nvSpPr>
            <p:spPr>
              <a:xfrm>
                <a:off x="5280360"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5001" name="Google Shape;5001;p49"/>
          <p:cNvGraphicFramePr/>
          <p:nvPr/>
        </p:nvGraphicFramePr>
        <p:xfrm>
          <a:off x="724925" y="2323100"/>
          <a:ext cx="2403600" cy="881400"/>
        </p:xfrm>
        <a:graphic>
          <a:graphicData uri="http://schemas.openxmlformats.org/drawingml/2006/table">
            <a:tbl>
              <a:tblPr>
                <a:noFill/>
                <a:tableStyleId>{E28737A6-F2E6-4205-AE6A-519E734AA0F7}</a:tableStyleId>
              </a:tblPr>
              <a:tblGrid>
                <a:gridCol w="600900">
                  <a:extLst>
                    <a:ext uri="{9D8B030D-6E8A-4147-A177-3AD203B41FA5}">
                      <a16:colId xmlns:a16="http://schemas.microsoft.com/office/drawing/2014/main" val="20000"/>
                    </a:ext>
                  </a:extLst>
                </a:gridCol>
                <a:gridCol w="600900">
                  <a:extLst>
                    <a:ext uri="{9D8B030D-6E8A-4147-A177-3AD203B41FA5}">
                      <a16:colId xmlns:a16="http://schemas.microsoft.com/office/drawing/2014/main" val="20001"/>
                    </a:ext>
                  </a:extLst>
                </a:gridCol>
                <a:gridCol w="600900">
                  <a:extLst>
                    <a:ext uri="{9D8B030D-6E8A-4147-A177-3AD203B41FA5}">
                      <a16:colId xmlns:a16="http://schemas.microsoft.com/office/drawing/2014/main" val="20002"/>
                    </a:ext>
                  </a:extLst>
                </a:gridCol>
                <a:gridCol w="600900">
                  <a:extLst>
                    <a:ext uri="{9D8B030D-6E8A-4147-A177-3AD203B41FA5}">
                      <a16:colId xmlns:a16="http://schemas.microsoft.com/office/drawing/2014/main" val="20003"/>
                    </a:ext>
                  </a:extLst>
                </a:gridCol>
              </a:tblGrid>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5002" name="Google Shape;5002;p49"/>
          <p:cNvGrpSpPr/>
          <p:nvPr/>
        </p:nvGrpSpPr>
        <p:grpSpPr>
          <a:xfrm>
            <a:off x="726450" y="3372825"/>
            <a:ext cx="2403614" cy="1005900"/>
            <a:chOff x="726450" y="3372825"/>
            <a:chExt cx="2403614" cy="1005900"/>
          </a:xfrm>
        </p:grpSpPr>
        <p:grpSp>
          <p:nvGrpSpPr>
            <p:cNvPr id="5003" name="Google Shape;5003;p49"/>
            <p:cNvGrpSpPr/>
            <p:nvPr/>
          </p:nvGrpSpPr>
          <p:grpSpPr>
            <a:xfrm>
              <a:off x="726450" y="3696000"/>
              <a:ext cx="2403614" cy="500898"/>
              <a:chOff x="726450" y="3696000"/>
              <a:chExt cx="2403614" cy="500898"/>
            </a:xfrm>
          </p:grpSpPr>
          <p:sp>
            <p:nvSpPr>
              <p:cNvPr id="5004" name="Google Shape;5004;p49"/>
              <p:cNvSpPr/>
              <p:nvPr/>
            </p:nvSpPr>
            <p:spPr>
              <a:xfrm>
                <a:off x="726450" y="3696000"/>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005" name="Google Shape;5005;p49"/>
              <p:cNvSpPr/>
              <p:nvPr/>
            </p:nvSpPr>
            <p:spPr>
              <a:xfrm>
                <a:off x="726464" y="4029798"/>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5006" name="Google Shape;5006;p49"/>
            <p:cNvGrpSpPr/>
            <p:nvPr/>
          </p:nvGrpSpPr>
          <p:grpSpPr>
            <a:xfrm>
              <a:off x="1348050" y="3372825"/>
              <a:ext cx="1720425" cy="1005900"/>
              <a:chOff x="1348050" y="3372825"/>
              <a:chExt cx="1720425" cy="1005900"/>
            </a:xfrm>
          </p:grpSpPr>
          <p:sp>
            <p:nvSpPr>
              <p:cNvPr id="5007" name="Google Shape;5007;p49"/>
              <p:cNvSpPr/>
              <p:nvPr/>
            </p:nvSpPr>
            <p:spPr>
              <a:xfrm>
                <a:off x="1348050"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008" name="Google Shape;5008;p49"/>
              <p:cNvSpPr/>
              <p:nvPr/>
            </p:nvSpPr>
            <p:spPr>
              <a:xfrm>
                <a:off x="1701356"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009" name="Google Shape;5009;p49"/>
              <p:cNvSpPr/>
              <p:nvPr/>
            </p:nvSpPr>
            <p:spPr>
              <a:xfrm>
                <a:off x="2054663"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010" name="Google Shape;5010;p49"/>
              <p:cNvSpPr/>
              <p:nvPr/>
            </p:nvSpPr>
            <p:spPr>
              <a:xfrm>
                <a:off x="2407969"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011" name="Google Shape;5011;p49"/>
              <p:cNvSpPr/>
              <p:nvPr/>
            </p:nvSpPr>
            <p:spPr>
              <a:xfrm>
                <a:off x="2761275"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5012" name="Google Shape;5012;p49"/>
            <p:cNvGrpSpPr/>
            <p:nvPr/>
          </p:nvGrpSpPr>
          <p:grpSpPr>
            <a:xfrm>
              <a:off x="1455707" y="3731058"/>
              <a:ext cx="1491150" cy="417657"/>
              <a:chOff x="1455707" y="3731058"/>
              <a:chExt cx="1491150" cy="417657"/>
            </a:xfrm>
          </p:grpSpPr>
          <p:grpSp>
            <p:nvGrpSpPr>
              <p:cNvPr id="5013" name="Google Shape;5013;p49"/>
              <p:cNvGrpSpPr/>
              <p:nvPr/>
            </p:nvGrpSpPr>
            <p:grpSpPr>
              <a:xfrm>
                <a:off x="1472938" y="3745828"/>
                <a:ext cx="72126" cy="53788"/>
                <a:chOff x="1472938" y="3745828"/>
                <a:chExt cx="72126" cy="53788"/>
              </a:xfrm>
            </p:grpSpPr>
            <p:sp>
              <p:nvSpPr>
                <p:cNvPr id="5014" name="Google Shape;5014;p49"/>
                <p:cNvSpPr/>
                <p:nvPr/>
              </p:nvSpPr>
              <p:spPr>
                <a:xfrm>
                  <a:off x="1472938"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5" name="Google Shape;5015;p49"/>
                <p:cNvSpPr/>
                <p:nvPr/>
              </p:nvSpPr>
              <p:spPr>
                <a:xfrm>
                  <a:off x="1490853"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6" name="Google Shape;5016;p49"/>
              <p:cNvGrpSpPr/>
              <p:nvPr/>
            </p:nvGrpSpPr>
            <p:grpSpPr>
              <a:xfrm>
                <a:off x="1819181" y="4089633"/>
                <a:ext cx="72126" cy="53788"/>
                <a:chOff x="1819181" y="4089633"/>
                <a:chExt cx="72126" cy="53788"/>
              </a:xfrm>
            </p:grpSpPr>
            <p:sp>
              <p:nvSpPr>
                <p:cNvPr id="5017" name="Google Shape;5017;p49"/>
                <p:cNvSpPr/>
                <p:nvPr/>
              </p:nvSpPr>
              <p:spPr>
                <a:xfrm>
                  <a:off x="181918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8" name="Google Shape;5018;p49"/>
                <p:cNvSpPr/>
                <p:nvPr/>
              </p:nvSpPr>
              <p:spPr>
                <a:xfrm>
                  <a:off x="183709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9" name="Google Shape;5019;p49"/>
              <p:cNvGrpSpPr/>
              <p:nvPr/>
            </p:nvGrpSpPr>
            <p:grpSpPr>
              <a:xfrm>
                <a:off x="1455707" y="4084171"/>
                <a:ext cx="64321" cy="64544"/>
                <a:chOff x="1455707" y="4084171"/>
                <a:chExt cx="64321" cy="64544"/>
              </a:xfrm>
            </p:grpSpPr>
            <p:sp>
              <p:nvSpPr>
                <p:cNvPr id="5020" name="Google Shape;5020;p49"/>
                <p:cNvSpPr/>
                <p:nvPr/>
              </p:nvSpPr>
              <p:spPr>
                <a:xfrm>
                  <a:off x="1478676" y="408440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1" name="Google Shape;5021;p49"/>
                <p:cNvSpPr/>
                <p:nvPr/>
              </p:nvSpPr>
              <p:spPr>
                <a:xfrm>
                  <a:off x="1455707" y="408417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2" name="Google Shape;5022;p49"/>
              <p:cNvGrpSpPr/>
              <p:nvPr/>
            </p:nvGrpSpPr>
            <p:grpSpPr>
              <a:xfrm>
                <a:off x="1818610" y="3731058"/>
                <a:ext cx="64321" cy="64544"/>
                <a:chOff x="1818610" y="3731058"/>
                <a:chExt cx="64321" cy="64544"/>
              </a:xfrm>
            </p:grpSpPr>
            <p:sp>
              <p:nvSpPr>
                <p:cNvPr id="5023" name="Google Shape;5023;p49"/>
                <p:cNvSpPr/>
                <p:nvPr/>
              </p:nvSpPr>
              <p:spPr>
                <a:xfrm>
                  <a:off x="184157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4" name="Google Shape;5024;p49"/>
                <p:cNvSpPr/>
                <p:nvPr/>
              </p:nvSpPr>
              <p:spPr>
                <a:xfrm>
                  <a:off x="181861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5" name="Google Shape;5025;p49"/>
              <p:cNvGrpSpPr/>
              <p:nvPr/>
            </p:nvGrpSpPr>
            <p:grpSpPr>
              <a:xfrm>
                <a:off x="2172491" y="4089633"/>
                <a:ext cx="72126" cy="53788"/>
                <a:chOff x="2172491" y="4089633"/>
                <a:chExt cx="72126" cy="53788"/>
              </a:xfrm>
            </p:grpSpPr>
            <p:sp>
              <p:nvSpPr>
                <p:cNvPr id="5026" name="Google Shape;5026;p49"/>
                <p:cNvSpPr/>
                <p:nvPr/>
              </p:nvSpPr>
              <p:spPr>
                <a:xfrm>
                  <a:off x="217249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7" name="Google Shape;5027;p49"/>
                <p:cNvSpPr/>
                <p:nvPr/>
              </p:nvSpPr>
              <p:spPr>
                <a:xfrm>
                  <a:off x="219040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8" name="Google Shape;5028;p49"/>
              <p:cNvGrpSpPr/>
              <p:nvPr/>
            </p:nvGrpSpPr>
            <p:grpSpPr>
              <a:xfrm>
                <a:off x="2171920" y="3731058"/>
                <a:ext cx="64321" cy="64544"/>
                <a:chOff x="2171920" y="3731058"/>
                <a:chExt cx="64321" cy="64544"/>
              </a:xfrm>
            </p:grpSpPr>
            <p:sp>
              <p:nvSpPr>
                <p:cNvPr id="5029" name="Google Shape;5029;p49"/>
                <p:cNvSpPr/>
                <p:nvPr/>
              </p:nvSpPr>
              <p:spPr>
                <a:xfrm>
                  <a:off x="219488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0" name="Google Shape;5030;p49"/>
                <p:cNvSpPr/>
                <p:nvPr/>
              </p:nvSpPr>
              <p:spPr>
                <a:xfrm>
                  <a:off x="217192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1" name="Google Shape;5031;p49"/>
              <p:cNvGrpSpPr/>
              <p:nvPr/>
            </p:nvGrpSpPr>
            <p:grpSpPr>
              <a:xfrm>
                <a:off x="2874730" y="3745828"/>
                <a:ext cx="72126" cy="53788"/>
                <a:chOff x="2874730" y="3745828"/>
                <a:chExt cx="72126" cy="53788"/>
              </a:xfrm>
            </p:grpSpPr>
            <p:sp>
              <p:nvSpPr>
                <p:cNvPr id="5032" name="Google Shape;5032;p49"/>
                <p:cNvSpPr/>
                <p:nvPr/>
              </p:nvSpPr>
              <p:spPr>
                <a:xfrm>
                  <a:off x="2874730"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3" name="Google Shape;5033;p49"/>
                <p:cNvSpPr/>
                <p:nvPr/>
              </p:nvSpPr>
              <p:spPr>
                <a:xfrm>
                  <a:off x="2892645"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4" name="Google Shape;5034;p49"/>
              <p:cNvGrpSpPr/>
              <p:nvPr/>
            </p:nvGrpSpPr>
            <p:grpSpPr>
              <a:xfrm>
                <a:off x="2878589" y="4081481"/>
                <a:ext cx="64321" cy="64544"/>
                <a:chOff x="2878589" y="4081481"/>
                <a:chExt cx="64321" cy="64544"/>
              </a:xfrm>
            </p:grpSpPr>
            <p:sp>
              <p:nvSpPr>
                <p:cNvPr id="5035" name="Google Shape;5035;p49"/>
                <p:cNvSpPr/>
                <p:nvPr/>
              </p:nvSpPr>
              <p:spPr>
                <a:xfrm>
                  <a:off x="2901559" y="408171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6" name="Google Shape;5036;p49"/>
                <p:cNvSpPr/>
                <p:nvPr/>
              </p:nvSpPr>
              <p:spPr>
                <a:xfrm>
                  <a:off x="2878589" y="408148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7" name="Google Shape;5037;p49"/>
              <p:cNvGrpSpPr/>
              <p:nvPr/>
            </p:nvGrpSpPr>
            <p:grpSpPr>
              <a:xfrm>
                <a:off x="2525796" y="4089633"/>
                <a:ext cx="72126" cy="53788"/>
                <a:chOff x="2525796" y="4089633"/>
                <a:chExt cx="72126" cy="53788"/>
              </a:xfrm>
            </p:grpSpPr>
            <p:sp>
              <p:nvSpPr>
                <p:cNvPr id="5038" name="Google Shape;5038;p49"/>
                <p:cNvSpPr/>
                <p:nvPr/>
              </p:nvSpPr>
              <p:spPr>
                <a:xfrm>
                  <a:off x="2525796"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9" name="Google Shape;5039;p49"/>
                <p:cNvSpPr/>
                <p:nvPr/>
              </p:nvSpPr>
              <p:spPr>
                <a:xfrm>
                  <a:off x="2543711"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0" name="Google Shape;5040;p49"/>
              <p:cNvGrpSpPr/>
              <p:nvPr/>
            </p:nvGrpSpPr>
            <p:grpSpPr>
              <a:xfrm>
                <a:off x="2525225" y="3731058"/>
                <a:ext cx="64321" cy="64544"/>
                <a:chOff x="2525225" y="3731058"/>
                <a:chExt cx="64321" cy="64544"/>
              </a:xfrm>
            </p:grpSpPr>
            <p:sp>
              <p:nvSpPr>
                <p:cNvPr id="5041" name="Google Shape;5041;p49"/>
                <p:cNvSpPr/>
                <p:nvPr/>
              </p:nvSpPr>
              <p:spPr>
                <a:xfrm>
                  <a:off x="2548194"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2" name="Google Shape;5042;p49"/>
                <p:cNvSpPr/>
                <p:nvPr/>
              </p:nvSpPr>
              <p:spPr>
                <a:xfrm>
                  <a:off x="2525225"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5046"/>
        <p:cNvGrpSpPr/>
        <p:nvPr/>
      </p:nvGrpSpPr>
      <p:grpSpPr>
        <a:xfrm>
          <a:off x="0" y="0"/>
          <a:ext cx="0" cy="0"/>
          <a:chOff x="0" y="0"/>
          <a:chExt cx="0" cy="0"/>
        </a:xfrm>
      </p:grpSpPr>
      <p:grpSp>
        <p:nvGrpSpPr>
          <p:cNvPr id="5047" name="Google Shape;5047;p50"/>
          <p:cNvGrpSpPr/>
          <p:nvPr/>
        </p:nvGrpSpPr>
        <p:grpSpPr>
          <a:xfrm>
            <a:off x="732428" y="1171356"/>
            <a:ext cx="845921" cy="690752"/>
            <a:chOff x="732428" y="1198513"/>
            <a:chExt cx="845921" cy="690752"/>
          </a:xfrm>
        </p:grpSpPr>
        <p:grpSp>
          <p:nvGrpSpPr>
            <p:cNvPr id="5048" name="Google Shape;5048;p50"/>
            <p:cNvGrpSpPr/>
            <p:nvPr/>
          </p:nvGrpSpPr>
          <p:grpSpPr>
            <a:xfrm>
              <a:off x="823030" y="1198513"/>
              <a:ext cx="755319" cy="690752"/>
              <a:chOff x="823030" y="1198513"/>
              <a:chExt cx="755319" cy="690752"/>
            </a:xfrm>
          </p:grpSpPr>
          <p:sp>
            <p:nvSpPr>
              <p:cNvPr id="5049" name="Google Shape;5049;p50"/>
              <p:cNvSpPr/>
              <p:nvPr/>
            </p:nvSpPr>
            <p:spPr>
              <a:xfrm>
                <a:off x="823030" y="1198513"/>
                <a:ext cx="755319" cy="690752"/>
              </a:xfrm>
              <a:custGeom>
                <a:avLst/>
                <a:gdLst/>
                <a:ahLst/>
                <a:cxnLst/>
                <a:rect l="l" t="t" r="r" b="b"/>
                <a:pathLst>
                  <a:path w="46769" h="42771" extrusionOk="0">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0" name="Google Shape;5050;p50"/>
              <p:cNvSpPr/>
              <p:nvPr/>
            </p:nvSpPr>
            <p:spPr>
              <a:xfrm>
                <a:off x="1470047" y="1217877"/>
                <a:ext cx="88760" cy="88744"/>
              </a:xfrm>
              <a:custGeom>
                <a:avLst/>
                <a:gdLst/>
                <a:ahLst/>
                <a:cxnLst/>
                <a:rect l="l" t="t" r="r" b="b"/>
                <a:pathLst>
                  <a:path w="5496" h="5495" extrusionOk="0">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1" name="Google Shape;5051;p50"/>
            <p:cNvGrpSpPr/>
            <p:nvPr/>
          </p:nvGrpSpPr>
          <p:grpSpPr>
            <a:xfrm>
              <a:off x="732428" y="1239937"/>
              <a:ext cx="739912" cy="607886"/>
              <a:chOff x="732428" y="1239937"/>
              <a:chExt cx="739912" cy="607886"/>
            </a:xfrm>
          </p:grpSpPr>
          <p:sp>
            <p:nvSpPr>
              <p:cNvPr id="5052" name="Google Shape;5052;p50"/>
              <p:cNvSpPr/>
              <p:nvPr/>
            </p:nvSpPr>
            <p:spPr>
              <a:xfrm>
                <a:off x="732428" y="1239937"/>
                <a:ext cx="739912" cy="607886"/>
              </a:xfrm>
              <a:custGeom>
                <a:avLst/>
                <a:gdLst/>
                <a:ahLst/>
                <a:cxnLst/>
                <a:rect l="l" t="t" r="r" b="b"/>
                <a:pathLst>
                  <a:path w="45815" h="37640" extrusionOk="0">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3" name="Google Shape;5053;p50"/>
              <p:cNvSpPr/>
              <p:nvPr/>
            </p:nvSpPr>
            <p:spPr>
              <a:xfrm>
                <a:off x="751614" y="1735807"/>
                <a:ext cx="88760" cy="88744"/>
              </a:xfrm>
              <a:custGeom>
                <a:avLst/>
                <a:gdLst/>
                <a:ahLst/>
                <a:cxnLst/>
                <a:rect l="l" t="t" r="r" b="b"/>
                <a:pathLst>
                  <a:path w="5496" h="5495" extrusionOk="0">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4" name="Google Shape;5054;p50"/>
            <p:cNvGrpSpPr/>
            <p:nvPr/>
          </p:nvGrpSpPr>
          <p:grpSpPr>
            <a:xfrm>
              <a:off x="732428" y="1277018"/>
              <a:ext cx="702832" cy="533758"/>
              <a:chOff x="732428" y="1277018"/>
              <a:chExt cx="702832" cy="533758"/>
            </a:xfrm>
          </p:grpSpPr>
          <p:sp>
            <p:nvSpPr>
              <p:cNvPr id="5055" name="Google Shape;5055;p50"/>
              <p:cNvSpPr/>
              <p:nvPr/>
            </p:nvSpPr>
            <p:spPr>
              <a:xfrm>
                <a:off x="732428" y="1277018"/>
                <a:ext cx="702832" cy="533758"/>
              </a:xfrm>
              <a:custGeom>
                <a:avLst/>
                <a:gdLst/>
                <a:ahLst/>
                <a:cxnLst/>
                <a:rect l="l" t="t" r="r" b="b"/>
                <a:pathLst>
                  <a:path w="43519" h="33050" extrusionOk="0">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6" name="Google Shape;5056;p50"/>
              <p:cNvSpPr/>
              <p:nvPr/>
            </p:nvSpPr>
            <p:spPr>
              <a:xfrm>
                <a:off x="751695" y="1390407"/>
                <a:ext cx="88728" cy="88744"/>
              </a:xfrm>
              <a:custGeom>
                <a:avLst/>
                <a:gdLst/>
                <a:ahLst/>
                <a:cxnLst/>
                <a:rect l="l" t="t" r="r" b="b"/>
                <a:pathLst>
                  <a:path w="5494" h="5495" extrusionOk="0">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7" name="Google Shape;5057;p50"/>
            <p:cNvGrpSpPr/>
            <p:nvPr/>
          </p:nvGrpSpPr>
          <p:grpSpPr>
            <a:xfrm>
              <a:off x="931170" y="1306653"/>
              <a:ext cx="647179" cy="474455"/>
              <a:chOff x="931170" y="1306653"/>
              <a:chExt cx="647179" cy="474455"/>
            </a:xfrm>
          </p:grpSpPr>
          <p:sp>
            <p:nvSpPr>
              <p:cNvPr id="5058" name="Google Shape;5058;p50"/>
              <p:cNvSpPr/>
              <p:nvPr/>
            </p:nvSpPr>
            <p:spPr>
              <a:xfrm>
                <a:off x="931170" y="1306653"/>
                <a:ext cx="647179" cy="474455"/>
              </a:xfrm>
              <a:custGeom>
                <a:avLst/>
                <a:gdLst/>
                <a:ahLst/>
                <a:cxnLst/>
                <a:rect l="l" t="t" r="r" b="b"/>
                <a:pathLst>
                  <a:path w="40073" h="29378" extrusionOk="0">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9" name="Google Shape;5059;p50"/>
              <p:cNvSpPr/>
              <p:nvPr/>
            </p:nvSpPr>
            <p:spPr>
              <a:xfrm>
                <a:off x="1470047" y="1560806"/>
                <a:ext cx="88760" cy="88744"/>
              </a:xfrm>
              <a:custGeom>
                <a:avLst/>
                <a:gdLst/>
                <a:ahLst/>
                <a:cxnLst/>
                <a:rect l="l" t="t" r="r" b="b"/>
                <a:pathLst>
                  <a:path w="5496" h="5495" extrusionOk="0">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60" name="Google Shape;5060;p50"/>
            <p:cNvSpPr/>
            <p:nvPr/>
          </p:nvSpPr>
          <p:spPr>
            <a:xfrm>
              <a:off x="986565" y="1362064"/>
              <a:ext cx="363666" cy="363650"/>
            </a:xfrm>
            <a:custGeom>
              <a:avLst/>
              <a:gdLst/>
              <a:ahLst/>
              <a:cxnLst/>
              <a:rect l="l" t="t" r="r" b="b"/>
              <a:pathLst>
                <a:path w="22518" h="22517" extrusionOk="0">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1" name="Google Shape;5061;p50"/>
          <p:cNvGrpSpPr/>
          <p:nvPr/>
        </p:nvGrpSpPr>
        <p:grpSpPr>
          <a:xfrm>
            <a:off x="3964037" y="1171363"/>
            <a:ext cx="634656" cy="699982"/>
            <a:chOff x="5985650" y="2860025"/>
            <a:chExt cx="1396075" cy="1539775"/>
          </a:xfrm>
        </p:grpSpPr>
        <p:sp>
          <p:nvSpPr>
            <p:cNvPr id="5062" name="Google Shape;5062;p50"/>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3" name="Google Shape;5063;p50"/>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4" name="Google Shape;5064;p50"/>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5" name="Google Shape;5065;p50"/>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6" name="Google Shape;5066;p50"/>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7" name="Google Shape;5067;p50"/>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8" name="Google Shape;5068;p50"/>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9" name="Google Shape;5069;p50"/>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0" name="Google Shape;5070;p50"/>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1" name="Google Shape;5071;p50"/>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2" name="Google Shape;5072;p50"/>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3" name="Google Shape;5073;p50"/>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4" name="Google Shape;5074;p50"/>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5" name="Google Shape;5075;p50"/>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6" name="Google Shape;5076;p50"/>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7" name="Google Shape;5077;p50"/>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8" name="Google Shape;5078;p50"/>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9" name="Google Shape;5079;p50"/>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0" name="Google Shape;5080;p50"/>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1" name="Google Shape;5081;p50"/>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2" name="Google Shape;5082;p50"/>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3" name="Google Shape;5083;p50"/>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4" name="Google Shape;5084;p50"/>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5" name="Google Shape;5085;p50"/>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6" name="Google Shape;5086;p50"/>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7" name="Google Shape;5087;p50"/>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8" name="Google Shape;5088;p50"/>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9" name="Google Shape;5089;p50"/>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0" name="Google Shape;5090;p50"/>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1" name="Google Shape;5091;p50"/>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2" name="Google Shape;5092;p50"/>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3" name="Google Shape;5093;p50"/>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94" name="Google Shape;5094;p50"/>
          <p:cNvGrpSpPr/>
          <p:nvPr/>
        </p:nvGrpSpPr>
        <p:grpSpPr>
          <a:xfrm>
            <a:off x="4719687" y="1171356"/>
            <a:ext cx="725845" cy="699975"/>
            <a:chOff x="4249973" y="1201875"/>
            <a:chExt cx="1958568" cy="1888762"/>
          </a:xfrm>
        </p:grpSpPr>
        <p:sp>
          <p:nvSpPr>
            <p:cNvPr id="5095" name="Google Shape;5095;p50"/>
            <p:cNvSpPr/>
            <p:nvPr/>
          </p:nvSpPr>
          <p:spPr>
            <a:xfrm>
              <a:off x="4468527" y="1411932"/>
              <a:ext cx="1528500" cy="1452600"/>
            </a:xfrm>
            <a:prstGeom prst="pentagon">
              <a:avLst>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96" name="Google Shape;5096;p50"/>
            <p:cNvGrpSpPr/>
            <p:nvPr/>
          </p:nvGrpSpPr>
          <p:grpSpPr>
            <a:xfrm>
              <a:off x="5853086" y="1789142"/>
              <a:ext cx="355454" cy="1048099"/>
              <a:chOff x="5576108" y="2016725"/>
              <a:chExt cx="565200" cy="1666560"/>
            </a:xfrm>
          </p:grpSpPr>
          <p:sp>
            <p:nvSpPr>
              <p:cNvPr id="5097" name="Google Shape;5097;p50"/>
              <p:cNvSpPr/>
              <p:nvPr/>
            </p:nvSpPr>
            <p:spPr>
              <a:xfrm>
                <a:off x="5576108"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098" name="Google Shape;5098;p50"/>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99" name="Google Shape;5099;p50"/>
            <p:cNvGrpSpPr/>
            <p:nvPr/>
          </p:nvGrpSpPr>
          <p:grpSpPr>
            <a:xfrm>
              <a:off x="4869455" y="2691676"/>
              <a:ext cx="1013897" cy="398961"/>
              <a:chOff x="4012057" y="3451825"/>
              <a:chExt cx="1612175" cy="634379"/>
            </a:xfrm>
          </p:grpSpPr>
          <p:sp>
            <p:nvSpPr>
              <p:cNvPr id="5100" name="Google Shape;5100;p50"/>
              <p:cNvSpPr/>
              <p:nvPr/>
            </p:nvSpPr>
            <p:spPr>
              <a:xfrm>
                <a:off x="505903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101" name="Google Shape;5101;p50"/>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2" name="Google Shape;5102;p50"/>
            <p:cNvGrpSpPr/>
            <p:nvPr/>
          </p:nvGrpSpPr>
          <p:grpSpPr>
            <a:xfrm>
              <a:off x="4276937" y="2155961"/>
              <a:ext cx="651965" cy="891358"/>
              <a:chOff x="3069908" y="2599997"/>
              <a:chExt cx="1036675" cy="1417328"/>
            </a:xfrm>
          </p:grpSpPr>
          <p:sp>
            <p:nvSpPr>
              <p:cNvPr id="5103" name="Google Shape;5103;p50"/>
              <p:cNvSpPr/>
              <p:nvPr/>
            </p:nvSpPr>
            <p:spPr>
              <a:xfrm>
                <a:off x="354138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104" name="Google Shape;5104;p50"/>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5" name="Google Shape;5105;p50"/>
            <p:cNvGrpSpPr/>
            <p:nvPr/>
          </p:nvGrpSpPr>
          <p:grpSpPr>
            <a:xfrm>
              <a:off x="5054918" y="1201875"/>
              <a:ext cx="999548" cy="602711"/>
              <a:chOff x="4306958" y="1082925"/>
              <a:chExt cx="1589359" cy="958358"/>
            </a:xfrm>
          </p:grpSpPr>
          <p:sp>
            <p:nvSpPr>
              <p:cNvPr id="5106" name="Google Shape;5106;p50"/>
              <p:cNvSpPr/>
              <p:nvPr/>
            </p:nvSpPr>
            <p:spPr>
              <a:xfrm>
                <a:off x="4306958" y="1082925"/>
                <a:ext cx="565200" cy="565500"/>
              </a:xfrm>
              <a:prstGeom prst="ellipse">
                <a:avLst/>
              </a:prstGeom>
              <a:solidFill>
                <a:srgbClr val="5F7D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107" name="Google Shape;5107;p50"/>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8" name="Google Shape;5108;p50"/>
            <p:cNvGrpSpPr/>
            <p:nvPr/>
          </p:nvGrpSpPr>
          <p:grpSpPr>
            <a:xfrm>
              <a:off x="4249973" y="1303451"/>
              <a:ext cx="799317" cy="841334"/>
              <a:chOff x="3027033" y="1244439"/>
              <a:chExt cx="1270977" cy="1337786"/>
            </a:xfrm>
          </p:grpSpPr>
          <p:sp>
            <p:nvSpPr>
              <p:cNvPr id="5109" name="Google Shape;5109;p50"/>
              <p:cNvSpPr/>
              <p:nvPr/>
            </p:nvSpPr>
            <p:spPr>
              <a:xfrm>
                <a:off x="3027033"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110" name="Google Shape;5110;p50"/>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11" name="Google Shape;5111;p50"/>
          <p:cNvGrpSpPr/>
          <p:nvPr/>
        </p:nvGrpSpPr>
        <p:grpSpPr>
          <a:xfrm>
            <a:off x="4072551" y="2058137"/>
            <a:ext cx="750769" cy="683784"/>
            <a:chOff x="4204684" y="2104422"/>
            <a:chExt cx="699822" cy="637382"/>
          </a:xfrm>
        </p:grpSpPr>
        <p:grpSp>
          <p:nvGrpSpPr>
            <p:cNvPr id="5112" name="Google Shape;5112;p50"/>
            <p:cNvGrpSpPr/>
            <p:nvPr/>
          </p:nvGrpSpPr>
          <p:grpSpPr>
            <a:xfrm>
              <a:off x="4204684" y="2430067"/>
              <a:ext cx="342957" cy="311738"/>
              <a:chOff x="4204684" y="2430067"/>
              <a:chExt cx="342957" cy="311738"/>
            </a:xfrm>
          </p:grpSpPr>
          <p:sp>
            <p:nvSpPr>
              <p:cNvPr id="5113" name="Google Shape;5113;p50"/>
              <p:cNvSpPr/>
              <p:nvPr/>
            </p:nvSpPr>
            <p:spPr>
              <a:xfrm>
                <a:off x="4235882" y="2430067"/>
                <a:ext cx="311759" cy="311738"/>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4" name="Google Shape;5114;p50"/>
              <p:cNvSpPr/>
              <p:nvPr/>
            </p:nvSpPr>
            <p:spPr>
              <a:xfrm>
                <a:off x="4204684" y="2558309"/>
                <a:ext cx="117839" cy="117794"/>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5" name="Google Shape;5115;p50"/>
            <p:cNvGrpSpPr/>
            <p:nvPr/>
          </p:nvGrpSpPr>
          <p:grpSpPr>
            <a:xfrm>
              <a:off x="4561586" y="2430067"/>
              <a:ext cx="342920" cy="311738"/>
              <a:chOff x="4561586" y="2430067"/>
              <a:chExt cx="342920" cy="311738"/>
            </a:xfrm>
          </p:grpSpPr>
          <p:sp>
            <p:nvSpPr>
              <p:cNvPr id="5116" name="Google Shape;5116;p50"/>
              <p:cNvSpPr/>
              <p:nvPr/>
            </p:nvSpPr>
            <p:spPr>
              <a:xfrm>
                <a:off x="4561586" y="2430067"/>
                <a:ext cx="311759" cy="311738"/>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7" name="Google Shape;5117;p50"/>
              <p:cNvSpPr/>
              <p:nvPr/>
            </p:nvSpPr>
            <p:spPr>
              <a:xfrm>
                <a:off x="4786741" y="2558309"/>
                <a:ext cx="117765" cy="117794"/>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8" name="Google Shape;5118;p50"/>
            <p:cNvGrpSpPr/>
            <p:nvPr/>
          </p:nvGrpSpPr>
          <p:grpSpPr>
            <a:xfrm>
              <a:off x="4561586" y="2104422"/>
              <a:ext cx="342920" cy="311738"/>
              <a:chOff x="4561586" y="2104422"/>
              <a:chExt cx="342920" cy="311738"/>
            </a:xfrm>
          </p:grpSpPr>
          <p:sp>
            <p:nvSpPr>
              <p:cNvPr id="5119" name="Google Shape;5119;p50"/>
              <p:cNvSpPr/>
              <p:nvPr/>
            </p:nvSpPr>
            <p:spPr>
              <a:xfrm>
                <a:off x="4561586" y="2104422"/>
                <a:ext cx="311722" cy="311738"/>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0" name="Google Shape;5120;p50"/>
              <p:cNvSpPr/>
              <p:nvPr/>
            </p:nvSpPr>
            <p:spPr>
              <a:xfrm>
                <a:off x="4786741" y="2170087"/>
                <a:ext cx="117765" cy="117757"/>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1" name="Google Shape;5121;p50"/>
            <p:cNvGrpSpPr/>
            <p:nvPr/>
          </p:nvGrpSpPr>
          <p:grpSpPr>
            <a:xfrm>
              <a:off x="4204684" y="2104422"/>
              <a:ext cx="342957" cy="311664"/>
              <a:chOff x="4204684" y="2104422"/>
              <a:chExt cx="342957" cy="311664"/>
            </a:xfrm>
          </p:grpSpPr>
          <p:sp>
            <p:nvSpPr>
              <p:cNvPr id="5122" name="Google Shape;5122;p50"/>
              <p:cNvSpPr/>
              <p:nvPr/>
            </p:nvSpPr>
            <p:spPr>
              <a:xfrm>
                <a:off x="4235882" y="2104422"/>
                <a:ext cx="311759" cy="311664"/>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3" name="Google Shape;5123;p50"/>
              <p:cNvSpPr/>
              <p:nvPr/>
            </p:nvSpPr>
            <p:spPr>
              <a:xfrm>
                <a:off x="4204684" y="2170087"/>
                <a:ext cx="117839" cy="117757"/>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24" name="Google Shape;5124;p50"/>
          <p:cNvGrpSpPr/>
          <p:nvPr/>
        </p:nvGrpSpPr>
        <p:grpSpPr>
          <a:xfrm>
            <a:off x="5536984" y="1171351"/>
            <a:ext cx="660591" cy="688867"/>
            <a:chOff x="5830645" y="1267368"/>
            <a:chExt cx="530340" cy="553040"/>
          </a:xfrm>
        </p:grpSpPr>
        <p:sp>
          <p:nvSpPr>
            <p:cNvPr id="5125" name="Google Shape;5125;p50"/>
            <p:cNvSpPr/>
            <p:nvPr/>
          </p:nvSpPr>
          <p:spPr>
            <a:xfrm>
              <a:off x="5994669" y="1442730"/>
              <a:ext cx="202317" cy="202342"/>
            </a:xfrm>
            <a:custGeom>
              <a:avLst/>
              <a:gdLst/>
              <a:ahLst/>
              <a:cxnLst/>
              <a:rect l="l" t="t" r="r" b="b"/>
              <a:pathLst>
                <a:path w="7941" h="7942" extrusionOk="0">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26" name="Google Shape;5126;p50"/>
            <p:cNvGrpSpPr/>
            <p:nvPr/>
          </p:nvGrpSpPr>
          <p:grpSpPr>
            <a:xfrm>
              <a:off x="5830645" y="1267368"/>
              <a:ext cx="259743" cy="269909"/>
              <a:chOff x="5830645" y="1267368"/>
              <a:chExt cx="259743" cy="269909"/>
            </a:xfrm>
          </p:grpSpPr>
          <p:sp>
            <p:nvSpPr>
              <p:cNvPr id="5127" name="Google Shape;5127;p50"/>
              <p:cNvSpPr/>
              <p:nvPr/>
            </p:nvSpPr>
            <p:spPr>
              <a:xfrm>
                <a:off x="5830645" y="1304897"/>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8" name="Google Shape;5128;p50"/>
              <p:cNvSpPr/>
              <p:nvPr/>
            </p:nvSpPr>
            <p:spPr>
              <a:xfrm>
                <a:off x="5922950" y="1267368"/>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9" name="Google Shape;5129;p50"/>
            <p:cNvGrpSpPr/>
            <p:nvPr/>
          </p:nvGrpSpPr>
          <p:grpSpPr>
            <a:xfrm>
              <a:off x="6101293" y="1267368"/>
              <a:ext cx="259692" cy="269909"/>
              <a:chOff x="6101293" y="1267368"/>
              <a:chExt cx="259692" cy="269909"/>
            </a:xfrm>
          </p:grpSpPr>
          <p:sp>
            <p:nvSpPr>
              <p:cNvPr id="5130" name="Google Shape;5130;p50"/>
              <p:cNvSpPr/>
              <p:nvPr/>
            </p:nvSpPr>
            <p:spPr>
              <a:xfrm>
                <a:off x="6101293" y="1304897"/>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1" name="Google Shape;5131;p50"/>
              <p:cNvSpPr/>
              <p:nvPr/>
            </p:nvSpPr>
            <p:spPr>
              <a:xfrm>
                <a:off x="6193623" y="1267368"/>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2" name="Google Shape;5132;p50"/>
            <p:cNvGrpSpPr/>
            <p:nvPr/>
          </p:nvGrpSpPr>
          <p:grpSpPr>
            <a:xfrm>
              <a:off x="5830645" y="1550500"/>
              <a:ext cx="259692" cy="269909"/>
              <a:chOff x="5830645" y="1550500"/>
              <a:chExt cx="259692" cy="269909"/>
            </a:xfrm>
          </p:grpSpPr>
          <p:sp>
            <p:nvSpPr>
              <p:cNvPr id="5133" name="Google Shape;5133;p50"/>
              <p:cNvSpPr/>
              <p:nvPr/>
            </p:nvSpPr>
            <p:spPr>
              <a:xfrm>
                <a:off x="5830645" y="1550500"/>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4" name="Google Shape;5134;p50"/>
              <p:cNvSpPr/>
              <p:nvPr/>
            </p:nvSpPr>
            <p:spPr>
              <a:xfrm>
                <a:off x="5922950" y="1745352"/>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5" name="Google Shape;5135;p50"/>
            <p:cNvGrpSpPr/>
            <p:nvPr/>
          </p:nvGrpSpPr>
          <p:grpSpPr>
            <a:xfrm>
              <a:off x="6101293" y="1550500"/>
              <a:ext cx="259692" cy="269909"/>
              <a:chOff x="6101293" y="1550500"/>
              <a:chExt cx="259692" cy="269909"/>
            </a:xfrm>
          </p:grpSpPr>
          <p:sp>
            <p:nvSpPr>
              <p:cNvPr id="5136" name="Google Shape;5136;p50"/>
              <p:cNvSpPr/>
              <p:nvPr/>
            </p:nvSpPr>
            <p:spPr>
              <a:xfrm>
                <a:off x="6101293" y="1550500"/>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7" name="Google Shape;5137;p50"/>
              <p:cNvSpPr/>
              <p:nvPr/>
            </p:nvSpPr>
            <p:spPr>
              <a:xfrm>
                <a:off x="6193623" y="1745352"/>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38" name="Google Shape;5138;p50"/>
          <p:cNvGrpSpPr/>
          <p:nvPr/>
        </p:nvGrpSpPr>
        <p:grpSpPr>
          <a:xfrm>
            <a:off x="739138" y="2061810"/>
            <a:ext cx="697154" cy="679574"/>
            <a:chOff x="2679875" y="2361475"/>
            <a:chExt cx="780425" cy="760575"/>
          </a:xfrm>
        </p:grpSpPr>
        <p:sp>
          <p:nvSpPr>
            <p:cNvPr id="5139" name="Google Shape;5139;p50"/>
            <p:cNvSpPr/>
            <p:nvPr/>
          </p:nvSpPr>
          <p:spPr>
            <a:xfrm>
              <a:off x="2812050" y="236147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0" name="Google Shape;5140;p50"/>
            <p:cNvSpPr/>
            <p:nvPr/>
          </p:nvSpPr>
          <p:spPr>
            <a:xfrm>
              <a:off x="3082750"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1" name="Google Shape;5141;p50"/>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2" name="Google Shape;5142;p50"/>
            <p:cNvSpPr/>
            <p:nvPr/>
          </p:nvSpPr>
          <p:spPr>
            <a:xfrm>
              <a:off x="2679875" y="2645625"/>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3" name="Google Shape;5143;p50"/>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4" name="Google Shape;5144;p50"/>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45" name="Google Shape;5145;p50"/>
          <p:cNvGrpSpPr/>
          <p:nvPr/>
        </p:nvGrpSpPr>
        <p:grpSpPr>
          <a:xfrm>
            <a:off x="3138297" y="1171402"/>
            <a:ext cx="735829" cy="684547"/>
            <a:chOff x="3351965" y="1148808"/>
            <a:chExt cx="750770" cy="698375"/>
          </a:xfrm>
        </p:grpSpPr>
        <p:grpSp>
          <p:nvGrpSpPr>
            <p:cNvPr id="5146" name="Google Shape;5146;p50"/>
            <p:cNvGrpSpPr/>
            <p:nvPr/>
          </p:nvGrpSpPr>
          <p:grpSpPr>
            <a:xfrm>
              <a:off x="3586796" y="1148808"/>
              <a:ext cx="294857" cy="286830"/>
              <a:chOff x="3750225" y="1774000"/>
              <a:chExt cx="149575" cy="145525"/>
            </a:xfrm>
          </p:grpSpPr>
          <p:sp>
            <p:nvSpPr>
              <p:cNvPr id="5147" name="Google Shape;5147;p50"/>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8" name="Google Shape;5148;p50"/>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49" name="Google Shape;5149;p50"/>
            <p:cNvGrpSpPr/>
            <p:nvPr/>
          </p:nvGrpSpPr>
          <p:grpSpPr>
            <a:xfrm>
              <a:off x="3779245" y="1375768"/>
              <a:ext cx="323490" cy="286978"/>
              <a:chOff x="3847850" y="1889150"/>
              <a:chExt cx="164100" cy="145600"/>
            </a:xfrm>
          </p:grpSpPr>
          <p:sp>
            <p:nvSpPr>
              <p:cNvPr id="5150" name="Google Shape;5150;p50"/>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1" name="Google Shape;5151;p50"/>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2" name="Google Shape;5152;p50"/>
            <p:cNvGrpSpPr/>
            <p:nvPr/>
          </p:nvGrpSpPr>
          <p:grpSpPr>
            <a:xfrm>
              <a:off x="3351965" y="1330435"/>
              <a:ext cx="295449" cy="285401"/>
              <a:chOff x="3631100" y="1866150"/>
              <a:chExt cx="149875" cy="144800"/>
            </a:xfrm>
          </p:grpSpPr>
          <p:sp>
            <p:nvSpPr>
              <p:cNvPr id="5153" name="Google Shape;5153;p50"/>
              <p:cNvSpPr/>
              <p:nvPr/>
            </p:nvSpPr>
            <p:spPr>
              <a:xfrm>
                <a:off x="3631100" y="1866150"/>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4" name="Google Shape;5154;p50"/>
              <p:cNvSpPr/>
              <p:nvPr/>
            </p:nvSpPr>
            <p:spPr>
              <a:xfrm>
                <a:off x="3654725" y="1907806"/>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5" name="Google Shape;5155;p50"/>
            <p:cNvGrpSpPr/>
            <p:nvPr/>
          </p:nvGrpSpPr>
          <p:grpSpPr>
            <a:xfrm>
              <a:off x="3548208" y="1560352"/>
              <a:ext cx="294808" cy="286830"/>
              <a:chOff x="3730650" y="1982800"/>
              <a:chExt cx="149550" cy="145525"/>
            </a:xfrm>
          </p:grpSpPr>
          <p:sp>
            <p:nvSpPr>
              <p:cNvPr id="5156" name="Google Shape;5156;p50"/>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7" name="Google Shape;5157;p50"/>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58" name="Google Shape;5158;p50"/>
          <p:cNvGrpSpPr/>
          <p:nvPr/>
        </p:nvGrpSpPr>
        <p:grpSpPr>
          <a:xfrm>
            <a:off x="7639949" y="1171356"/>
            <a:ext cx="804565" cy="677795"/>
            <a:chOff x="7636443" y="1204988"/>
            <a:chExt cx="804565" cy="677795"/>
          </a:xfrm>
        </p:grpSpPr>
        <p:grpSp>
          <p:nvGrpSpPr>
            <p:cNvPr id="5159" name="Google Shape;5159;p50"/>
            <p:cNvGrpSpPr/>
            <p:nvPr/>
          </p:nvGrpSpPr>
          <p:grpSpPr>
            <a:xfrm>
              <a:off x="7636443" y="1509705"/>
              <a:ext cx="804565" cy="373078"/>
              <a:chOff x="7636443" y="1509705"/>
              <a:chExt cx="804565" cy="373078"/>
            </a:xfrm>
          </p:grpSpPr>
          <p:sp>
            <p:nvSpPr>
              <p:cNvPr id="5160" name="Google Shape;5160;p50"/>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1" name="Google Shape;5161;p50"/>
              <p:cNvSpPr/>
              <p:nvPr/>
            </p:nvSpPr>
            <p:spPr>
              <a:xfrm>
                <a:off x="8398251" y="1667375"/>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2" name="Google Shape;5162;p50"/>
            <p:cNvGrpSpPr/>
            <p:nvPr/>
          </p:nvGrpSpPr>
          <p:grpSpPr>
            <a:xfrm>
              <a:off x="7636443" y="1408133"/>
              <a:ext cx="804565" cy="373078"/>
              <a:chOff x="7636443" y="1408133"/>
              <a:chExt cx="804565" cy="373078"/>
            </a:xfrm>
          </p:grpSpPr>
          <p:sp>
            <p:nvSpPr>
              <p:cNvPr id="5163" name="Google Shape;5163;p50"/>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4" name="Google Shape;5164;p50"/>
              <p:cNvSpPr/>
              <p:nvPr/>
            </p:nvSpPr>
            <p:spPr>
              <a:xfrm>
                <a:off x="8398251" y="1565802"/>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5" name="Google Shape;5165;p50"/>
            <p:cNvGrpSpPr/>
            <p:nvPr/>
          </p:nvGrpSpPr>
          <p:grpSpPr>
            <a:xfrm>
              <a:off x="7636443" y="1306560"/>
              <a:ext cx="804565" cy="373078"/>
              <a:chOff x="7636443" y="1306560"/>
              <a:chExt cx="804565" cy="373078"/>
            </a:xfrm>
          </p:grpSpPr>
          <p:sp>
            <p:nvSpPr>
              <p:cNvPr id="5166" name="Google Shape;5166;p50"/>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7" name="Google Shape;5167;p50"/>
              <p:cNvSpPr/>
              <p:nvPr/>
            </p:nvSpPr>
            <p:spPr>
              <a:xfrm>
                <a:off x="8398251" y="1464230"/>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8" name="Google Shape;5168;p50"/>
            <p:cNvGrpSpPr/>
            <p:nvPr/>
          </p:nvGrpSpPr>
          <p:grpSpPr>
            <a:xfrm>
              <a:off x="7636443" y="1204988"/>
              <a:ext cx="804565" cy="373078"/>
              <a:chOff x="7636443" y="1204988"/>
              <a:chExt cx="804565" cy="373078"/>
            </a:xfrm>
          </p:grpSpPr>
          <p:sp>
            <p:nvSpPr>
              <p:cNvPr id="5169" name="Google Shape;5169;p50"/>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0" name="Google Shape;5170;p50"/>
              <p:cNvSpPr/>
              <p:nvPr/>
            </p:nvSpPr>
            <p:spPr>
              <a:xfrm>
                <a:off x="8398251" y="1362658"/>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71" name="Google Shape;5171;p50"/>
          <p:cNvGrpSpPr/>
          <p:nvPr/>
        </p:nvGrpSpPr>
        <p:grpSpPr>
          <a:xfrm>
            <a:off x="4978796" y="2078771"/>
            <a:ext cx="661339" cy="661188"/>
            <a:chOff x="3990000" y="975400"/>
            <a:chExt cx="3934200" cy="3933300"/>
          </a:xfrm>
        </p:grpSpPr>
        <p:sp>
          <p:nvSpPr>
            <p:cNvPr id="5172" name="Google Shape;5172;p50"/>
            <p:cNvSpPr/>
            <p:nvPr/>
          </p:nvSpPr>
          <p:spPr>
            <a:xfrm>
              <a:off x="3990000" y="975400"/>
              <a:ext cx="3934200" cy="39333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3" name="Google Shape;5173;p50"/>
            <p:cNvSpPr/>
            <p:nvPr/>
          </p:nvSpPr>
          <p:spPr>
            <a:xfrm>
              <a:off x="4346550" y="1331800"/>
              <a:ext cx="3221100" cy="32205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4" name="Google Shape;5174;p50"/>
            <p:cNvSpPr/>
            <p:nvPr/>
          </p:nvSpPr>
          <p:spPr>
            <a:xfrm>
              <a:off x="4786800" y="1771750"/>
              <a:ext cx="2340600" cy="2340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5" name="Google Shape;5175;p50"/>
            <p:cNvSpPr/>
            <p:nvPr/>
          </p:nvSpPr>
          <p:spPr>
            <a:xfrm>
              <a:off x="5218650" y="2203450"/>
              <a:ext cx="1476900" cy="14772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76" name="Google Shape;5176;p50"/>
          <p:cNvGrpSpPr/>
          <p:nvPr/>
        </p:nvGrpSpPr>
        <p:grpSpPr>
          <a:xfrm>
            <a:off x="6622444" y="2057409"/>
            <a:ext cx="868881" cy="684241"/>
            <a:chOff x="6598259" y="2078634"/>
            <a:chExt cx="868881" cy="684241"/>
          </a:xfrm>
        </p:grpSpPr>
        <p:sp>
          <p:nvSpPr>
            <p:cNvPr id="5177" name="Google Shape;5177;p50"/>
            <p:cNvSpPr/>
            <p:nvPr/>
          </p:nvSpPr>
          <p:spPr>
            <a:xfrm>
              <a:off x="7165957" y="2159753"/>
              <a:ext cx="286185" cy="107120"/>
            </a:xfrm>
            <a:custGeom>
              <a:avLst/>
              <a:gdLst/>
              <a:ahLst/>
              <a:cxnLst/>
              <a:rect l="l" t="t" r="r" b="b"/>
              <a:pathLst>
                <a:path w="48506" h="18156" extrusionOk="0">
                  <a:moveTo>
                    <a:pt x="1" y="1"/>
                  </a:moveTo>
                  <a:lnTo>
                    <a:pt x="1" y="18156"/>
                  </a:lnTo>
                  <a:lnTo>
                    <a:pt x="48506" y="18156"/>
                  </a:lnTo>
                  <a:lnTo>
                    <a:pt x="48506" y="1"/>
                  </a:ln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8" name="Google Shape;5178;p50"/>
            <p:cNvSpPr/>
            <p:nvPr/>
          </p:nvSpPr>
          <p:spPr>
            <a:xfrm>
              <a:off x="7085764" y="2536793"/>
              <a:ext cx="349475" cy="107120"/>
            </a:xfrm>
            <a:custGeom>
              <a:avLst/>
              <a:gdLst/>
              <a:ahLst/>
              <a:cxnLst/>
              <a:rect l="l" t="t" r="r" b="b"/>
              <a:pathLst>
                <a:path w="59233" h="18156" extrusionOk="0">
                  <a:moveTo>
                    <a:pt x="1" y="1"/>
                  </a:moveTo>
                  <a:lnTo>
                    <a:pt x="1" y="18156"/>
                  </a:lnTo>
                  <a:lnTo>
                    <a:pt x="59233" y="18156"/>
                  </a:lnTo>
                  <a:lnTo>
                    <a:pt x="59233" y="1"/>
                  </a:ln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9" name="Google Shape;5179;p50"/>
            <p:cNvSpPr/>
            <p:nvPr/>
          </p:nvSpPr>
          <p:spPr>
            <a:xfrm>
              <a:off x="6598259" y="2195183"/>
              <a:ext cx="271241" cy="107120"/>
            </a:xfrm>
            <a:custGeom>
              <a:avLst/>
              <a:gdLst/>
              <a:ahLst/>
              <a:cxnLst/>
              <a:rect l="l" t="t" r="r" b="b"/>
              <a:pathLst>
                <a:path w="45973" h="18156" extrusionOk="0">
                  <a:moveTo>
                    <a:pt x="1" y="0"/>
                  </a:moveTo>
                  <a:lnTo>
                    <a:pt x="1" y="18156"/>
                  </a:lnTo>
                  <a:lnTo>
                    <a:pt x="45972" y="18156"/>
                  </a:lnTo>
                  <a:lnTo>
                    <a:pt x="45972" y="0"/>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0" name="Google Shape;5180;p50"/>
            <p:cNvSpPr/>
            <p:nvPr/>
          </p:nvSpPr>
          <p:spPr>
            <a:xfrm>
              <a:off x="6604064" y="2370778"/>
              <a:ext cx="358696" cy="107126"/>
            </a:xfrm>
            <a:custGeom>
              <a:avLst/>
              <a:gdLst/>
              <a:ahLst/>
              <a:cxnLst/>
              <a:rect l="l" t="t" r="r" b="b"/>
              <a:pathLst>
                <a:path w="60796" h="18157" extrusionOk="0">
                  <a:moveTo>
                    <a:pt x="0" y="1"/>
                  </a:moveTo>
                  <a:lnTo>
                    <a:pt x="0" y="18156"/>
                  </a:lnTo>
                  <a:lnTo>
                    <a:pt x="60796" y="18156"/>
                  </a:lnTo>
                  <a:lnTo>
                    <a:pt x="60796" y="1"/>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1" name="Google Shape;5181;p50"/>
            <p:cNvSpPr/>
            <p:nvPr/>
          </p:nvSpPr>
          <p:spPr>
            <a:xfrm>
              <a:off x="6645158" y="2545743"/>
              <a:ext cx="358696" cy="109044"/>
            </a:xfrm>
            <a:custGeom>
              <a:avLst/>
              <a:gdLst/>
              <a:ahLst/>
              <a:cxnLst/>
              <a:rect l="l" t="t" r="r" b="b"/>
              <a:pathLst>
                <a:path w="60796" h="18482" extrusionOk="0">
                  <a:moveTo>
                    <a:pt x="1" y="0"/>
                  </a:moveTo>
                  <a:lnTo>
                    <a:pt x="1" y="18482"/>
                  </a:lnTo>
                  <a:lnTo>
                    <a:pt x="60796" y="18482"/>
                  </a:lnTo>
                  <a:lnTo>
                    <a:pt x="60796" y="0"/>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2" name="Google Shape;5182;p50"/>
            <p:cNvSpPr/>
            <p:nvPr/>
          </p:nvSpPr>
          <p:spPr>
            <a:xfrm>
              <a:off x="7155838" y="2352960"/>
              <a:ext cx="311302" cy="107120"/>
            </a:xfrm>
            <a:custGeom>
              <a:avLst/>
              <a:gdLst/>
              <a:ahLst/>
              <a:cxnLst/>
              <a:rect l="l" t="t" r="r" b="b"/>
              <a:pathLst>
                <a:path w="52763" h="18156" extrusionOk="0">
                  <a:moveTo>
                    <a:pt x="0" y="0"/>
                  </a:moveTo>
                  <a:lnTo>
                    <a:pt x="0" y="18155"/>
                  </a:lnTo>
                  <a:lnTo>
                    <a:pt x="52763" y="18155"/>
                  </a:lnTo>
                  <a:lnTo>
                    <a:pt x="52763" y="0"/>
                  </a:ln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83" name="Google Shape;5183;p50"/>
            <p:cNvGrpSpPr/>
            <p:nvPr/>
          </p:nvGrpSpPr>
          <p:grpSpPr>
            <a:xfrm>
              <a:off x="6808175" y="2078634"/>
              <a:ext cx="452229" cy="684241"/>
              <a:chOff x="6808175" y="2078634"/>
              <a:chExt cx="452229" cy="684241"/>
            </a:xfrm>
          </p:grpSpPr>
          <p:sp>
            <p:nvSpPr>
              <p:cNvPr id="5184" name="Google Shape;5184;p50"/>
              <p:cNvSpPr/>
              <p:nvPr/>
            </p:nvSpPr>
            <p:spPr>
              <a:xfrm>
                <a:off x="7165957" y="2159753"/>
                <a:ext cx="94447" cy="107120"/>
              </a:xfrm>
              <a:custGeom>
                <a:avLst/>
                <a:gdLst/>
                <a:ahLst/>
                <a:cxnLst/>
                <a:rect l="l" t="t" r="r" b="b"/>
                <a:pathLst>
                  <a:path w="16008" h="18156" extrusionOk="0">
                    <a:moveTo>
                      <a:pt x="1" y="1"/>
                    </a:moveTo>
                    <a:lnTo>
                      <a:pt x="1" y="18156"/>
                    </a:lnTo>
                    <a:lnTo>
                      <a:pt x="16007" y="18156"/>
                    </a:lnTo>
                    <a:cubicBezTo>
                      <a:pt x="15291" y="11568"/>
                      <a:pt x="12904" y="5350"/>
                      <a:pt x="90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5" name="Google Shape;5185;p50"/>
              <p:cNvSpPr/>
              <p:nvPr/>
            </p:nvSpPr>
            <p:spPr>
              <a:xfrm>
                <a:off x="7085764" y="2536793"/>
                <a:ext cx="61100" cy="107120"/>
              </a:xfrm>
              <a:custGeom>
                <a:avLst/>
                <a:gdLst/>
                <a:ahLst/>
                <a:cxnLst/>
                <a:rect l="l" t="t" r="r" b="b"/>
                <a:pathLst>
                  <a:path w="10356" h="18156" extrusionOk="0">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6" name="Google Shape;5186;p50"/>
              <p:cNvSpPr/>
              <p:nvPr/>
            </p:nvSpPr>
            <p:spPr>
              <a:xfrm>
                <a:off x="6808175" y="2195183"/>
                <a:ext cx="61325" cy="107120"/>
              </a:xfrm>
              <a:custGeom>
                <a:avLst/>
                <a:gdLst/>
                <a:ahLst/>
                <a:cxnLst/>
                <a:rect l="l" t="t" r="r" b="b"/>
                <a:pathLst>
                  <a:path w="10394" h="18156" extrusionOk="0">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7" name="Google Shape;5187;p50"/>
              <p:cNvSpPr/>
              <p:nvPr/>
            </p:nvSpPr>
            <p:spPr>
              <a:xfrm>
                <a:off x="6820441" y="2370778"/>
                <a:ext cx="142320" cy="107126"/>
              </a:xfrm>
              <a:custGeom>
                <a:avLst/>
                <a:gdLst/>
                <a:ahLst/>
                <a:cxnLst/>
                <a:rect l="l" t="t" r="r" b="b"/>
                <a:pathLst>
                  <a:path w="24122" h="18157" extrusionOk="0">
                    <a:moveTo>
                      <a:pt x="0" y="1"/>
                    </a:moveTo>
                    <a:cubicBezTo>
                      <a:pt x="1532" y="5312"/>
                      <a:pt x="4200" y="11690"/>
                      <a:pt x="8823" y="18156"/>
                    </a:cubicBezTo>
                    <a:lnTo>
                      <a:pt x="24122" y="18156"/>
                    </a:lnTo>
                    <a:lnTo>
                      <a:pt x="24122"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8" name="Google Shape;5188;p50"/>
              <p:cNvSpPr/>
              <p:nvPr/>
            </p:nvSpPr>
            <p:spPr>
              <a:xfrm>
                <a:off x="6929774" y="2545743"/>
                <a:ext cx="74092" cy="109044"/>
              </a:xfrm>
              <a:custGeom>
                <a:avLst/>
                <a:gdLst/>
                <a:ahLst/>
                <a:cxnLst/>
                <a:rect l="l" t="t" r="r" b="b"/>
                <a:pathLst>
                  <a:path w="12558" h="18482" extrusionOk="0">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9" name="Google Shape;5189;p50"/>
              <p:cNvSpPr/>
              <p:nvPr/>
            </p:nvSpPr>
            <p:spPr>
              <a:xfrm>
                <a:off x="7155838" y="2352960"/>
                <a:ext cx="98377" cy="107120"/>
              </a:xfrm>
              <a:custGeom>
                <a:avLst/>
                <a:gdLst/>
                <a:ahLst/>
                <a:cxnLst/>
                <a:rect l="l" t="t" r="r" b="b"/>
                <a:pathLst>
                  <a:path w="16674" h="18156" extrusionOk="0">
                    <a:moveTo>
                      <a:pt x="0" y="0"/>
                    </a:moveTo>
                    <a:lnTo>
                      <a:pt x="0" y="18155"/>
                    </a:lnTo>
                    <a:lnTo>
                      <a:pt x="9101" y="18155"/>
                    </a:lnTo>
                    <a:cubicBezTo>
                      <a:pt x="13299" y="11475"/>
                      <a:pt x="15509" y="5056"/>
                      <a:pt x="1667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90" name="Google Shape;5190;p50"/>
              <p:cNvGrpSpPr/>
              <p:nvPr/>
            </p:nvGrpSpPr>
            <p:grpSpPr>
              <a:xfrm>
                <a:off x="6821586" y="2078634"/>
                <a:ext cx="426871" cy="684241"/>
                <a:chOff x="6821586" y="2078634"/>
                <a:chExt cx="426871" cy="684241"/>
              </a:xfrm>
            </p:grpSpPr>
            <p:grpSp>
              <p:nvGrpSpPr>
                <p:cNvPr id="5191" name="Google Shape;5191;p50"/>
                <p:cNvGrpSpPr/>
                <p:nvPr/>
              </p:nvGrpSpPr>
              <p:grpSpPr>
                <a:xfrm>
                  <a:off x="6821586" y="2078634"/>
                  <a:ext cx="426871" cy="684241"/>
                  <a:chOff x="6821586" y="2078634"/>
                  <a:chExt cx="426871" cy="684241"/>
                </a:xfrm>
              </p:grpSpPr>
              <p:sp>
                <p:nvSpPr>
                  <p:cNvPr id="5192" name="Google Shape;5192;p50"/>
                  <p:cNvSpPr/>
                  <p:nvPr/>
                </p:nvSpPr>
                <p:spPr>
                  <a:xfrm>
                    <a:off x="6990036" y="2693797"/>
                    <a:ext cx="89963" cy="69077"/>
                  </a:xfrm>
                  <a:custGeom>
                    <a:avLst/>
                    <a:gdLst/>
                    <a:ahLst/>
                    <a:cxnLst/>
                    <a:rect l="l" t="t" r="r" b="b"/>
                    <a:pathLst>
                      <a:path w="15248" h="11708" extrusionOk="0">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3" name="Google Shape;5193;p50"/>
                  <p:cNvSpPr/>
                  <p:nvPr/>
                </p:nvSpPr>
                <p:spPr>
                  <a:xfrm>
                    <a:off x="6968649" y="2671926"/>
                    <a:ext cx="132738" cy="72712"/>
                  </a:xfrm>
                  <a:custGeom>
                    <a:avLst/>
                    <a:gdLst/>
                    <a:ahLst/>
                    <a:cxnLst/>
                    <a:rect l="l" t="t" r="r" b="b"/>
                    <a:pathLst>
                      <a:path w="22498" h="12324" extrusionOk="0">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4" name="Google Shape;5194;p50"/>
                  <p:cNvSpPr/>
                  <p:nvPr/>
                </p:nvSpPr>
                <p:spPr>
                  <a:xfrm>
                    <a:off x="6968649" y="2679891"/>
                    <a:ext cx="132738" cy="64747"/>
                  </a:xfrm>
                  <a:custGeom>
                    <a:avLst/>
                    <a:gdLst/>
                    <a:ahLst/>
                    <a:cxnLst/>
                    <a:rect l="l" t="t" r="r" b="b"/>
                    <a:pathLst>
                      <a:path w="22498" h="10974" extrusionOk="0">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5" name="Google Shape;5195;p50"/>
                  <p:cNvSpPr/>
                  <p:nvPr/>
                </p:nvSpPr>
                <p:spPr>
                  <a:xfrm>
                    <a:off x="6969091" y="2693467"/>
                    <a:ext cx="131729" cy="11765"/>
                  </a:xfrm>
                  <a:custGeom>
                    <a:avLst/>
                    <a:gdLst/>
                    <a:ahLst/>
                    <a:cxnLst/>
                    <a:rect l="l" t="t" r="r" b="b"/>
                    <a:pathLst>
                      <a:path w="22327" h="1994" extrusionOk="0">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6" name="Google Shape;5196;p50"/>
                  <p:cNvSpPr/>
                  <p:nvPr/>
                </p:nvSpPr>
                <p:spPr>
                  <a:xfrm>
                    <a:off x="6821586" y="2078634"/>
                    <a:ext cx="426871" cy="544694"/>
                  </a:xfrm>
                  <a:custGeom>
                    <a:avLst/>
                    <a:gdLst/>
                    <a:ahLst/>
                    <a:cxnLst/>
                    <a:rect l="l" t="t" r="r" b="b"/>
                    <a:pathLst>
                      <a:path w="72351" h="92321" extrusionOk="0">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7" name="Google Shape;5197;p50"/>
                  <p:cNvSpPr/>
                  <p:nvPr/>
                </p:nvSpPr>
                <p:spPr>
                  <a:xfrm>
                    <a:off x="6984514" y="2448953"/>
                    <a:ext cx="101008" cy="164409"/>
                  </a:xfrm>
                  <a:custGeom>
                    <a:avLst/>
                    <a:gdLst/>
                    <a:ahLst/>
                    <a:cxnLst/>
                    <a:rect l="l" t="t" r="r" b="b"/>
                    <a:pathLst>
                      <a:path w="17120" h="27866" extrusionOk="0">
                        <a:moveTo>
                          <a:pt x="1" y="0"/>
                        </a:moveTo>
                        <a:lnTo>
                          <a:pt x="4920" y="27866"/>
                        </a:lnTo>
                        <a:lnTo>
                          <a:pt x="12200" y="27866"/>
                        </a:lnTo>
                        <a:lnTo>
                          <a:pt x="17120" y="0"/>
                        </a:lnTo>
                        <a:close/>
                      </a:path>
                    </a:pathLst>
                  </a:custGeom>
                  <a:solidFill>
                    <a:srgbClr val="ED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8" name="Google Shape;5198;p50"/>
                  <p:cNvSpPr/>
                  <p:nvPr/>
                </p:nvSpPr>
                <p:spPr>
                  <a:xfrm>
                    <a:off x="6984514" y="2448953"/>
                    <a:ext cx="101008" cy="140963"/>
                  </a:xfrm>
                  <a:custGeom>
                    <a:avLst/>
                    <a:gdLst/>
                    <a:ahLst/>
                    <a:cxnLst/>
                    <a:rect l="l" t="t" r="r" b="b"/>
                    <a:pathLst>
                      <a:path w="17120" h="23892" extrusionOk="0">
                        <a:moveTo>
                          <a:pt x="1" y="0"/>
                        </a:moveTo>
                        <a:lnTo>
                          <a:pt x="4218" y="23891"/>
                        </a:lnTo>
                        <a:lnTo>
                          <a:pt x="12902" y="23891"/>
                        </a:lnTo>
                        <a:lnTo>
                          <a:pt x="1712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9" name="Google Shape;5199;p50"/>
                  <p:cNvSpPr/>
                  <p:nvPr/>
                </p:nvSpPr>
                <p:spPr>
                  <a:xfrm>
                    <a:off x="7012451" y="2607162"/>
                    <a:ext cx="45141" cy="6201"/>
                  </a:xfrm>
                  <a:custGeom>
                    <a:avLst/>
                    <a:gdLst/>
                    <a:ahLst/>
                    <a:cxnLst/>
                    <a:rect l="l" t="t" r="r" b="b"/>
                    <a:pathLst>
                      <a:path w="7651" h="1051" extrusionOk="0">
                        <a:moveTo>
                          <a:pt x="0" y="1"/>
                        </a:moveTo>
                        <a:lnTo>
                          <a:pt x="185" y="1051"/>
                        </a:lnTo>
                        <a:lnTo>
                          <a:pt x="7465" y="1051"/>
                        </a:lnTo>
                        <a:lnTo>
                          <a:pt x="76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0" name="Google Shape;5200;p50"/>
                  <p:cNvSpPr/>
                  <p:nvPr/>
                </p:nvSpPr>
                <p:spPr>
                  <a:xfrm>
                    <a:off x="6968649" y="2664244"/>
                    <a:ext cx="132738" cy="25199"/>
                  </a:xfrm>
                  <a:custGeom>
                    <a:avLst/>
                    <a:gdLst/>
                    <a:ahLst/>
                    <a:cxnLst/>
                    <a:rect l="l" t="t" r="r" b="b"/>
                    <a:pathLst>
                      <a:path w="22498" h="4271" extrusionOk="0">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1" name="Google Shape;5201;p50"/>
                  <p:cNvSpPr/>
                  <p:nvPr/>
                </p:nvSpPr>
                <p:spPr>
                  <a:xfrm>
                    <a:off x="6968649" y="2667389"/>
                    <a:ext cx="132738" cy="11776"/>
                  </a:xfrm>
                  <a:custGeom>
                    <a:avLst/>
                    <a:gdLst/>
                    <a:ahLst/>
                    <a:cxnLst/>
                    <a:rect l="l" t="t" r="r" b="b"/>
                    <a:pathLst>
                      <a:path w="22498" h="1996" extrusionOk="0">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2" name="Google Shape;5202;p50"/>
                  <p:cNvSpPr/>
                  <p:nvPr/>
                </p:nvSpPr>
                <p:spPr>
                  <a:xfrm>
                    <a:off x="6963510" y="2683549"/>
                    <a:ext cx="143022" cy="11776"/>
                  </a:xfrm>
                  <a:custGeom>
                    <a:avLst/>
                    <a:gdLst/>
                    <a:ahLst/>
                    <a:cxnLst/>
                    <a:rect l="l" t="t" r="r" b="b"/>
                    <a:pathLst>
                      <a:path w="24241" h="1996" extrusionOk="0">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3" name="Google Shape;5203;p50"/>
                  <p:cNvSpPr/>
                  <p:nvPr/>
                </p:nvSpPr>
                <p:spPr>
                  <a:xfrm>
                    <a:off x="6968649" y="2642639"/>
                    <a:ext cx="132738" cy="25199"/>
                  </a:xfrm>
                  <a:custGeom>
                    <a:avLst/>
                    <a:gdLst/>
                    <a:ahLst/>
                    <a:cxnLst/>
                    <a:rect l="l" t="t" r="r" b="b"/>
                    <a:pathLst>
                      <a:path w="22498" h="4271" extrusionOk="0">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4" name="Google Shape;5204;p50"/>
                  <p:cNvSpPr/>
                  <p:nvPr/>
                </p:nvSpPr>
                <p:spPr>
                  <a:xfrm>
                    <a:off x="6968649" y="2643990"/>
                    <a:ext cx="132738" cy="11776"/>
                  </a:xfrm>
                  <a:custGeom>
                    <a:avLst/>
                    <a:gdLst/>
                    <a:ahLst/>
                    <a:cxnLst/>
                    <a:rect l="l" t="t" r="r" b="b"/>
                    <a:pathLst>
                      <a:path w="22498" h="1996" extrusionOk="0">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5" name="Google Shape;5205;p50"/>
                  <p:cNvSpPr/>
                  <p:nvPr/>
                </p:nvSpPr>
                <p:spPr>
                  <a:xfrm>
                    <a:off x="6963510" y="2660156"/>
                    <a:ext cx="143022" cy="11776"/>
                  </a:xfrm>
                  <a:custGeom>
                    <a:avLst/>
                    <a:gdLst/>
                    <a:ahLst/>
                    <a:cxnLst/>
                    <a:rect l="l" t="t" r="r" b="b"/>
                    <a:pathLst>
                      <a:path w="24241" h="1996" extrusionOk="0">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6" name="Google Shape;5206;p50"/>
                  <p:cNvSpPr/>
                  <p:nvPr/>
                </p:nvSpPr>
                <p:spPr>
                  <a:xfrm>
                    <a:off x="6968649" y="2617451"/>
                    <a:ext cx="132738" cy="25193"/>
                  </a:xfrm>
                  <a:custGeom>
                    <a:avLst/>
                    <a:gdLst/>
                    <a:ahLst/>
                    <a:cxnLst/>
                    <a:rect l="l" t="t" r="r" b="b"/>
                    <a:pathLst>
                      <a:path w="22498" h="4270" extrusionOk="0">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7" name="Google Shape;5207;p50"/>
                  <p:cNvSpPr/>
                  <p:nvPr/>
                </p:nvSpPr>
                <p:spPr>
                  <a:xfrm>
                    <a:off x="6968649" y="2620590"/>
                    <a:ext cx="132738" cy="11782"/>
                  </a:xfrm>
                  <a:custGeom>
                    <a:avLst/>
                    <a:gdLst/>
                    <a:ahLst/>
                    <a:cxnLst/>
                    <a:rect l="l" t="t" r="r" b="b"/>
                    <a:pathLst>
                      <a:path w="22498" h="1997" extrusionOk="0">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8" name="Google Shape;5208;p50"/>
                  <p:cNvSpPr/>
                  <p:nvPr/>
                </p:nvSpPr>
                <p:spPr>
                  <a:xfrm>
                    <a:off x="6963510" y="2613357"/>
                    <a:ext cx="143022" cy="11765"/>
                  </a:xfrm>
                  <a:custGeom>
                    <a:avLst/>
                    <a:gdLst/>
                    <a:ahLst/>
                    <a:cxnLst/>
                    <a:rect l="l" t="t" r="r" b="b"/>
                    <a:pathLst>
                      <a:path w="24241" h="1994" extrusionOk="0">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9" name="Google Shape;5209;p50"/>
                  <p:cNvSpPr/>
                  <p:nvPr/>
                </p:nvSpPr>
                <p:spPr>
                  <a:xfrm>
                    <a:off x="6850372" y="2107302"/>
                    <a:ext cx="369293" cy="477399"/>
                  </a:xfrm>
                  <a:custGeom>
                    <a:avLst/>
                    <a:gdLst/>
                    <a:ahLst/>
                    <a:cxnLst/>
                    <a:rect l="l" t="t" r="r" b="b"/>
                    <a:pathLst>
                      <a:path w="62592" h="80915" extrusionOk="0">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0" name="Google Shape;5210;p50"/>
                  <p:cNvSpPr/>
                  <p:nvPr/>
                </p:nvSpPr>
                <p:spPr>
                  <a:xfrm>
                    <a:off x="6963510" y="2636756"/>
                    <a:ext cx="143022" cy="11776"/>
                  </a:xfrm>
                  <a:custGeom>
                    <a:avLst/>
                    <a:gdLst/>
                    <a:ahLst/>
                    <a:cxnLst/>
                    <a:rect l="l" t="t" r="r" b="b"/>
                    <a:pathLst>
                      <a:path w="24241" h="1996" extrusionOk="0">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11" name="Google Shape;5211;p50"/>
                <p:cNvSpPr/>
                <p:nvPr/>
              </p:nvSpPr>
              <p:spPr>
                <a:xfrm>
                  <a:off x="7046588" y="2275942"/>
                  <a:ext cx="173076" cy="113894"/>
                </a:xfrm>
                <a:custGeom>
                  <a:avLst/>
                  <a:gdLst/>
                  <a:ahLst/>
                  <a:cxnLst/>
                  <a:rect l="l" t="t" r="r" b="b"/>
                  <a:pathLst>
                    <a:path w="29335" h="19304" extrusionOk="0">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2" name="Google Shape;5212;p50"/>
                <p:cNvSpPr/>
                <p:nvPr/>
              </p:nvSpPr>
              <p:spPr>
                <a:xfrm>
                  <a:off x="7046588" y="2107680"/>
                  <a:ext cx="168811" cy="145128"/>
                </a:xfrm>
                <a:custGeom>
                  <a:avLst/>
                  <a:gdLst/>
                  <a:ahLst/>
                  <a:cxnLst/>
                  <a:rect l="l" t="t" r="r" b="b"/>
                  <a:pathLst>
                    <a:path w="28612" h="24598" extrusionOk="0">
                      <a:moveTo>
                        <a:pt x="0" y="1"/>
                      </a:moveTo>
                      <a:lnTo>
                        <a:pt x="0" y="24597"/>
                      </a:lnTo>
                      <a:lnTo>
                        <a:pt x="28612" y="24597"/>
                      </a:lnTo>
                      <a:cubicBezTo>
                        <a:pt x="25701" y="11138"/>
                        <a:pt x="14102" y="876"/>
                        <a:pt x="0" y="1"/>
                      </a:cubicBez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3" name="Google Shape;5213;p50"/>
                <p:cNvSpPr/>
                <p:nvPr/>
              </p:nvSpPr>
              <p:spPr>
                <a:xfrm>
                  <a:off x="6850372" y="2275942"/>
                  <a:ext cx="173082" cy="113894"/>
                </a:xfrm>
                <a:custGeom>
                  <a:avLst/>
                  <a:gdLst/>
                  <a:ahLst/>
                  <a:cxnLst/>
                  <a:rect l="l" t="t" r="r" b="b"/>
                  <a:pathLst>
                    <a:path w="29336" h="19304" extrusionOk="0">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4" name="Google Shape;5214;p50"/>
                <p:cNvSpPr/>
                <p:nvPr/>
              </p:nvSpPr>
              <p:spPr>
                <a:xfrm>
                  <a:off x="6882243" y="2412957"/>
                  <a:ext cx="141211" cy="171743"/>
                </a:xfrm>
                <a:custGeom>
                  <a:avLst/>
                  <a:gdLst/>
                  <a:ahLst/>
                  <a:cxnLst/>
                  <a:rect l="l" t="t" r="r" b="b"/>
                  <a:pathLst>
                    <a:path w="23934" h="29109" extrusionOk="0">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5" name="Google Shape;5215;p50"/>
                <p:cNvSpPr/>
                <p:nvPr/>
              </p:nvSpPr>
              <p:spPr>
                <a:xfrm>
                  <a:off x="6854637" y="2107680"/>
                  <a:ext cx="168817" cy="145128"/>
                </a:xfrm>
                <a:custGeom>
                  <a:avLst/>
                  <a:gdLst/>
                  <a:ahLst/>
                  <a:cxnLst/>
                  <a:rect l="l" t="t" r="r" b="b"/>
                  <a:pathLst>
                    <a:path w="28613" h="24598" extrusionOk="0">
                      <a:moveTo>
                        <a:pt x="28612" y="1"/>
                      </a:moveTo>
                      <a:cubicBezTo>
                        <a:pt x="14512" y="876"/>
                        <a:pt x="2911" y="11138"/>
                        <a:pt x="1" y="24597"/>
                      </a:cubicBezTo>
                      <a:lnTo>
                        <a:pt x="28612" y="24597"/>
                      </a:lnTo>
                      <a:lnTo>
                        <a:pt x="28612" y="1"/>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6" name="Google Shape;5216;p50"/>
                <p:cNvSpPr/>
                <p:nvPr/>
              </p:nvSpPr>
              <p:spPr>
                <a:xfrm>
                  <a:off x="7046588" y="2412957"/>
                  <a:ext cx="141205" cy="171743"/>
                </a:xfrm>
                <a:custGeom>
                  <a:avLst/>
                  <a:gdLst/>
                  <a:ahLst/>
                  <a:cxnLst/>
                  <a:rect l="l" t="t" r="r" b="b"/>
                  <a:pathLst>
                    <a:path w="23933" h="29109" extrusionOk="0">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217" name="Google Shape;5217;p50"/>
          <p:cNvGrpSpPr/>
          <p:nvPr/>
        </p:nvGrpSpPr>
        <p:grpSpPr>
          <a:xfrm>
            <a:off x="5795610" y="2063018"/>
            <a:ext cx="671358" cy="671358"/>
            <a:chOff x="6535625" y="760425"/>
            <a:chExt cx="1665900" cy="1665900"/>
          </a:xfrm>
        </p:grpSpPr>
        <p:sp>
          <p:nvSpPr>
            <p:cNvPr id="5218" name="Google Shape;5218;p50"/>
            <p:cNvSpPr/>
            <p:nvPr/>
          </p:nvSpPr>
          <p:spPr>
            <a:xfrm>
              <a:off x="6535625" y="760425"/>
              <a:ext cx="1665900" cy="16659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9" name="Google Shape;5219;p50"/>
            <p:cNvSpPr/>
            <p:nvPr/>
          </p:nvSpPr>
          <p:spPr>
            <a:xfrm>
              <a:off x="6713675" y="1116525"/>
              <a:ext cx="1309800" cy="13098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0" name="Google Shape;5220;p50"/>
            <p:cNvSpPr/>
            <p:nvPr/>
          </p:nvSpPr>
          <p:spPr>
            <a:xfrm>
              <a:off x="6831275" y="1351725"/>
              <a:ext cx="1074600" cy="1074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1" name="Google Shape;5221;p50"/>
            <p:cNvSpPr/>
            <p:nvPr/>
          </p:nvSpPr>
          <p:spPr>
            <a:xfrm>
              <a:off x="6942425" y="1574025"/>
              <a:ext cx="852300" cy="852300"/>
            </a:xfrm>
            <a:prstGeom prst="ellipse">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22" name="Google Shape;5222;p50"/>
          <p:cNvGrpSpPr/>
          <p:nvPr/>
        </p:nvGrpSpPr>
        <p:grpSpPr>
          <a:xfrm>
            <a:off x="732427" y="3731418"/>
            <a:ext cx="1340789" cy="640830"/>
            <a:chOff x="238125" y="1151100"/>
            <a:chExt cx="7139450" cy="3412300"/>
          </a:xfrm>
        </p:grpSpPr>
        <p:sp>
          <p:nvSpPr>
            <p:cNvPr id="5223" name="Google Shape;5223;p50"/>
            <p:cNvSpPr/>
            <p:nvPr/>
          </p:nvSpPr>
          <p:spPr>
            <a:xfrm>
              <a:off x="3468350" y="4223875"/>
              <a:ext cx="679000" cy="33952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4" name="Google Shape;5224;p50"/>
            <p:cNvSpPr/>
            <p:nvPr/>
          </p:nvSpPr>
          <p:spPr>
            <a:xfrm>
              <a:off x="3730250" y="3276125"/>
              <a:ext cx="147275" cy="956575"/>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5" name="Google Shape;5225;p50"/>
            <p:cNvSpPr/>
            <p:nvPr/>
          </p:nvSpPr>
          <p:spPr>
            <a:xfrm>
              <a:off x="3796275" y="3875600"/>
              <a:ext cx="839350" cy="630550"/>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6" name="Google Shape;5226;p50"/>
            <p:cNvSpPr/>
            <p:nvPr/>
          </p:nvSpPr>
          <p:spPr>
            <a:xfrm>
              <a:off x="6240475" y="3130600"/>
              <a:ext cx="1137100" cy="1432800"/>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7" name="Google Shape;5227;p50"/>
            <p:cNvSpPr/>
            <p:nvPr/>
          </p:nvSpPr>
          <p:spPr>
            <a:xfrm>
              <a:off x="5243900" y="1696775"/>
              <a:ext cx="1764175" cy="1777475"/>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8" name="Google Shape;5228;p50"/>
            <p:cNvSpPr/>
            <p:nvPr/>
          </p:nvSpPr>
          <p:spPr>
            <a:xfrm>
              <a:off x="3812150" y="1151100"/>
              <a:ext cx="1896075" cy="1245900"/>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9" name="Google Shape;5229;p50"/>
            <p:cNvSpPr/>
            <p:nvPr/>
          </p:nvSpPr>
          <p:spPr>
            <a:xfrm>
              <a:off x="1910550" y="1151100"/>
              <a:ext cx="1901625" cy="1244175"/>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0" name="Google Shape;5230;p50"/>
            <p:cNvSpPr/>
            <p:nvPr/>
          </p:nvSpPr>
          <p:spPr>
            <a:xfrm>
              <a:off x="608475" y="1694725"/>
              <a:ext cx="1766425" cy="1778150"/>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1" name="Google Shape;5231;p50"/>
            <p:cNvSpPr/>
            <p:nvPr/>
          </p:nvSpPr>
          <p:spPr>
            <a:xfrm>
              <a:off x="238125" y="3129050"/>
              <a:ext cx="1137975" cy="1434175"/>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2" name="Google Shape;5232;p50"/>
            <p:cNvSpPr/>
            <p:nvPr/>
          </p:nvSpPr>
          <p:spPr>
            <a:xfrm>
              <a:off x="1924656" y="1941325"/>
              <a:ext cx="3773110" cy="1646329"/>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3" name="Google Shape;5233;p50"/>
            <p:cNvSpPr/>
            <p:nvPr/>
          </p:nvSpPr>
          <p:spPr>
            <a:xfrm>
              <a:off x="1028863" y="2678027"/>
              <a:ext cx="1805597" cy="188532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4" name="Google Shape;5234;p50"/>
            <p:cNvSpPr/>
            <p:nvPr/>
          </p:nvSpPr>
          <p:spPr>
            <a:xfrm>
              <a:off x="4792190" y="2679937"/>
              <a:ext cx="1798951" cy="1883410"/>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35" name="Google Shape;5235;p50"/>
          <p:cNvGrpSpPr/>
          <p:nvPr/>
        </p:nvGrpSpPr>
        <p:grpSpPr>
          <a:xfrm>
            <a:off x="5599650" y="2934699"/>
            <a:ext cx="985357" cy="585764"/>
            <a:chOff x="5145061" y="2881789"/>
            <a:chExt cx="1107641" cy="658458"/>
          </a:xfrm>
        </p:grpSpPr>
        <p:grpSp>
          <p:nvGrpSpPr>
            <p:cNvPr id="5236" name="Google Shape;5236;p50"/>
            <p:cNvGrpSpPr/>
            <p:nvPr/>
          </p:nvGrpSpPr>
          <p:grpSpPr>
            <a:xfrm>
              <a:off x="5722989" y="3244587"/>
              <a:ext cx="529713" cy="295659"/>
              <a:chOff x="5722989" y="3244587"/>
              <a:chExt cx="529713" cy="295659"/>
            </a:xfrm>
          </p:grpSpPr>
          <p:sp>
            <p:nvSpPr>
              <p:cNvPr id="5237" name="Google Shape;5237;p50"/>
              <p:cNvSpPr/>
              <p:nvPr/>
            </p:nvSpPr>
            <p:spPr>
              <a:xfrm>
                <a:off x="5722989" y="3244587"/>
                <a:ext cx="341346" cy="295659"/>
              </a:xfrm>
              <a:custGeom>
                <a:avLst/>
                <a:gdLst/>
                <a:ahLst/>
                <a:cxnLst/>
                <a:rect l="l" t="t" r="r" b="b"/>
                <a:pathLst>
                  <a:path w="2576195" h="2231390" extrusionOk="0">
                    <a:moveTo>
                      <a:pt x="1288021" y="0"/>
                    </a:moveTo>
                    <a:lnTo>
                      <a:pt x="0" y="2230932"/>
                    </a:lnTo>
                    <a:lnTo>
                      <a:pt x="2576042" y="2230932"/>
                    </a:lnTo>
                    <a:lnTo>
                      <a:pt x="1288021" y="0"/>
                    </a:lnTo>
                    <a:close/>
                  </a:path>
                </a:pathLst>
              </a:custGeom>
              <a:solidFill>
                <a:srgbClr val="869F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238" name="Google Shape;5238;p50"/>
              <p:cNvSpPr/>
              <p:nvPr/>
            </p:nvSpPr>
            <p:spPr>
              <a:xfrm>
                <a:off x="6035543" y="3298113"/>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239" name="Google Shape;5239;p50"/>
            <p:cNvGrpSpPr/>
            <p:nvPr/>
          </p:nvGrpSpPr>
          <p:grpSpPr>
            <a:xfrm>
              <a:off x="5145061" y="3244587"/>
              <a:ext cx="536807" cy="295659"/>
              <a:chOff x="5145061" y="3244587"/>
              <a:chExt cx="536807" cy="295659"/>
            </a:xfrm>
          </p:grpSpPr>
          <p:sp>
            <p:nvSpPr>
              <p:cNvPr id="5240" name="Google Shape;5240;p50"/>
              <p:cNvSpPr/>
              <p:nvPr/>
            </p:nvSpPr>
            <p:spPr>
              <a:xfrm>
                <a:off x="5340522" y="3244587"/>
                <a:ext cx="341346" cy="295659"/>
              </a:xfrm>
              <a:custGeom>
                <a:avLst/>
                <a:gdLst/>
                <a:ahLst/>
                <a:cxnLst/>
                <a:rect l="l" t="t" r="r" b="b"/>
                <a:pathLst>
                  <a:path w="2576195" h="2231390" extrusionOk="0">
                    <a:moveTo>
                      <a:pt x="1288034" y="0"/>
                    </a:moveTo>
                    <a:lnTo>
                      <a:pt x="0" y="2230920"/>
                    </a:lnTo>
                    <a:lnTo>
                      <a:pt x="2576055" y="2230920"/>
                    </a:lnTo>
                    <a:lnTo>
                      <a:pt x="1288034" y="0"/>
                    </a:lnTo>
                    <a:close/>
                  </a:path>
                </a:pathLst>
              </a:custGeom>
              <a:solidFill>
                <a:srgbClr val="5F7D9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241" name="Google Shape;5241;p50"/>
              <p:cNvSpPr/>
              <p:nvPr/>
            </p:nvSpPr>
            <p:spPr>
              <a:xfrm flipH="1">
                <a:off x="5145061" y="3298599"/>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242" name="Google Shape;5242;p50"/>
            <p:cNvGrpSpPr/>
            <p:nvPr/>
          </p:nvGrpSpPr>
          <p:grpSpPr>
            <a:xfrm>
              <a:off x="5341327" y="2898245"/>
              <a:ext cx="532309" cy="614891"/>
              <a:chOff x="5341327" y="2898245"/>
              <a:chExt cx="532309" cy="614891"/>
            </a:xfrm>
          </p:grpSpPr>
          <p:sp>
            <p:nvSpPr>
              <p:cNvPr id="5243" name="Google Shape;5243;p50"/>
              <p:cNvSpPr/>
              <p:nvPr/>
            </p:nvSpPr>
            <p:spPr>
              <a:xfrm>
                <a:off x="5532290" y="3217476"/>
                <a:ext cx="341346" cy="295659"/>
              </a:xfrm>
              <a:custGeom>
                <a:avLst/>
                <a:gdLst/>
                <a:ahLst/>
                <a:cxnLst/>
                <a:rect l="l" t="t" r="r" b="b"/>
                <a:pathLst>
                  <a:path w="2576195" h="2231390" extrusionOk="0">
                    <a:moveTo>
                      <a:pt x="2576042" y="0"/>
                    </a:moveTo>
                    <a:lnTo>
                      <a:pt x="0" y="0"/>
                    </a:lnTo>
                    <a:lnTo>
                      <a:pt x="1288021" y="2230920"/>
                    </a:lnTo>
                    <a:lnTo>
                      <a:pt x="2576042" y="0"/>
                    </a:lnTo>
                    <a:close/>
                  </a:path>
                </a:pathLst>
              </a:custGeom>
              <a:solidFill>
                <a:srgbClr val="E3E9E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244" name="Google Shape;5244;p50"/>
              <p:cNvSpPr/>
              <p:nvPr/>
            </p:nvSpPr>
            <p:spPr>
              <a:xfrm flipH="1">
                <a:off x="5341327" y="2898245"/>
                <a:ext cx="217159" cy="33450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245" name="Google Shape;5245;p50"/>
            <p:cNvGrpSpPr/>
            <p:nvPr/>
          </p:nvGrpSpPr>
          <p:grpSpPr>
            <a:xfrm>
              <a:off x="5532290" y="2881789"/>
              <a:ext cx="620516" cy="305456"/>
              <a:chOff x="5532290" y="2881789"/>
              <a:chExt cx="620516" cy="305456"/>
            </a:xfrm>
          </p:grpSpPr>
          <p:sp>
            <p:nvSpPr>
              <p:cNvPr id="5246" name="Google Shape;5246;p50"/>
              <p:cNvSpPr/>
              <p:nvPr/>
            </p:nvSpPr>
            <p:spPr>
              <a:xfrm>
                <a:off x="5532290" y="2891586"/>
                <a:ext cx="341346" cy="295659"/>
              </a:xfrm>
              <a:custGeom>
                <a:avLst/>
                <a:gdLst/>
                <a:ahLst/>
                <a:cxnLst/>
                <a:rect l="l" t="t" r="r" b="b"/>
                <a:pathLst>
                  <a:path w="2576195" h="2231390" extrusionOk="0">
                    <a:moveTo>
                      <a:pt x="1288021" y="0"/>
                    </a:moveTo>
                    <a:lnTo>
                      <a:pt x="0" y="2230920"/>
                    </a:lnTo>
                    <a:lnTo>
                      <a:pt x="2576042" y="2230920"/>
                    </a:lnTo>
                    <a:lnTo>
                      <a:pt x="1288021" y="0"/>
                    </a:lnTo>
                    <a:close/>
                  </a:path>
                </a:pathLst>
              </a:custGeom>
              <a:solidFill>
                <a:srgbClr val="435D7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247" name="Google Shape;5247;p50"/>
              <p:cNvSpPr/>
              <p:nvPr/>
            </p:nvSpPr>
            <p:spPr>
              <a:xfrm>
                <a:off x="5837311" y="2881789"/>
                <a:ext cx="315495" cy="288369"/>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grpSp>
        <p:nvGrpSpPr>
          <p:cNvPr id="5248" name="Google Shape;5248;p50"/>
          <p:cNvGrpSpPr/>
          <p:nvPr/>
        </p:nvGrpSpPr>
        <p:grpSpPr>
          <a:xfrm>
            <a:off x="8178573" y="3726757"/>
            <a:ext cx="269068" cy="645491"/>
            <a:chOff x="7026852" y="3311869"/>
            <a:chExt cx="434331" cy="1041954"/>
          </a:xfrm>
        </p:grpSpPr>
        <p:sp>
          <p:nvSpPr>
            <p:cNvPr id="5249" name="Google Shape;5249;p50"/>
            <p:cNvSpPr/>
            <p:nvPr/>
          </p:nvSpPr>
          <p:spPr>
            <a:xfrm>
              <a:off x="7026852" y="3311869"/>
              <a:ext cx="434331" cy="847405"/>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0" name="Google Shape;5250;p50"/>
            <p:cNvSpPr/>
            <p:nvPr/>
          </p:nvSpPr>
          <p:spPr>
            <a:xfrm>
              <a:off x="7082395" y="3359392"/>
              <a:ext cx="323321" cy="32332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1" name="Google Shape;5251;p50"/>
            <p:cNvSpPr/>
            <p:nvPr/>
          </p:nvSpPr>
          <p:spPr>
            <a:xfrm>
              <a:off x="7026852" y="4159239"/>
              <a:ext cx="434331" cy="194585"/>
            </a:xfrm>
            <a:custGeom>
              <a:avLst/>
              <a:gdLst/>
              <a:ahLst/>
              <a:cxnLst/>
              <a:rect l="l" t="t" r="r" b="b"/>
              <a:pathLst>
                <a:path w="16734" h="7497" extrusionOk="0">
                  <a:moveTo>
                    <a:pt x="1" y="1"/>
                  </a:moveTo>
                  <a:lnTo>
                    <a:pt x="8369" y="7496"/>
                  </a:lnTo>
                  <a:lnTo>
                    <a:pt x="1673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2" name="Google Shape;5252;p50"/>
          <p:cNvGrpSpPr/>
          <p:nvPr/>
        </p:nvGrpSpPr>
        <p:grpSpPr>
          <a:xfrm>
            <a:off x="6195154" y="3765995"/>
            <a:ext cx="293882" cy="293836"/>
            <a:chOff x="4873519" y="3311869"/>
            <a:chExt cx="499374" cy="499296"/>
          </a:xfrm>
        </p:grpSpPr>
        <p:sp>
          <p:nvSpPr>
            <p:cNvPr id="5253" name="Google Shape;5253;p50"/>
            <p:cNvSpPr/>
            <p:nvPr/>
          </p:nvSpPr>
          <p:spPr>
            <a:xfrm>
              <a:off x="4873519" y="3311869"/>
              <a:ext cx="499374" cy="499296"/>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4" name="Google Shape;5254;p50"/>
            <p:cNvSpPr/>
            <p:nvPr/>
          </p:nvSpPr>
          <p:spPr>
            <a:xfrm>
              <a:off x="4894620" y="3329830"/>
              <a:ext cx="202112" cy="182386"/>
            </a:xfrm>
            <a:custGeom>
              <a:avLst/>
              <a:gdLst/>
              <a:ahLst/>
              <a:cxnLst/>
              <a:rect l="l" t="t" r="r" b="b"/>
              <a:pathLst>
                <a:path w="7787" h="7027" extrusionOk="0">
                  <a:moveTo>
                    <a:pt x="0" y="1"/>
                  </a:moveTo>
                  <a:lnTo>
                    <a:pt x="0" y="7026"/>
                  </a:lnTo>
                  <a:lnTo>
                    <a:pt x="7787"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5" name="Google Shape;5255;p50"/>
          <p:cNvGrpSpPr/>
          <p:nvPr/>
        </p:nvGrpSpPr>
        <p:grpSpPr>
          <a:xfrm>
            <a:off x="6195154" y="4078366"/>
            <a:ext cx="293882" cy="293882"/>
            <a:chOff x="4873519" y="3875839"/>
            <a:chExt cx="499374" cy="499374"/>
          </a:xfrm>
        </p:grpSpPr>
        <p:sp>
          <p:nvSpPr>
            <p:cNvPr id="5256" name="Google Shape;5256;p50"/>
            <p:cNvSpPr/>
            <p:nvPr/>
          </p:nvSpPr>
          <p:spPr>
            <a:xfrm>
              <a:off x="4873519" y="3875839"/>
              <a:ext cx="499374" cy="499374"/>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7" name="Google Shape;5257;p50"/>
            <p:cNvSpPr/>
            <p:nvPr/>
          </p:nvSpPr>
          <p:spPr>
            <a:xfrm>
              <a:off x="4894620" y="3893826"/>
              <a:ext cx="202112" cy="182360"/>
            </a:xfrm>
            <a:custGeom>
              <a:avLst/>
              <a:gdLst/>
              <a:ahLst/>
              <a:cxnLst/>
              <a:rect l="l" t="t" r="r" b="b"/>
              <a:pathLst>
                <a:path w="7787" h="7026" extrusionOk="0">
                  <a:moveTo>
                    <a:pt x="0" y="0"/>
                  </a:moveTo>
                  <a:lnTo>
                    <a:pt x="0" y="7026"/>
                  </a:lnTo>
                  <a:lnTo>
                    <a:pt x="7787"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8" name="Google Shape;5258;p50"/>
          <p:cNvGrpSpPr/>
          <p:nvPr/>
        </p:nvGrpSpPr>
        <p:grpSpPr>
          <a:xfrm>
            <a:off x="2425681" y="2050319"/>
            <a:ext cx="698104" cy="698208"/>
            <a:chOff x="2565073" y="2075876"/>
            <a:chExt cx="672482" cy="672518"/>
          </a:xfrm>
        </p:grpSpPr>
        <p:sp>
          <p:nvSpPr>
            <p:cNvPr id="5259" name="Google Shape;5259;p50"/>
            <p:cNvSpPr/>
            <p:nvPr/>
          </p:nvSpPr>
          <p:spPr>
            <a:xfrm>
              <a:off x="2642193" y="2530650"/>
              <a:ext cx="419588" cy="217743"/>
            </a:xfrm>
            <a:custGeom>
              <a:avLst/>
              <a:gdLst/>
              <a:ahLst/>
              <a:cxnLst/>
              <a:rect l="l" t="t" r="r" b="b"/>
              <a:pathLst>
                <a:path w="130611" h="67780" extrusionOk="0">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0" name="Google Shape;5260;p50"/>
            <p:cNvSpPr/>
            <p:nvPr/>
          </p:nvSpPr>
          <p:spPr>
            <a:xfrm>
              <a:off x="2910083" y="2420918"/>
              <a:ext cx="327379" cy="312727"/>
            </a:xfrm>
            <a:custGeom>
              <a:avLst/>
              <a:gdLst/>
              <a:ahLst/>
              <a:cxnLst/>
              <a:rect l="l" t="t" r="r" b="b"/>
              <a:pathLst>
                <a:path w="101908" h="97347" extrusionOk="0">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1" name="Google Shape;5261;p50"/>
            <p:cNvSpPr/>
            <p:nvPr/>
          </p:nvSpPr>
          <p:spPr>
            <a:xfrm>
              <a:off x="2999034" y="2125384"/>
              <a:ext cx="238522" cy="411351"/>
            </a:xfrm>
            <a:custGeom>
              <a:avLst/>
              <a:gdLst/>
              <a:ahLst/>
              <a:cxnLst/>
              <a:rect l="l" t="t" r="r" b="b"/>
              <a:pathLst>
                <a:path w="74248" h="128047" extrusionOk="0">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2" name="Google Shape;5262;p50"/>
            <p:cNvSpPr/>
            <p:nvPr/>
          </p:nvSpPr>
          <p:spPr>
            <a:xfrm>
              <a:off x="2740849" y="2075876"/>
              <a:ext cx="419604" cy="217734"/>
            </a:xfrm>
            <a:custGeom>
              <a:avLst/>
              <a:gdLst/>
              <a:ahLst/>
              <a:cxnLst/>
              <a:rect l="l" t="t" r="r" b="b"/>
              <a:pathLst>
                <a:path w="130616" h="67777" extrusionOk="0">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3" name="Google Shape;5263;p50"/>
            <p:cNvSpPr/>
            <p:nvPr/>
          </p:nvSpPr>
          <p:spPr>
            <a:xfrm>
              <a:off x="2565167" y="2090625"/>
              <a:ext cx="327379" cy="312740"/>
            </a:xfrm>
            <a:custGeom>
              <a:avLst/>
              <a:gdLst/>
              <a:ahLst/>
              <a:cxnLst/>
              <a:rect l="l" t="t" r="r" b="b"/>
              <a:pathLst>
                <a:path w="101908" h="97351" extrusionOk="0">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4" name="Google Shape;5264;p50"/>
            <p:cNvSpPr/>
            <p:nvPr/>
          </p:nvSpPr>
          <p:spPr>
            <a:xfrm>
              <a:off x="2565073" y="2287538"/>
              <a:ext cx="218572" cy="409555"/>
            </a:xfrm>
            <a:custGeom>
              <a:avLst/>
              <a:gdLst/>
              <a:ahLst/>
              <a:cxnLst/>
              <a:rect l="l" t="t" r="r" b="b"/>
              <a:pathLst>
                <a:path w="68038" h="127488" extrusionOk="0">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65" name="Google Shape;5265;p50"/>
          <p:cNvGrpSpPr/>
          <p:nvPr/>
        </p:nvGrpSpPr>
        <p:grpSpPr>
          <a:xfrm>
            <a:off x="5649092" y="3734919"/>
            <a:ext cx="438354" cy="637329"/>
            <a:chOff x="1697726" y="3244179"/>
            <a:chExt cx="788124" cy="1146069"/>
          </a:xfrm>
        </p:grpSpPr>
        <p:sp>
          <p:nvSpPr>
            <p:cNvPr id="5266" name="Google Shape;5266;p50"/>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7" name="Google Shape;5267;p50"/>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68" name="Google Shape;5268;p50"/>
          <p:cNvSpPr/>
          <p:nvPr/>
        </p:nvSpPr>
        <p:spPr>
          <a:xfrm>
            <a:off x="8146351" y="3622703"/>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69" name="Google Shape;5269;p50"/>
          <p:cNvGrpSpPr/>
          <p:nvPr/>
        </p:nvGrpSpPr>
        <p:grpSpPr>
          <a:xfrm>
            <a:off x="7650306" y="2063282"/>
            <a:ext cx="799565" cy="670282"/>
            <a:chOff x="7617850" y="2063282"/>
            <a:chExt cx="799565" cy="670282"/>
          </a:xfrm>
        </p:grpSpPr>
        <p:cxnSp>
          <p:nvCxnSpPr>
            <p:cNvPr id="5270" name="Google Shape;5270;p50"/>
            <p:cNvCxnSpPr/>
            <p:nvPr/>
          </p:nvCxnSpPr>
          <p:spPr>
            <a:xfrm rot="5400000" flipH="1">
              <a:off x="7629118"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271" name="Google Shape;5271;p50"/>
            <p:cNvCxnSpPr/>
            <p:nvPr/>
          </p:nvCxnSpPr>
          <p:spPr>
            <a:xfrm rot="-5400000">
              <a:off x="8276270"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272" name="Google Shape;5272;p50"/>
            <p:cNvCxnSpPr/>
            <p:nvPr/>
          </p:nvCxnSpPr>
          <p:spPr>
            <a:xfrm rot="5400000">
              <a:off x="7629118"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273" name="Google Shape;5273;p50"/>
            <p:cNvCxnSpPr/>
            <p:nvPr/>
          </p:nvCxnSpPr>
          <p:spPr>
            <a:xfrm rot="-5400000" flipH="1">
              <a:off x="8276270"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274" name="Google Shape;5274;p50"/>
            <p:cNvCxnSpPr/>
            <p:nvPr/>
          </p:nvCxnSpPr>
          <p:spPr>
            <a:xfrm rot="10800000">
              <a:off x="7617850" y="2393356"/>
              <a:ext cx="83400" cy="0"/>
            </a:xfrm>
            <a:prstGeom prst="straightConnector1">
              <a:avLst/>
            </a:prstGeom>
            <a:noFill/>
            <a:ln w="9525" cap="flat" cmpd="sng">
              <a:solidFill>
                <a:srgbClr val="667E92"/>
              </a:solidFill>
              <a:prstDash val="solid"/>
              <a:round/>
              <a:headEnd type="none" w="med" len="med"/>
              <a:tailEnd type="none" w="med" len="med"/>
            </a:ln>
          </p:spPr>
        </p:cxnSp>
        <p:cxnSp>
          <p:nvCxnSpPr>
            <p:cNvPr id="5275" name="Google Shape;5275;p50"/>
            <p:cNvCxnSpPr/>
            <p:nvPr/>
          </p:nvCxnSpPr>
          <p:spPr>
            <a:xfrm rot="10800000">
              <a:off x="8334015" y="2393356"/>
              <a:ext cx="83400" cy="0"/>
            </a:xfrm>
            <a:prstGeom prst="straightConnector1">
              <a:avLst/>
            </a:prstGeom>
            <a:noFill/>
            <a:ln w="9525" cap="flat" cmpd="sng">
              <a:solidFill>
                <a:srgbClr val="667E92"/>
              </a:solidFill>
              <a:prstDash val="solid"/>
              <a:round/>
              <a:headEnd type="none" w="med" len="med"/>
              <a:tailEnd type="none" w="med" len="med"/>
            </a:ln>
          </p:spPr>
        </p:cxnSp>
        <p:grpSp>
          <p:nvGrpSpPr>
            <p:cNvPr id="5276" name="Google Shape;5276;p50"/>
            <p:cNvGrpSpPr/>
            <p:nvPr/>
          </p:nvGrpSpPr>
          <p:grpSpPr>
            <a:xfrm>
              <a:off x="7734309" y="2063282"/>
              <a:ext cx="570957" cy="620095"/>
              <a:chOff x="7734309" y="2063282"/>
              <a:chExt cx="570957" cy="620095"/>
            </a:xfrm>
          </p:grpSpPr>
          <p:grpSp>
            <p:nvGrpSpPr>
              <p:cNvPr id="5277" name="Google Shape;5277;p50"/>
              <p:cNvGrpSpPr/>
              <p:nvPr/>
            </p:nvGrpSpPr>
            <p:grpSpPr>
              <a:xfrm>
                <a:off x="8031573" y="2063282"/>
                <a:ext cx="273693" cy="620095"/>
                <a:chOff x="8031573" y="2063282"/>
                <a:chExt cx="273693" cy="620095"/>
              </a:xfrm>
            </p:grpSpPr>
            <p:sp>
              <p:nvSpPr>
                <p:cNvPr id="5278" name="Google Shape;5278;p50"/>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9" name="Google Shape;5279;p50"/>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0" name="Google Shape;5280;p50"/>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1" name="Google Shape;5281;p50"/>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2" name="Google Shape;5282;p50"/>
              <p:cNvGrpSpPr/>
              <p:nvPr/>
            </p:nvGrpSpPr>
            <p:grpSpPr>
              <a:xfrm flipH="1">
                <a:off x="7734309" y="2063282"/>
                <a:ext cx="273693" cy="620095"/>
                <a:chOff x="8031573" y="2063282"/>
                <a:chExt cx="273693" cy="620095"/>
              </a:xfrm>
            </p:grpSpPr>
            <p:sp>
              <p:nvSpPr>
                <p:cNvPr id="5283" name="Google Shape;5283;p50"/>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4" name="Google Shape;5284;p50"/>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5" name="Google Shape;5285;p50"/>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6" name="Google Shape;5286;p50"/>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5287" name="Google Shape;5287;p50"/>
          <p:cNvSpPr/>
          <p:nvPr/>
        </p:nvSpPr>
        <p:spPr>
          <a:xfrm>
            <a:off x="7110561" y="3755372"/>
            <a:ext cx="558742" cy="616877"/>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8" name="Google Shape;5288;p50"/>
          <p:cNvSpPr/>
          <p:nvPr/>
        </p:nvSpPr>
        <p:spPr>
          <a:xfrm rot="10800000">
            <a:off x="6596743" y="375278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89" name="Google Shape;5289;p50"/>
          <p:cNvGrpSpPr/>
          <p:nvPr/>
        </p:nvGrpSpPr>
        <p:grpSpPr>
          <a:xfrm>
            <a:off x="7836913" y="2916765"/>
            <a:ext cx="602567" cy="601884"/>
            <a:chOff x="1186975" y="238125"/>
            <a:chExt cx="5244275" cy="5238325"/>
          </a:xfrm>
        </p:grpSpPr>
        <p:sp>
          <p:nvSpPr>
            <p:cNvPr id="5290" name="Google Shape;5290;p50"/>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1" name="Google Shape;5291;p50"/>
            <p:cNvSpPr/>
            <p:nvPr/>
          </p:nvSpPr>
          <p:spPr>
            <a:xfrm>
              <a:off x="1186975" y="2279750"/>
              <a:ext cx="2628625"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2" name="Google Shape;5292;p50"/>
            <p:cNvSpPr/>
            <p:nvPr/>
          </p:nvSpPr>
          <p:spPr>
            <a:xfrm>
              <a:off x="3802600" y="239450"/>
              <a:ext cx="2628650" cy="3196825"/>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3" name="Google Shape;5293;p50"/>
            <p:cNvSpPr/>
            <p:nvPr/>
          </p:nvSpPr>
          <p:spPr>
            <a:xfrm>
              <a:off x="3232500"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94" name="Google Shape;5294;p50"/>
          <p:cNvGrpSpPr/>
          <p:nvPr/>
        </p:nvGrpSpPr>
        <p:grpSpPr>
          <a:xfrm>
            <a:off x="3279650" y="2056249"/>
            <a:ext cx="651848" cy="687338"/>
            <a:chOff x="3400515" y="2056248"/>
            <a:chExt cx="698134" cy="735987"/>
          </a:xfrm>
        </p:grpSpPr>
        <p:grpSp>
          <p:nvGrpSpPr>
            <p:cNvPr id="5295" name="Google Shape;5295;p50"/>
            <p:cNvGrpSpPr/>
            <p:nvPr/>
          </p:nvGrpSpPr>
          <p:grpSpPr>
            <a:xfrm>
              <a:off x="3400515" y="2283913"/>
              <a:ext cx="312919" cy="219900"/>
              <a:chOff x="3400515" y="2283913"/>
              <a:chExt cx="312919" cy="219900"/>
            </a:xfrm>
          </p:grpSpPr>
          <p:sp>
            <p:nvSpPr>
              <p:cNvPr id="5296" name="Google Shape;5296;p50"/>
              <p:cNvSpPr/>
              <p:nvPr/>
            </p:nvSpPr>
            <p:spPr>
              <a:xfrm>
                <a:off x="3493534" y="2283913"/>
                <a:ext cx="219900" cy="219900"/>
              </a:xfrm>
              <a:prstGeom prst="ellipse">
                <a:avLst/>
              </a:prstGeom>
              <a:solidFill>
                <a:srgbClr val="435D7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297" name="Google Shape;5297;p50"/>
              <p:cNvCxnSpPr/>
              <p:nvPr/>
            </p:nvCxnSpPr>
            <p:spPr>
              <a:xfrm rot="10800000">
                <a:off x="3400515" y="2393804"/>
                <a:ext cx="95400" cy="0"/>
              </a:xfrm>
              <a:prstGeom prst="straightConnector1">
                <a:avLst/>
              </a:prstGeom>
              <a:noFill/>
              <a:ln w="28575" cap="flat" cmpd="sng">
                <a:solidFill>
                  <a:srgbClr val="435D74"/>
                </a:solidFill>
                <a:prstDash val="solid"/>
                <a:round/>
                <a:headEnd type="none" w="med" len="med"/>
                <a:tailEnd type="none" w="med" len="med"/>
              </a:ln>
            </p:spPr>
          </p:cxnSp>
        </p:grpSp>
        <p:grpSp>
          <p:nvGrpSpPr>
            <p:cNvPr id="5298" name="Google Shape;5298;p50"/>
            <p:cNvGrpSpPr/>
            <p:nvPr/>
          </p:nvGrpSpPr>
          <p:grpSpPr>
            <a:xfrm>
              <a:off x="3547823" y="2461089"/>
              <a:ext cx="219900" cy="331146"/>
              <a:chOff x="3547823" y="2461089"/>
              <a:chExt cx="219900" cy="331146"/>
            </a:xfrm>
          </p:grpSpPr>
          <p:sp>
            <p:nvSpPr>
              <p:cNvPr id="5299" name="Google Shape;5299;p50"/>
              <p:cNvSpPr/>
              <p:nvPr/>
            </p:nvSpPr>
            <p:spPr>
              <a:xfrm>
                <a:off x="3547823" y="2461089"/>
                <a:ext cx="219900" cy="219900"/>
              </a:xfrm>
              <a:prstGeom prst="ellipse">
                <a:avLst/>
              </a:prstGeom>
              <a:solidFill>
                <a:srgbClr val="5F7D9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300" name="Google Shape;5300;p50"/>
              <p:cNvCxnSpPr/>
              <p:nvPr/>
            </p:nvCxnSpPr>
            <p:spPr>
              <a:xfrm rot="10800000">
                <a:off x="3657701" y="2678535"/>
                <a:ext cx="0" cy="113700"/>
              </a:xfrm>
              <a:prstGeom prst="straightConnector1">
                <a:avLst/>
              </a:prstGeom>
              <a:noFill/>
              <a:ln w="28575" cap="flat" cmpd="sng">
                <a:solidFill>
                  <a:srgbClr val="5F7D95"/>
                </a:solidFill>
                <a:prstDash val="solid"/>
                <a:round/>
                <a:headEnd type="none" w="med" len="med"/>
                <a:tailEnd type="none" w="med" len="med"/>
              </a:ln>
            </p:spPr>
          </p:cxnSp>
        </p:grpSp>
        <p:grpSp>
          <p:nvGrpSpPr>
            <p:cNvPr id="5301" name="Google Shape;5301;p50"/>
            <p:cNvGrpSpPr/>
            <p:nvPr/>
          </p:nvGrpSpPr>
          <p:grpSpPr>
            <a:xfrm>
              <a:off x="3734138" y="2461089"/>
              <a:ext cx="219900" cy="331146"/>
              <a:chOff x="3734138" y="2461089"/>
              <a:chExt cx="219900" cy="331146"/>
            </a:xfrm>
          </p:grpSpPr>
          <p:sp>
            <p:nvSpPr>
              <p:cNvPr id="5302" name="Google Shape;5302;p50"/>
              <p:cNvSpPr/>
              <p:nvPr/>
            </p:nvSpPr>
            <p:spPr>
              <a:xfrm>
                <a:off x="3734138" y="2461089"/>
                <a:ext cx="219900" cy="219900"/>
              </a:xfrm>
              <a:prstGeom prst="ellipse">
                <a:avLst/>
              </a:prstGeom>
              <a:solidFill>
                <a:srgbClr val="869FB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303" name="Google Shape;5303;p50"/>
              <p:cNvCxnSpPr/>
              <p:nvPr/>
            </p:nvCxnSpPr>
            <p:spPr>
              <a:xfrm rot="10800000">
                <a:off x="3844020" y="2678535"/>
                <a:ext cx="0" cy="113700"/>
              </a:xfrm>
              <a:prstGeom prst="straightConnector1">
                <a:avLst/>
              </a:prstGeom>
              <a:noFill/>
              <a:ln w="28575" cap="flat" cmpd="sng">
                <a:solidFill>
                  <a:srgbClr val="869FB2"/>
                </a:solidFill>
                <a:prstDash val="solid"/>
                <a:round/>
                <a:headEnd type="none" w="med" len="med"/>
                <a:tailEnd type="none" w="med" len="med"/>
              </a:ln>
            </p:spPr>
          </p:cxnSp>
        </p:grpSp>
        <p:grpSp>
          <p:nvGrpSpPr>
            <p:cNvPr id="5304" name="Google Shape;5304;p50"/>
            <p:cNvGrpSpPr/>
            <p:nvPr/>
          </p:nvGrpSpPr>
          <p:grpSpPr>
            <a:xfrm>
              <a:off x="3787560" y="2281742"/>
              <a:ext cx="311089" cy="219900"/>
              <a:chOff x="3787560" y="2281742"/>
              <a:chExt cx="311089" cy="219900"/>
            </a:xfrm>
          </p:grpSpPr>
          <p:sp>
            <p:nvSpPr>
              <p:cNvPr id="5305" name="Google Shape;5305;p50"/>
              <p:cNvSpPr/>
              <p:nvPr/>
            </p:nvSpPr>
            <p:spPr>
              <a:xfrm>
                <a:off x="3787560" y="2281742"/>
                <a:ext cx="219900" cy="219900"/>
              </a:xfrm>
              <a:prstGeom prst="ellipse">
                <a:avLst/>
              </a:prstGeom>
              <a:solidFill>
                <a:srgbClr val="A5B7C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306" name="Google Shape;5306;p50"/>
              <p:cNvCxnSpPr/>
              <p:nvPr/>
            </p:nvCxnSpPr>
            <p:spPr>
              <a:xfrm rot="10800000">
                <a:off x="4003849" y="2393795"/>
                <a:ext cx="94800" cy="0"/>
              </a:xfrm>
              <a:prstGeom prst="straightConnector1">
                <a:avLst/>
              </a:prstGeom>
              <a:noFill/>
              <a:ln w="28575" cap="flat" cmpd="sng">
                <a:solidFill>
                  <a:srgbClr val="A5B7C6"/>
                </a:solidFill>
                <a:prstDash val="solid"/>
                <a:round/>
                <a:headEnd type="none" w="med" len="med"/>
                <a:tailEnd type="none" w="med" len="med"/>
              </a:ln>
            </p:spPr>
          </p:cxnSp>
        </p:grpSp>
        <p:grpSp>
          <p:nvGrpSpPr>
            <p:cNvPr id="5307" name="Google Shape;5307;p50"/>
            <p:cNvGrpSpPr/>
            <p:nvPr/>
          </p:nvGrpSpPr>
          <p:grpSpPr>
            <a:xfrm>
              <a:off x="3637290" y="2056248"/>
              <a:ext cx="219900" cy="330736"/>
              <a:chOff x="3637290" y="2056248"/>
              <a:chExt cx="219900" cy="330736"/>
            </a:xfrm>
          </p:grpSpPr>
          <p:sp>
            <p:nvSpPr>
              <p:cNvPr id="5308" name="Google Shape;5308;p50"/>
              <p:cNvSpPr/>
              <p:nvPr/>
            </p:nvSpPr>
            <p:spPr>
              <a:xfrm>
                <a:off x="3637290" y="2167085"/>
                <a:ext cx="219900" cy="219900"/>
              </a:xfrm>
              <a:prstGeom prst="ellipse">
                <a:avLst/>
              </a:prstGeom>
              <a:solidFill>
                <a:srgbClr val="BAC8D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cxnSp>
            <p:nvCxnSpPr>
              <p:cNvPr id="5309" name="Google Shape;5309;p50"/>
              <p:cNvCxnSpPr/>
              <p:nvPr/>
            </p:nvCxnSpPr>
            <p:spPr>
              <a:xfrm rot="10800000">
                <a:off x="3747169" y="2056248"/>
                <a:ext cx="0" cy="113700"/>
              </a:xfrm>
              <a:prstGeom prst="straightConnector1">
                <a:avLst/>
              </a:prstGeom>
              <a:noFill/>
              <a:ln w="28575" cap="flat" cmpd="sng">
                <a:solidFill>
                  <a:srgbClr val="BAC8D3"/>
                </a:solidFill>
                <a:prstDash val="solid"/>
                <a:round/>
                <a:headEnd type="none" w="med" len="med"/>
                <a:tailEnd type="none" w="med" len="med"/>
              </a:ln>
            </p:spPr>
          </p:cxnSp>
        </p:grpSp>
      </p:grpSp>
      <p:grpSp>
        <p:nvGrpSpPr>
          <p:cNvPr id="5310" name="Google Shape;5310;p50"/>
          <p:cNvGrpSpPr/>
          <p:nvPr/>
        </p:nvGrpSpPr>
        <p:grpSpPr>
          <a:xfrm>
            <a:off x="2571356" y="2926255"/>
            <a:ext cx="1268144" cy="592394"/>
            <a:chOff x="238125" y="1188750"/>
            <a:chExt cx="7140450" cy="3335550"/>
          </a:xfrm>
        </p:grpSpPr>
        <p:sp>
          <p:nvSpPr>
            <p:cNvPr id="5311" name="Google Shape;5311;p50"/>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2" name="Google Shape;5312;p50"/>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3" name="Google Shape;5313;p50"/>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4" name="Google Shape;5314;p50"/>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5" name="Google Shape;5315;p50"/>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16" name="Google Shape;5316;p50"/>
          <p:cNvGrpSpPr/>
          <p:nvPr/>
        </p:nvGrpSpPr>
        <p:grpSpPr>
          <a:xfrm>
            <a:off x="6679257" y="2928410"/>
            <a:ext cx="1053944" cy="590147"/>
            <a:chOff x="238125" y="1335475"/>
            <a:chExt cx="5418735" cy="3034175"/>
          </a:xfrm>
        </p:grpSpPr>
        <p:sp>
          <p:nvSpPr>
            <p:cNvPr id="5317" name="Google Shape;5317;p50"/>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8" name="Google Shape;5318;p50"/>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9" name="Google Shape;5319;p50"/>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0" name="Google Shape;5320;p50"/>
          <p:cNvGrpSpPr/>
          <p:nvPr/>
        </p:nvGrpSpPr>
        <p:grpSpPr>
          <a:xfrm>
            <a:off x="4110066" y="3733309"/>
            <a:ext cx="1268207" cy="638939"/>
            <a:chOff x="3967651" y="3645904"/>
            <a:chExt cx="1479304" cy="745292"/>
          </a:xfrm>
        </p:grpSpPr>
        <p:grpSp>
          <p:nvGrpSpPr>
            <p:cNvPr id="5321" name="Google Shape;5321;p50"/>
            <p:cNvGrpSpPr/>
            <p:nvPr/>
          </p:nvGrpSpPr>
          <p:grpSpPr>
            <a:xfrm>
              <a:off x="3967651" y="4009026"/>
              <a:ext cx="1479304" cy="382170"/>
              <a:chOff x="3967651" y="4009026"/>
              <a:chExt cx="1479304" cy="382170"/>
            </a:xfrm>
          </p:grpSpPr>
          <p:grpSp>
            <p:nvGrpSpPr>
              <p:cNvPr id="5322" name="Google Shape;5322;p50"/>
              <p:cNvGrpSpPr/>
              <p:nvPr/>
            </p:nvGrpSpPr>
            <p:grpSpPr>
              <a:xfrm>
                <a:off x="4892216" y="4195630"/>
                <a:ext cx="554739" cy="195566"/>
                <a:chOff x="3604375" y="4892160"/>
                <a:chExt cx="1651500" cy="582215"/>
              </a:xfrm>
            </p:grpSpPr>
            <p:sp>
              <p:nvSpPr>
                <p:cNvPr id="5323" name="Google Shape;5323;p50"/>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4" name="Google Shape;5324;p50"/>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5" name="Google Shape;5325;p50"/>
              <p:cNvGrpSpPr/>
              <p:nvPr/>
            </p:nvGrpSpPr>
            <p:grpSpPr>
              <a:xfrm>
                <a:off x="3967651" y="4146303"/>
                <a:ext cx="579402" cy="244893"/>
                <a:chOff x="851875" y="4745310"/>
                <a:chExt cx="1724925" cy="729065"/>
              </a:xfrm>
            </p:grpSpPr>
            <p:sp>
              <p:nvSpPr>
                <p:cNvPr id="5326" name="Google Shape;5326;p50"/>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7" name="Google Shape;5327;p50"/>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8" name="Google Shape;5328;p50"/>
              <p:cNvGrpSpPr/>
              <p:nvPr/>
            </p:nvGrpSpPr>
            <p:grpSpPr>
              <a:xfrm>
                <a:off x="4460753" y="4009026"/>
                <a:ext cx="493110" cy="382170"/>
                <a:chOff x="2319875" y="4336625"/>
                <a:chExt cx="1468025" cy="1137750"/>
              </a:xfrm>
            </p:grpSpPr>
            <p:sp>
              <p:nvSpPr>
                <p:cNvPr id="5329" name="Google Shape;5329;p50"/>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0" name="Google Shape;5330;p50"/>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31" name="Google Shape;5331;p50"/>
            <p:cNvGrpSpPr/>
            <p:nvPr/>
          </p:nvGrpSpPr>
          <p:grpSpPr>
            <a:xfrm>
              <a:off x="4479443" y="3645904"/>
              <a:ext cx="455965" cy="388789"/>
              <a:chOff x="2957425" y="238100"/>
              <a:chExt cx="1910200" cy="1628775"/>
            </a:xfrm>
          </p:grpSpPr>
          <p:sp>
            <p:nvSpPr>
              <p:cNvPr id="5332" name="Google Shape;5332;p50"/>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3" name="Google Shape;5333;p50"/>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4" name="Google Shape;5334;p50"/>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5" name="Google Shape;5335;p50"/>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6" name="Google Shape;5336;p50"/>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7" name="Google Shape;5337;p50"/>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8" name="Google Shape;5338;p50"/>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9" name="Google Shape;5339;p50"/>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0" name="Google Shape;5340;p50"/>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1" name="Google Shape;5341;p50"/>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42" name="Google Shape;5342;p50"/>
          <p:cNvGrpSpPr/>
          <p:nvPr/>
        </p:nvGrpSpPr>
        <p:grpSpPr>
          <a:xfrm>
            <a:off x="2496179" y="3734510"/>
            <a:ext cx="1243128" cy="637739"/>
            <a:chOff x="2496310" y="3693351"/>
            <a:chExt cx="1342906" cy="688926"/>
          </a:xfrm>
        </p:grpSpPr>
        <p:grpSp>
          <p:nvGrpSpPr>
            <p:cNvPr id="5343" name="Google Shape;5343;p50"/>
            <p:cNvGrpSpPr/>
            <p:nvPr/>
          </p:nvGrpSpPr>
          <p:grpSpPr>
            <a:xfrm>
              <a:off x="2496310" y="3693351"/>
              <a:ext cx="1342906" cy="688875"/>
              <a:chOff x="2496310" y="3693351"/>
              <a:chExt cx="1342906" cy="688875"/>
            </a:xfrm>
          </p:grpSpPr>
          <p:sp>
            <p:nvSpPr>
              <p:cNvPr id="5344" name="Google Shape;5344;p50"/>
              <p:cNvSpPr/>
              <p:nvPr/>
            </p:nvSpPr>
            <p:spPr>
              <a:xfrm>
                <a:off x="2567815" y="3809577"/>
                <a:ext cx="1200140" cy="572649"/>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5" name="Google Shape;5345;p50"/>
              <p:cNvSpPr/>
              <p:nvPr/>
            </p:nvSpPr>
            <p:spPr>
              <a:xfrm>
                <a:off x="342068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6" name="Google Shape;5346;p50"/>
              <p:cNvSpPr/>
              <p:nvPr/>
            </p:nvSpPr>
            <p:spPr>
              <a:xfrm>
                <a:off x="3135700" y="3791751"/>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7" name="Google Shape;5347;p50"/>
              <p:cNvSpPr/>
              <p:nvPr/>
            </p:nvSpPr>
            <p:spPr>
              <a:xfrm>
                <a:off x="3620515"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8" name="Google Shape;5348;p50"/>
              <p:cNvSpPr/>
              <p:nvPr/>
            </p:nvSpPr>
            <p:spPr>
              <a:xfrm>
                <a:off x="284380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9" name="Google Shape;5349;p50"/>
              <p:cNvSpPr/>
              <p:nvPr/>
            </p:nvSpPr>
            <p:spPr>
              <a:xfrm>
                <a:off x="2652010"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50" name="Google Shape;5350;p50"/>
              <p:cNvCxnSpPr>
                <a:stCxn id="5348" idx="0"/>
              </p:cNvCxnSpPr>
              <p:nvPr/>
            </p:nvCxnSpPr>
            <p:spPr>
              <a:xfrm rot="5400000" flipH="1">
                <a:off x="2741958" y="3724116"/>
                <a:ext cx="68700" cy="200100"/>
              </a:xfrm>
              <a:prstGeom prst="bentConnector2">
                <a:avLst/>
              </a:prstGeom>
              <a:noFill/>
              <a:ln w="19050" cap="flat" cmpd="sng">
                <a:solidFill>
                  <a:srgbClr val="869FB2"/>
                </a:solidFill>
                <a:prstDash val="solid"/>
                <a:round/>
                <a:headEnd type="none" w="med" len="med"/>
                <a:tailEnd type="none" w="med" len="med"/>
              </a:ln>
            </p:spPr>
          </p:cxnSp>
          <p:cxnSp>
            <p:nvCxnSpPr>
              <p:cNvPr id="5351" name="Google Shape;5351;p50"/>
              <p:cNvCxnSpPr>
                <a:stCxn id="5345" idx="0"/>
              </p:cNvCxnSpPr>
              <p:nvPr/>
            </p:nvCxnSpPr>
            <p:spPr>
              <a:xfrm rot="-5400000">
                <a:off x="3512338" y="3723516"/>
                <a:ext cx="75900" cy="194100"/>
              </a:xfrm>
              <a:prstGeom prst="bentConnector2">
                <a:avLst/>
              </a:prstGeom>
              <a:noFill/>
              <a:ln w="19050" cap="flat" cmpd="sng">
                <a:solidFill>
                  <a:srgbClr val="869FB2"/>
                </a:solidFill>
                <a:prstDash val="solid"/>
                <a:round/>
                <a:headEnd type="none" w="med" len="med"/>
                <a:tailEnd type="none" w="med" len="med"/>
              </a:ln>
            </p:spPr>
          </p:cxnSp>
          <p:cxnSp>
            <p:nvCxnSpPr>
              <p:cNvPr id="5352" name="Google Shape;5352;p50"/>
              <p:cNvCxnSpPr>
                <a:stCxn id="5346" idx="0"/>
              </p:cNvCxnSpPr>
              <p:nvPr/>
            </p:nvCxnSpPr>
            <p:spPr>
              <a:xfrm rot="-5400000">
                <a:off x="3119350" y="3742251"/>
                <a:ext cx="984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5353" name="Google Shape;5353;p50"/>
              <p:cNvCxnSpPr>
                <a:stCxn id="5349" idx="2"/>
              </p:cNvCxnSpPr>
              <p:nvPr/>
            </p:nvCxnSpPr>
            <p:spPr>
              <a:xfrm flipH="1">
                <a:off x="2496310" y="4065467"/>
                <a:ext cx="1557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5354" name="Google Shape;5354;p50"/>
              <p:cNvCxnSpPr>
                <a:stCxn id="5347" idx="6"/>
              </p:cNvCxnSpPr>
              <p:nvPr/>
            </p:nvCxnSpPr>
            <p:spPr>
              <a:xfrm>
                <a:off x="3685615" y="4065467"/>
                <a:ext cx="153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5355" name="Google Shape;5355;p50"/>
            <p:cNvGrpSpPr/>
            <p:nvPr/>
          </p:nvGrpSpPr>
          <p:grpSpPr>
            <a:xfrm>
              <a:off x="2675275" y="3930557"/>
              <a:ext cx="1003306" cy="451719"/>
              <a:chOff x="2675275" y="4174282"/>
              <a:chExt cx="1003306" cy="451719"/>
            </a:xfrm>
          </p:grpSpPr>
          <p:sp>
            <p:nvSpPr>
              <p:cNvPr id="5356" name="Google Shape;5356;p50"/>
              <p:cNvSpPr/>
              <p:nvPr/>
            </p:nvSpPr>
            <p:spPr>
              <a:xfrm>
                <a:off x="2675275" y="4174282"/>
                <a:ext cx="1003306" cy="451719"/>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7" name="Google Shape;5357;p50"/>
              <p:cNvSpPr/>
              <p:nvPr/>
            </p:nvSpPr>
            <p:spPr>
              <a:xfrm>
                <a:off x="2716046" y="4210984"/>
                <a:ext cx="921789" cy="415018"/>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8" name="Google Shape;5358;p50"/>
              <p:cNvSpPr/>
              <p:nvPr/>
            </p:nvSpPr>
            <p:spPr>
              <a:xfrm>
                <a:off x="2762606" y="4252906"/>
                <a:ext cx="828676" cy="373095"/>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59" name="Google Shape;5359;p50"/>
          <p:cNvGrpSpPr/>
          <p:nvPr/>
        </p:nvGrpSpPr>
        <p:grpSpPr>
          <a:xfrm>
            <a:off x="1669850" y="1171356"/>
            <a:ext cx="574511" cy="874709"/>
            <a:chOff x="1715404" y="1112080"/>
            <a:chExt cx="642270" cy="977984"/>
          </a:xfrm>
        </p:grpSpPr>
        <p:grpSp>
          <p:nvGrpSpPr>
            <p:cNvPr id="5360" name="Google Shape;5360;p50"/>
            <p:cNvGrpSpPr/>
            <p:nvPr/>
          </p:nvGrpSpPr>
          <p:grpSpPr>
            <a:xfrm>
              <a:off x="1715404" y="1112080"/>
              <a:ext cx="642270" cy="977984"/>
              <a:chOff x="1715404" y="1112080"/>
              <a:chExt cx="642270" cy="977984"/>
            </a:xfrm>
          </p:grpSpPr>
          <p:sp>
            <p:nvSpPr>
              <p:cNvPr id="5361" name="Google Shape;5361;p50"/>
              <p:cNvSpPr/>
              <p:nvPr/>
            </p:nvSpPr>
            <p:spPr>
              <a:xfrm>
                <a:off x="1715404" y="1112080"/>
                <a:ext cx="642270" cy="642270"/>
              </a:xfrm>
              <a:custGeom>
                <a:avLst/>
                <a:gdLst/>
                <a:ahLst/>
                <a:cxnLst/>
                <a:rect l="l" t="t" r="r" b="b"/>
                <a:pathLst>
                  <a:path w="41544" h="41544" extrusionOk="0">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2" name="Google Shape;5362;p50"/>
              <p:cNvSpPr/>
              <p:nvPr/>
            </p:nvSpPr>
            <p:spPr>
              <a:xfrm>
                <a:off x="1956781" y="1714402"/>
                <a:ext cx="9121" cy="375663"/>
              </a:xfrm>
              <a:custGeom>
                <a:avLst/>
                <a:gdLst/>
                <a:ahLst/>
                <a:cxnLst/>
                <a:rect l="l" t="t" r="r" b="b"/>
                <a:pathLst>
                  <a:path w="590" h="24299" extrusionOk="0">
                    <a:moveTo>
                      <a:pt x="0" y="0"/>
                    </a:moveTo>
                    <a:lnTo>
                      <a:pt x="0" y="24299"/>
                    </a:lnTo>
                    <a:lnTo>
                      <a:pt x="589" y="24299"/>
                    </a:lnTo>
                    <a:lnTo>
                      <a:pt x="589"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3" name="Google Shape;5363;p50"/>
            <p:cNvGrpSpPr/>
            <p:nvPr/>
          </p:nvGrpSpPr>
          <p:grpSpPr>
            <a:xfrm>
              <a:off x="1768927" y="1165603"/>
              <a:ext cx="535225" cy="851367"/>
              <a:chOff x="1768927" y="1165603"/>
              <a:chExt cx="535225" cy="851367"/>
            </a:xfrm>
          </p:grpSpPr>
          <p:sp>
            <p:nvSpPr>
              <p:cNvPr id="5364" name="Google Shape;5364;p50"/>
              <p:cNvSpPr/>
              <p:nvPr/>
            </p:nvSpPr>
            <p:spPr>
              <a:xfrm>
                <a:off x="1768927" y="1165603"/>
                <a:ext cx="535225" cy="535225"/>
              </a:xfrm>
              <a:custGeom>
                <a:avLst/>
                <a:gdLst/>
                <a:ahLst/>
                <a:cxnLst/>
                <a:rect l="l" t="t" r="r" b="b"/>
                <a:pathLst>
                  <a:path w="34620" h="34620" extrusionOk="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5" name="Google Shape;5365;p50"/>
              <p:cNvSpPr/>
              <p:nvPr/>
            </p:nvSpPr>
            <p:spPr>
              <a:xfrm>
                <a:off x="2006902" y="1668949"/>
                <a:ext cx="9137" cy="348020"/>
              </a:xfrm>
              <a:custGeom>
                <a:avLst/>
                <a:gdLst/>
                <a:ahLst/>
                <a:cxnLst/>
                <a:rect l="l" t="t" r="r" b="b"/>
                <a:pathLst>
                  <a:path w="591" h="22511" extrusionOk="0">
                    <a:moveTo>
                      <a:pt x="1" y="0"/>
                    </a:moveTo>
                    <a:lnTo>
                      <a:pt x="1" y="22510"/>
                    </a:lnTo>
                    <a:lnTo>
                      <a:pt x="590" y="22510"/>
                    </a:lnTo>
                    <a:lnTo>
                      <a:pt x="590"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6" name="Google Shape;5366;p50"/>
            <p:cNvGrpSpPr/>
            <p:nvPr/>
          </p:nvGrpSpPr>
          <p:grpSpPr>
            <a:xfrm>
              <a:off x="1822449" y="1219125"/>
              <a:ext cx="428180" cy="718859"/>
              <a:chOff x="1822449" y="1219125"/>
              <a:chExt cx="428180" cy="718859"/>
            </a:xfrm>
          </p:grpSpPr>
          <p:sp>
            <p:nvSpPr>
              <p:cNvPr id="5367" name="Google Shape;5367;p50"/>
              <p:cNvSpPr/>
              <p:nvPr/>
            </p:nvSpPr>
            <p:spPr>
              <a:xfrm>
                <a:off x="1822449" y="1219125"/>
                <a:ext cx="428180" cy="428180"/>
              </a:xfrm>
              <a:custGeom>
                <a:avLst/>
                <a:gdLst/>
                <a:ahLst/>
                <a:cxnLst/>
                <a:rect l="l" t="t" r="r" b="b"/>
                <a:pathLst>
                  <a:path w="27696" h="27696" extrusionOk="0">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8" name="Google Shape;5368;p50"/>
              <p:cNvSpPr/>
              <p:nvPr/>
            </p:nvSpPr>
            <p:spPr>
              <a:xfrm>
                <a:off x="2057039" y="1605996"/>
                <a:ext cx="9121" cy="331988"/>
              </a:xfrm>
              <a:custGeom>
                <a:avLst/>
                <a:gdLst/>
                <a:ahLst/>
                <a:cxnLst/>
                <a:rect l="l" t="t" r="r" b="b"/>
                <a:pathLst>
                  <a:path w="590" h="21474" extrusionOk="0">
                    <a:moveTo>
                      <a:pt x="0" y="0"/>
                    </a:moveTo>
                    <a:lnTo>
                      <a:pt x="0" y="21474"/>
                    </a:lnTo>
                    <a:lnTo>
                      <a:pt x="590" y="21474"/>
                    </a:lnTo>
                    <a:lnTo>
                      <a:pt x="59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9" name="Google Shape;5369;p50"/>
            <p:cNvGrpSpPr/>
            <p:nvPr/>
          </p:nvGrpSpPr>
          <p:grpSpPr>
            <a:xfrm>
              <a:off x="1875972" y="1272648"/>
              <a:ext cx="321135" cy="586939"/>
              <a:chOff x="1875972" y="1272648"/>
              <a:chExt cx="321135" cy="586939"/>
            </a:xfrm>
          </p:grpSpPr>
          <p:sp>
            <p:nvSpPr>
              <p:cNvPr id="5370" name="Google Shape;5370;p50"/>
              <p:cNvSpPr/>
              <p:nvPr/>
            </p:nvSpPr>
            <p:spPr>
              <a:xfrm>
                <a:off x="1875972" y="1272648"/>
                <a:ext cx="321135" cy="321120"/>
              </a:xfrm>
              <a:custGeom>
                <a:avLst/>
                <a:gdLst/>
                <a:ahLst/>
                <a:cxnLst/>
                <a:rect l="l" t="t" r="r" b="b"/>
                <a:pathLst>
                  <a:path w="20772" h="20771" extrusionOk="0">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1" name="Google Shape;5371;p50"/>
              <p:cNvSpPr/>
              <p:nvPr/>
            </p:nvSpPr>
            <p:spPr>
              <a:xfrm>
                <a:off x="2107176" y="1533705"/>
                <a:ext cx="9121" cy="325881"/>
              </a:xfrm>
              <a:custGeom>
                <a:avLst/>
                <a:gdLst/>
                <a:ahLst/>
                <a:cxnLst/>
                <a:rect l="l" t="t" r="r" b="b"/>
                <a:pathLst>
                  <a:path w="590" h="21079" extrusionOk="0">
                    <a:moveTo>
                      <a:pt x="0" y="0"/>
                    </a:moveTo>
                    <a:lnTo>
                      <a:pt x="0" y="21078"/>
                    </a:lnTo>
                    <a:lnTo>
                      <a:pt x="589" y="21078"/>
                    </a:lnTo>
                    <a:lnTo>
                      <a:pt x="58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72" name="Google Shape;5372;p50"/>
          <p:cNvGrpSpPr/>
          <p:nvPr/>
        </p:nvGrpSpPr>
        <p:grpSpPr>
          <a:xfrm>
            <a:off x="7777011" y="3728078"/>
            <a:ext cx="293855" cy="644170"/>
            <a:chOff x="241025" y="3151575"/>
            <a:chExt cx="293855" cy="644170"/>
          </a:xfrm>
        </p:grpSpPr>
        <p:sp>
          <p:nvSpPr>
            <p:cNvPr id="5373" name="Google Shape;5373;p50"/>
            <p:cNvSpPr/>
            <p:nvPr/>
          </p:nvSpPr>
          <p:spPr>
            <a:xfrm>
              <a:off x="241025" y="3151575"/>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4" name="Google Shape;5374;p50"/>
            <p:cNvSpPr/>
            <p:nvPr/>
          </p:nvSpPr>
          <p:spPr>
            <a:xfrm>
              <a:off x="241347" y="3252796"/>
              <a:ext cx="293533" cy="164134"/>
            </a:xfrm>
            <a:custGeom>
              <a:avLst/>
              <a:gdLst/>
              <a:ahLst/>
              <a:cxnLst/>
              <a:rect l="l" t="t" r="r" b="b"/>
              <a:pathLst>
                <a:path w="19132" h="10698" extrusionOk="0">
                  <a:moveTo>
                    <a:pt x="1" y="1"/>
                  </a:moveTo>
                  <a:lnTo>
                    <a:pt x="1" y="10698"/>
                  </a:lnTo>
                  <a:lnTo>
                    <a:pt x="19132" y="10698"/>
                  </a:lnTo>
                  <a:lnTo>
                    <a:pt x="1913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75" name="Google Shape;5375;p50"/>
          <p:cNvGrpSpPr/>
          <p:nvPr/>
        </p:nvGrpSpPr>
        <p:grpSpPr>
          <a:xfrm>
            <a:off x="724994" y="2928078"/>
            <a:ext cx="1779649" cy="591620"/>
            <a:chOff x="246070" y="1983375"/>
            <a:chExt cx="1855347" cy="616849"/>
          </a:xfrm>
        </p:grpSpPr>
        <p:sp>
          <p:nvSpPr>
            <p:cNvPr id="5376" name="Google Shape;5376;p50"/>
            <p:cNvSpPr/>
            <p:nvPr/>
          </p:nvSpPr>
          <p:spPr>
            <a:xfrm>
              <a:off x="1072131" y="1983872"/>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7" name="Google Shape;5377;p50"/>
            <p:cNvSpPr/>
            <p:nvPr/>
          </p:nvSpPr>
          <p:spPr>
            <a:xfrm>
              <a:off x="1430530" y="2193486"/>
              <a:ext cx="46960" cy="46948"/>
            </a:xfrm>
            <a:custGeom>
              <a:avLst/>
              <a:gdLst/>
              <a:ahLst/>
              <a:cxnLst/>
              <a:rect l="l" t="t" r="r" b="b"/>
              <a:pathLst>
                <a:path w="3915" h="3914" extrusionOk="0">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8" name="Google Shape;5378;p50"/>
            <p:cNvSpPr/>
            <p:nvPr/>
          </p:nvSpPr>
          <p:spPr>
            <a:xfrm>
              <a:off x="1277847" y="2191554"/>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9" name="Google Shape;5379;p50"/>
            <p:cNvSpPr/>
            <p:nvPr/>
          </p:nvSpPr>
          <p:spPr>
            <a:xfrm>
              <a:off x="1690156" y="2190379"/>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0" name="Google Shape;5380;p50"/>
            <p:cNvSpPr/>
            <p:nvPr/>
          </p:nvSpPr>
          <p:spPr>
            <a:xfrm>
              <a:off x="1484068" y="1984268"/>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1" name="Google Shape;5381;p50"/>
            <p:cNvSpPr/>
            <p:nvPr/>
          </p:nvSpPr>
          <p:spPr>
            <a:xfrm flipH="1">
              <a:off x="865779" y="2190662"/>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2" name="Google Shape;5382;p50"/>
            <p:cNvSpPr/>
            <p:nvPr/>
          </p:nvSpPr>
          <p:spPr>
            <a:xfrm>
              <a:off x="246070" y="1983826"/>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3" name="Google Shape;5383;p50"/>
            <p:cNvSpPr/>
            <p:nvPr/>
          </p:nvSpPr>
          <p:spPr>
            <a:xfrm flipH="1">
              <a:off x="659595" y="1983375"/>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4" name="Google Shape;5384;p50"/>
            <p:cNvSpPr/>
            <p:nvPr/>
          </p:nvSpPr>
          <p:spPr>
            <a:xfrm flipH="1">
              <a:off x="451107" y="2189486"/>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5" name="Google Shape;5385;p50"/>
          <p:cNvGrpSpPr/>
          <p:nvPr/>
        </p:nvGrpSpPr>
        <p:grpSpPr>
          <a:xfrm>
            <a:off x="2335861" y="1171356"/>
            <a:ext cx="711055" cy="745993"/>
            <a:chOff x="2496269" y="1171698"/>
            <a:chExt cx="761953" cy="799392"/>
          </a:xfrm>
        </p:grpSpPr>
        <p:grpSp>
          <p:nvGrpSpPr>
            <p:cNvPr id="5386" name="Google Shape;5386;p50"/>
            <p:cNvGrpSpPr/>
            <p:nvPr/>
          </p:nvGrpSpPr>
          <p:grpSpPr>
            <a:xfrm>
              <a:off x="2496269" y="1171698"/>
              <a:ext cx="761953" cy="723022"/>
              <a:chOff x="2496269" y="1171698"/>
              <a:chExt cx="761953" cy="723022"/>
            </a:xfrm>
          </p:grpSpPr>
          <p:sp>
            <p:nvSpPr>
              <p:cNvPr id="5387" name="Google Shape;5387;p50"/>
              <p:cNvSpPr/>
              <p:nvPr/>
            </p:nvSpPr>
            <p:spPr>
              <a:xfrm>
                <a:off x="2727495" y="1360642"/>
                <a:ext cx="175877" cy="207414"/>
              </a:xfrm>
              <a:custGeom>
                <a:avLst/>
                <a:gdLst/>
                <a:ahLst/>
                <a:cxnLst/>
                <a:rect l="l" t="t" r="r" b="b"/>
                <a:pathLst>
                  <a:path w="27928" h="32936" extrusionOk="0">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8" name="Google Shape;5388;p50"/>
              <p:cNvSpPr/>
              <p:nvPr/>
            </p:nvSpPr>
            <p:spPr>
              <a:xfrm>
                <a:off x="2730750" y="1408371"/>
                <a:ext cx="108720" cy="144761"/>
              </a:xfrm>
              <a:custGeom>
                <a:avLst/>
                <a:gdLst/>
                <a:ahLst/>
                <a:cxnLst/>
                <a:rect l="l" t="t" r="r" b="b"/>
                <a:pathLst>
                  <a:path w="17264" h="22987" extrusionOk="0">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89" name="Google Shape;5389;p50"/>
              <p:cNvGrpSpPr/>
              <p:nvPr/>
            </p:nvGrpSpPr>
            <p:grpSpPr>
              <a:xfrm>
                <a:off x="2496269" y="1171698"/>
                <a:ext cx="761953" cy="723022"/>
                <a:chOff x="2496269" y="1120652"/>
                <a:chExt cx="761953" cy="723022"/>
              </a:xfrm>
            </p:grpSpPr>
            <p:grpSp>
              <p:nvGrpSpPr>
                <p:cNvPr id="5390" name="Google Shape;5390;p50"/>
                <p:cNvGrpSpPr/>
                <p:nvPr/>
              </p:nvGrpSpPr>
              <p:grpSpPr>
                <a:xfrm>
                  <a:off x="2496269" y="1120652"/>
                  <a:ext cx="761953" cy="723022"/>
                  <a:chOff x="2496269" y="1120652"/>
                  <a:chExt cx="761953" cy="723022"/>
                </a:xfrm>
              </p:grpSpPr>
              <p:grpSp>
                <p:nvGrpSpPr>
                  <p:cNvPr id="5391" name="Google Shape;5391;p50"/>
                  <p:cNvGrpSpPr/>
                  <p:nvPr/>
                </p:nvGrpSpPr>
                <p:grpSpPr>
                  <a:xfrm>
                    <a:off x="2496269" y="1304589"/>
                    <a:ext cx="407089" cy="305057"/>
                    <a:chOff x="2496269" y="1304589"/>
                    <a:chExt cx="407089" cy="305057"/>
                  </a:xfrm>
                </p:grpSpPr>
                <p:sp>
                  <p:nvSpPr>
                    <p:cNvPr id="5392" name="Google Shape;5392;p50"/>
                    <p:cNvSpPr/>
                    <p:nvPr/>
                  </p:nvSpPr>
                  <p:spPr>
                    <a:xfrm>
                      <a:off x="2496269" y="1304589"/>
                      <a:ext cx="407089" cy="305057"/>
                    </a:xfrm>
                    <a:custGeom>
                      <a:avLst/>
                      <a:gdLst/>
                      <a:ahLst/>
                      <a:cxnLst/>
                      <a:rect l="l" t="t" r="r" b="b"/>
                      <a:pathLst>
                        <a:path w="64643" h="48441" extrusionOk="0">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3" name="Google Shape;5393;p50"/>
                    <p:cNvSpPr/>
                    <p:nvPr/>
                  </p:nvSpPr>
                  <p:spPr>
                    <a:xfrm>
                      <a:off x="2553035" y="1348798"/>
                      <a:ext cx="287349" cy="215318"/>
                    </a:xfrm>
                    <a:custGeom>
                      <a:avLst/>
                      <a:gdLst/>
                      <a:ahLst/>
                      <a:cxnLst/>
                      <a:rect l="l" t="t" r="r" b="b"/>
                      <a:pathLst>
                        <a:path w="45629" h="34191" extrusionOk="0">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4" name="Google Shape;5394;p50"/>
                  <p:cNvGrpSpPr/>
                  <p:nvPr/>
                </p:nvGrpSpPr>
                <p:grpSpPr>
                  <a:xfrm>
                    <a:off x="2586468" y="1493376"/>
                    <a:ext cx="358850" cy="349656"/>
                    <a:chOff x="2586468" y="1493376"/>
                    <a:chExt cx="358850" cy="349656"/>
                  </a:xfrm>
                </p:grpSpPr>
                <p:sp>
                  <p:nvSpPr>
                    <p:cNvPr id="5395" name="Google Shape;5395;p50"/>
                    <p:cNvSpPr/>
                    <p:nvPr/>
                  </p:nvSpPr>
                  <p:spPr>
                    <a:xfrm>
                      <a:off x="2586468" y="1493376"/>
                      <a:ext cx="358850" cy="349656"/>
                    </a:xfrm>
                    <a:custGeom>
                      <a:avLst/>
                      <a:gdLst/>
                      <a:ahLst/>
                      <a:cxnLst/>
                      <a:rect l="l" t="t" r="r" b="b"/>
                      <a:pathLst>
                        <a:path w="56983" h="55523" extrusionOk="0">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6" name="Google Shape;5396;p50"/>
                    <p:cNvSpPr/>
                    <p:nvPr/>
                  </p:nvSpPr>
                  <p:spPr>
                    <a:xfrm>
                      <a:off x="2637642" y="1547125"/>
                      <a:ext cx="253304" cy="246805"/>
                    </a:xfrm>
                    <a:custGeom>
                      <a:avLst/>
                      <a:gdLst/>
                      <a:ahLst/>
                      <a:cxnLst/>
                      <a:rect l="l" t="t" r="r" b="b"/>
                      <a:pathLst>
                        <a:path w="40223" h="39191" extrusionOk="0">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7" name="Google Shape;5397;p50"/>
                  <p:cNvGrpSpPr/>
                  <p:nvPr/>
                </p:nvGrpSpPr>
                <p:grpSpPr>
                  <a:xfrm>
                    <a:off x="2807939" y="1494024"/>
                    <a:ext cx="358857" cy="349650"/>
                    <a:chOff x="2807939" y="1494024"/>
                    <a:chExt cx="358857" cy="349650"/>
                  </a:xfrm>
                </p:grpSpPr>
                <p:sp>
                  <p:nvSpPr>
                    <p:cNvPr id="5398" name="Google Shape;5398;p50"/>
                    <p:cNvSpPr/>
                    <p:nvPr/>
                  </p:nvSpPr>
                  <p:spPr>
                    <a:xfrm>
                      <a:off x="2807939" y="1494024"/>
                      <a:ext cx="358857" cy="349650"/>
                    </a:xfrm>
                    <a:custGeom>
                      <a:avLst/>
                      <a:gdLst/>
                      <a:ahLst/>
                      <a:cxnLst/>
                      <a:rect l="l" t="t" r="r" b="b"/>
                      <a:pathLst>
                        <a:path w="56984" h="55522" extrusionOk="0">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9" name="Google Shape;5399;p50"/>
                    <p:cNvSpPr/>
                    <p:nvPr/>
                  </p:nvSpPr>
                  <p:spPr>
                    <a:xfrm>
                      <a:off x="2862324" y="1547767"/>
                      <a:ext cx="253292" cy="246805"/>
                    </a:xfrm>
                    <a:custGeom>
                      <a:avLst/>
                      <a:gdLst/>
                      <a:ahLst/>
                      <a:cxnLst/>
                      <a:rect l="l" t="t" r="r" b="b"/>
                      <a:pathLst>
                        <a:path w="40221" h="39191" extrusionOk="0">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0" name="Google Shape;5400;p50"/>
                  <p:cNvGrpSpPr/>
                  <p:nvPr/>
                </p:nvGrpSpPr>
                <p:grpSpPr>
                  <a:xfrm>
                    <a:off x="2851133" y="1305635"/>
                    <a:ext cx="407089" cy="305057"/>
                    <a:chOff x="2851133" y="1305635"/>
                    <a:chExt cx="407089" cy="305057"/>
                  </a:xfrm>
                </p:grpSpPr>
                <p:sp>
                  <p:nvSpPr>
                    <p:cNvPr id="5401" name="Google Shape;5401;p50"/>
                    <p:cNvSpPr/>
                    <p:nvPr/>
                  </p:nvSpPr>
                  <p:spPr>
                    <a:xfrm>
                      <a:off x="2851133" y="1305635"/>
                      <a:ext cx="407089" cy="305057"/>
                    </a:xfrm>
                    <a:custGeom>
                      <a:avLst/>
                      <a:gdLst/>
                      <a:ahLst/>
                      <a:cxnLst/>
                      <a:rect l="l" t="t" r="r" b="b"/>
                      <a:pathLst>
                        <a:path w="64643" h="48441" extrusionOk="0">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2" name="Google Shape;5402;p50"/>
                    <p:cNvSpPr/>
                    <p:nvPr/>
                  </p:nvSpPr>
                  <p:spPr>
                    <a:xfrm>
                      <a:off x="2914108" y="1349849"/>
                      <a:ext cx="287349" cy="215324"/>
                    </a:xfrm>
                    <a:custGeom>
                      <a:avLst/>
                      <a:gdLst/>
                      <a:ahLst/>
                      <a:cxnLst/>
                      <a:rect l="l" t="t" r="r" b="b"/>
                      <a:pathLst>
                        <a:path w="45629" h="34192" extrusionOk="0">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3" name="Google Shape;5403;p50"/>
                  <p:cNvGrpSpPr/>
                  <p:nvPr/>
                </p:nvGrpSpPr>
                <p:grpSpPr>
                  <a:xfrm>
                    <a:off x="2727495" y="1120652"/>
                    <a:ext cx="300271" cy="396358"/>
                    <a:chOff x="2727495" y="1120652"/>
                    <a:chExt cx="300271" cy="396358"/>
                  </a:xfrm>
                </p:grpSpPr>
                <p:sp>
                  <p:nvSpPr>
                    <p:cNvPr id="5404" name="Google Shape;5404;p50"/>
                    <p:cNvSpPr/>
                    <p:nvPr/>
                  </p:nvSpPr>
                  <p:spPr>
                    <a:xfrm>
                      <a:off x="2727495" y="1120652"/>
                      <a:ext cx="300271" cy="396358"/>
                    </a:xfrm>
                    <a:custGeom>
                      <a:avLst/>
                      <a:gdLst/>
                      <a:ahLst/>
                      <a:cxnLst/>
                      <a:rect l="l" t="t" r="r" b="b"/>
                      <a:pathLst>
                        <a:path w="47681" h="62939" extrusionOk="0">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5" name="Google Shape;5405;p50"/>
                    <p:cNvSpPr/>
                    <p:nvPr/>
                  </p:nvSpPr>
                  <p:spPr>
                    <a:xfrm>
                      <a:off x="2771659" y="1178948"/>
                      <a:ext cx="211942" cy="279766"/>
                    </a:xfrm>
                    <a:custGeom>
                      <a:avLst/>
                      <a:gdLst/>
                      <a:ahLst/>
                      <a:cxnLst/>
                      <a:rect l="l" t="t" r="r" b="b"/>
                      <a:pathLst>
                        <a:path w="33655" h="44425" extrusionOk="0">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06" name="Google Shape;5406;p50"/>
                <p:cNvGrpSpPr/>
                <p:nvPr/>
              </p:nvGrpSpPr>
              <p:grpSpPr>
                <a:xfrm>
                  <a:off x="2722305" y="1350460"/>
                  <a:ext cx="308357" cy="308344"/>
                  <a:chOff x="2722305" y="1350460"/>
                  <a:chExt cx="308357" cy="308344"/>
                </a:xfrm>
              </p:grpSpPr>
              <p:sp>
                <p:nvSpPr>
                  <p:cNvPr id="5407" name="Google Shape;5407;p50"/>
                  <p:cNvSpPr/>
                  <p:nvPr/>
                </p:nvSpPr>
                <p:spPr>
                  <a:xfrm>
                    <a:off x="2722305" y="1350460"/>
                    <a:ext cx="308357" cy="308344"/>
                  </a:xfrm>
                  <a:custGeom>
                    <a:avLst/>
                    <a:gdLst/>
                    <a:ahLst/>
                    <a:cxnLst/>
                    <a:rect l="l" t="t" r="r" b="b"/>
                    <a:pathLst>
                      <a:path w="48965" h="48963" extrusionOk="0">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08" name="Google Shape;5408;p50"/>
                  <p:cNvGrpSpPr/>
                  <p:nvPr/>
                </p:nvGrpSpPr>
                <p:grpSpPr>
                  <a:xfrm>
                    <a:off x="2725064" y="1364529"/>
                    <a:ext cx="297954" cy="280182"/>
                    <a:chOff x="2725064" y="1364529"/>
                    <a:chExt cx="297954" cy="280182"/>
                  </a:xfrm>
                </p:grpSpPr>
                <p:sp>
                  <p:nvSpPr>
                    <p:cNvPr id="5409" name="Google Shape;5409;p50"/>
                    <p:cNvSpPr/>
                    <p:nvPr/>
                  </p:nvSpPr>
                  <p:spPr>
                    <a:xfrm>
                      <a:off x="2743100" y="1541306"/>
                      <a:ext cx="133551" cy="103405"/>
                    </a:xfrm>
                    <a:custGeom>
                      <a:avLst/>
                      <a:gdLst/>
                      <a:ahLst/>
                      <a:cxnLst/>
                      <a:rect l="l" t="t" r="r" b="b"/>
                      <a:pathLst>
                        <a:path w="21207" h="16420" extrusionOk="0">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0" name="Google Shape;5410;p50"/>
                    <p:cNvSpPr/>
                    <p:nvPr/>
                  </p:nvSpPr>
                  <p:spPr>
                    <a:xfrm>
                      <a:off x="2946887" y="1391180"/>
                      <a:ext cx="76130" cy="156241"/>
                    </a:xfrm>
                    <a:custGeom>
                      <a:avLst/>
                      <a:gdLst/>
                      <a:ahLst/>
                      <a:cxnLst/>
                      <a:rect l="l" t="t" r="r" b="b"/>
                      <a:pathLst>
                        <a:path w="12089" h="24810" extrusionOk="0">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1" name="Google Shape;5411;p50"/>
                    <p:cNvSpPr/>
                    <p:nvPr/>
                  </p:nvSpPr>
                  <p:spPr>
                    <a:xfrm>
                      <a:off x="2794481" y="1364529"/>
                      <a:ext cx="164226" cy="42924"/>
                    </a:xfrm>
                    <a:custGeom>
                      <a:avLst/>
                      <a:gdLst/>
                      <a:ahLst/>
                      <a:cxnLst/>
                      <a:rect l="l" t="t" r="r" b="b"/>
                      <a:pathLst>
                        <a:path w="26078" h="6816" extrusionOk="0">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2" name="Google Shape;5412;p50"/>
                    <p:cNvSpPr/>
                    <p:nvPr/>
                  </p:nvSpPr>
                  <p:spPr>
                    <a:xfrm>
                      <a:off x="2876645" y="1541193"/>
                      <a:ext cx="133243" cy="103518"/>
                    </a:xfrm>
                    <a:custGeom>
                      <a:avLst/>
                      <a:gdLst/>
                      <a:ahLst/>
                      <a:cxnLst/>
                      <a:rect l="l" t="t" r="r" b="b"/>
                      <a:pathLst>
                        <a:path w="21158" h="16438" extrusionOk="0">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3" name="Google Shape;5413;p50"/>
                    <p:cNvSpPr/>
                    <p:nvPr/>
                  </p:nvSpPr>
                  <p:spPr>
                    <a:xfrm>
                      <a:off x="2725064" y="1391035"/>
                      <a:ext cx="81238" cy="156487"/>
                    </a:xfrm>
                    <a:custGeom>
                      <a:avLst/>
                      <a:gdLst/>
                      <a:ahLst/>
                      <a:cxnLst/>
                      <a:rect l="l" t="t" r="r" b="b"/>
                      <a:pathLst>
                        <a:path w="12900" h="24849" extrusionOk="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5414" name="Google Shape;5414;p50"/>
            <p:cNvSpPr/>
            <p:nvPr/>
          </p:nvSpPr>
          <p:spPr>
            <a:xfrm>
              <a:off x="2621966" y="124587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5" name="Google Shape;5415;p50"/>
            <p:cNvSpPr/>
            <p:nvPr/>
          </p:nvSpPr>
          <p:spPr>
            <a:xfrm>
              <a:off x="2517909" y="160045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6" name="Google Shape;5416;p50"/>
            <p:cNvSpPr/>
            <p:nvPr/>
          </p:nvSpPr>
          <p:spPr>
            <a:xfrm>
              <a:off x="3174265" y="161404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7" name="Google Shape;5417;p50"/>
            <p:cNvSpPr/>
            <p:nvPr/>
          </p:nvSpPr>
          <p:spPr>
            <a:xfrm>
              <a:off x="3023194" y="125435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8" name="Google Shape;5418;p50"/>
            <p:cNvSpPr/>
            <p:nvPr/>
          </p:nvSpPr>
          <p:spPr>
            <a:xfrm rot="8660313">
              <a:off x="2818264" y="186144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19" name="Google Shape;5419;p50"/>
          <p:cNvGrpSpPr/>
          <p:nvPr/>
        </p:nvGrpSpPr>
        <p:grpSpPr>
          <a:xfrm>
            <a:off x="3924561" y="2927462"/>
            <a:ext cx="1569144" cy="591015"/>
            <a:chOff x="3820100" y="3023049"/>
            <a:chExt cx="1303926" cy="491162"/>
          </a:xfrm>
        </p:grpSpPr>
        <p:grpSp>
          <p:nvGrpSpPr>
            <p:cNvPr id="5420" name="Google Shape;5420;p50"/>
            <p:cNvGrpSpPr/>
            <p:nvPr/>
          </p:nvGrpSpPr>
          <p:grpSpPr>
            <a:xfrm>
              <a:off x="3820100" y="3023072"/>
              <a:ext cx="1303926" cy="491139"/>
              <a:chOff x="3820100" y="3023072"/>
              <a:chExt cx="1303926" cy="491139"/>
            </a:xfrm>
          </p:grpSpPr>
          <p:sp>
            <p:nvSpPr>
              <p:cNvPr id="5421" name="Google Shape;5421;p50"/>
              <p:cNvSpPr/>
              <p:nvPr/>
            </p:nvSpPr>
            <p:spPr>
              <a:xfrm>
                <a:off x="3820100" y="3023072"/>
                <a:ext cx="505424" cy="491139"/>
              </a:xfrm>
              <a:custGeom>
                <a:avLst/>
                <a:gdLst/>
                <a:ahLst/>
                <a:cxnLst/>
                <a:rect l="l" t="t" r="r" b="b"/>
                <a:pathLst>
                  <a:path w="45218" h="43940" extrusionOk="0">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2" name="Google Shape;5422;p50"/>
              <p:cNvSpPr/>
              <p:nvPr/>
            </p:nvSpPr>
            <p:spPr>
              <a:xfrm>
                <a:off x="4323828" y="3411976"/>
                <a:ext cx="800197" cy="102229"/>
              </a:xfrm>
              <a:custGeom>
                <a:avLst/>
                <a:gdLst/>
                <a:ahLst/>
                <a:cxnLst/>
                <a:rect l="l" t="t" r="r" b="b"/>
                <a:pathLst>
                  <a:path w="71590" h="9146" extrusionOk="0">
                    <a:moveTo>
                      <a:pt x="1" y="1"/>
                    </a:moveTo>
                    <a:lnTo>
                      <a:pt x="1" y="9145"/>
                    </a:lnTo>
                    <a:lnTo>
                      <a:pt x="71589" y="9145"/>
                    </a:lnTo>
                    <a:lnTo>
                      <a:pt x="7158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3" name="Google Shape;5423;p50"/>
            <p:cNvGrpSpPr/>
            <p:nvPr/>
          </p:nvGrpSpPr>
          <p:grpSpPr>
            <a:xfrm>
              <a:off x="4132439" y="3023645"/>
              <a:ext cx="393633" cy="177096"/>
              <a:chOff x="4132439" y="3023645"/>
              <a:chExt cx="393633" cy="177096"/>
            </a:xfrm>
          </p:grpSpPr>
          <p:sp>
            <p:nvSpPr>
              <p:cNvPr id="5424" name="Google Shape;5424;p50"/>
              <p:cNvSpPr/>
              <p:nvPr/>
            </p:nvSpPr>
            <p:spPr>
              <a:xfrm>
                <a:off x="4132439" y="3023645"/>
                <a:ext cx="190085" cy="177096"/>
              </a:xfrm>
              <a:custGeom>
                <a:avLst/>
                <a:gdLst/>
                <a:ahLst/>
                <a:cxnLst/>
                <a:rect l="l" t="t" r="r" b="b"/>
                <a:pathLst>
                  <a:path w="17006" h="15844" extrusionOk="0">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5" name="Google Shape;5425;p50"/>
              <p:cNvSpPr/>
              <p:nvPr/>
            </p:nvSpPr>
            <p:spPr>
              <a:xfrm>
                <a:off x="4318649" y="3101461"/>
                <a:ext cx="207423" cy="99267"/>
              </a:xfrm>
              <a:custGeom>
                <a:avLst/>
                <a:gdLst/>
                <a:ahLst/>
                <a:cxnLst/>
                <a:rect l="l" t="t" r="r" b="b"/>
                <a:pathLst>
                  <a:path w="18211" h="8881" extrusionOk="0">
                    <a:moveTo>
                      <a:pt x="0" y="0"/>
                    </a:moveTo>
                    <a:lnTo>
                      <a:pt x="0" y="8880"/>
                    </a:lnTo>
                    <a:lnTo>
                      <a:pt x="18210" y="8880"/>
                    </a:lnTo>
                    <a:lnTo>
                      <a:pt x="1821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6" name="Google Shape;5426;p50"/>
            <p:cNvGrpSpPr/>
            <p:nvPr/>
          </p:nvGrpSpPr>
          <p:grpSpPr>
            <a:xfrm>
              <a:off x="3921811" y="3023049"/>
              <a:ext cx="1002397" cy="388943"/>
              <a:chOff x="3921811" y="3023049"/>
              <a:chExt cx="1002397" cy="388943"/>
            </a:xfrm>
          </p:grpSpPr>
          <p:sp>
            <p:nvSpPr>
              <p:cNvPr id="5427" name="Google Shape;5427;p50"/>
              <p:cNvSpPr/>
              <p:nvPr/>
            </p:nvSpPr>
            <p:spPr>
              <a:xfrm>
                <a:off x="3921811" y="3023049"/>
                <a:ext cx="403709" cy="388943"/>
              </a:xfrm>
              <a:custGeom>
                <a:avLst/>
                <a:gdLst/>
                <a:ahLst/>
                <a:cxnLst/>
                <a:rect l="l" t="t" r="r" b="b"/>
                <a:pathLst>
                  <a:path w="36118" h="34797" extrusionOk="0">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8" name="Google Shape;5428;p50"/>
              <p:cNvSpPr/>
              <p:nvPr/>
            </p:nvSpPr>
            <p:spPr>
              <a:xfrm>
                <a:off x="4322109" y="3309770"/>
                <a:ext cx="602098" cy="102218"/>
              </a:xfrm>
              <a:custGeom>
                <a:avLst/>
                <a:gdLst/>
                <a:ahLst/>
                <a:cxnLst/>
                <a:rect l="l" t="t" r="r" b="b"/>
                <a:pathLst>
                  <a:path w="53867" h="9145" extrusionOk="0">
                    <a:moveTo>
                      <a:pt x="1" y="0"/>
                    </a:moveTo>
                    <a:lnTo>
                      <a:pt x="1" y="9145"/>
                    </a:lnTo>
                    <a:lnTo>
                      <a:pt x="53867" y="9145"/>
                    </a:lnTo>
                    <a:lnTo>
                      <a:pt x="5386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9" name="Google Shape;5429;p50"/>
            <p:cNvGrpSpPr/>
            <p:nvPr/>
          </p:nvGrpSpPr>
          <p:grpSpPr>
            <a:xfrm>
              <a:off x="4023645" y="3023049"/>
              <a:ext cx="683032" cy="286722"/>
              <a:chOff x="4023645" y="3023049"/>
              <a:chExt cx="683032" cy="286722"/>
            </a:xfrm>
          </p:grpSpPr>
          <p:sp>
            <p:nvSpPr>
              <p:cNvPr id="5430" name="Google Shape;5430;p50"/>
              <p:cNvSpPr/>
              <p:nvPr/>
            </p:nvSpPr>
            <p:spPr>
              <a:xfrm>
                <a:off x="4023645" y="3023049"/>
                <a:ext cx="300664" cy="286524"/>
              </a:xfrm>
              <a:custGeom>
                <a:avLst/>
                <a:gdLst/>
                <a:ahLst/>
                <a:cxnLst/>
                <a:rect l="l" t="t" r="r" b="b"/>
                <a:pathLst>
                  <a:path w="26899" h="25634" extrusionOk="0">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1" name="Google Shape;5431;p50"/>
              <p:cNvSpPr/>
              <p:nvPr/>
            </p:nvSpPr>
            <p:spPr>
              <a:xfrm>
                <a:off x="4314850" y="3200125"/>
                <a:ext cx="391827" cy="109646"/>
              </a:xfrm>
              <a:custGeom>
                <a:avLst/>
                <a:gdLst/>
                <a:ahLst/>
                <a:cxnLst/>
                <a:rect l="l" t="t" r="r" b="b"/>
                <a:pathLst>
                  <a:path w="35055" h="9792" extrusionOk="0">
                    <a:moveTo>
                      <a:pt x="1" y="0"/>
                    </a:moveTo>
                    <a:lnTo>
                      <a:pt x="1" y="88"/>
                    </a:lnTo>
                    <a:lnTo>
                      <a:pt x="1" y="9792"/>
                    </a:lnTo>
                    <a:lnTo>
                      <a:pt x="35054" y="9792"/>
                    </a:lnTo>
                    <a:lnTo>
                      <a:pt x="350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32" name="Google Shape;5432;p50"/>
          <p:cNvGrpSpPr/>
          <p:nvPr/>
        </p:nvGrpSpPr>
        <p:grpSpPr>
          <a:xfrm>
            <a:off x="1556683" y="2054307"/>
            <a:ext cx="713522" cy="688025"/>
            <a:chOff x="1706078" y="2092648"/>
            <a:chExt cx="660913" cy="637296"/>
          </a:xfrm>
        </p:grpSpPr>
        <p:sp>
          <p:nvSpPr>
            <p:cNvPr id="5433" name="Google Shape;5433;p50"/>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34" name="Google Shape;5434;p50"/>
            <p:cNvGrpSpPr/>
            <p:nvPr/>
          </p:nvGrpSpPr>
          <p:grpSpPr>
            <a:xfrm>
              <a:off x="1706078" y="2092648"/>
              <a:ext cx="660913" cy="575241"/>
              <a:chOff x="1706078" y="2092648"/>
              <a:chExt cx="660913" cy="575241"/>
            </a:xfrm>
          </p:grpSpPr>
          <p:sp>
            <p:nvSpPr>
              <p:cNvPr id="5435" name="Google Shape;5435;p50"/>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6" name="Google Shape;5436;p50"/>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7" name="Google Shape;5437;p50"/>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38" name="Google Shape;5438;p50"/>
          <p:cNvGrpSpPr/>
          <p:nvPr/>
        </p:nvGrpSpPr>
        <p:grpSpPr>
          <a:xfrm>
            <a:off x="6318542" y="1171856"/>
            <a:ext cx="1317459" cy="684168"/>
            <a:chOff x="238125" y="999450"/>
            <a:chExt cx="7140700" cy="3708225"/>
          </a:xfrm>
        </p:grpSpPr>
        <p:sp>
          <p:nvSpPr>
            <p:cNvPr id="5439" name="Google Shape;5439;p50"/>
            <p:cNvSpPr/>
            <p:nvPr/>
          </p:nvSpPr>
          <p:spPr>
            <a:xfrm>
              <a:off x="2171975" y="3872925"/>
              <a:ext cx="7900" cy="25"/>
            </a:xfrm>
            <a:custGeom>
              <a:avLst/>
              <a:gdLst/>
              <a:ahLst/>
              <a:cxnLst/>
              <a:rect l="l" t="t" r="r" b="b"/>
              <a:pathLst>
                <a:path w="316" h="1" extrusionOk="0">
                  <a:moveTo>
                    <a:pt x="316" y="0"/>
                  </a:moveTo>
                  <a:lnTo>
                    <a:pt x="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0" name="Google Shape;5440;p50"/>
            <p:cNvSpPr/>
            <p:nvPr/>
          </p:nvSpPr>
          <p:spPr>
            <a:xfrm>
              <a:off x="2180300" y="999450"/>
              <a:ext cx="3256350" cy="3708225"/>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1" name="Google Shape;5441;p50"/>
            <p:cNvSpPr/>
            <p:nvPr/>
          </p:nvSpPr>
          <p:spPr>
            <a:xfrm>
              <a:off x="238125" y="2853750"/>
              <a:ext cx="2358675" cy="1853475"/>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2" name="Google Shape;5442;p50"/>
            <p:cNvSpPr/>
            <p:nvPr/>
          </p:nvSpPr>
          <p:spPr>
            <a:xfrm>
              <a:off x="238125" y="999450"/>
              <a:ext cx="1942200" cy="2270400"/>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3" name="Google Shape;5443;p50"/>
            <p:cNvSpPr/>
            <p:nvPr/>
          </p:nvSpPr>
          <p:spPr>
            <a:xfrm>
              <a:off x="3808250" y="2852875"/>
              <a:ext cx="25" cy="25"/>
            </a:xfrm>
            <a:custGeom>
              <a:avLst/>
              <a:gdLst/>
              <a:ahLst/>
              <a:cxnLst/>
              <a:rect l="l" t="t" r="r" b="b"/>
              <a:pathLst>
                <a:path w="1" h="1" extrusionOk="0">
                  <a:moveTo>
                    <a:pt x="0" y="1"/>
                  </a:moveTo>
                  <a:close/>
                </a:path>
              </a:pathLst>
            </a:custGeom>
            <a:solidFill>
              <a:srgbClr val="DB6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4" name="Google Shape;5444;p50"/>
            <p:cNvSpPr/>
            <p:nvPr/>
          </p:nvSpPr>
          <p:spPr>
            <a:xfrm>
              <a:off x="1762475" y="999450"/>
              <a:ext cx="2386250" cy="2044875"/>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5" name="Google Shape;5445;p50"/>
            <p:cNvSpPr/>
            <p:nvPr/>
          </p:nvSpPr>
          <p:spPr>
            <a:xfrm>
              <a:off x="3338000" y="2435975"/>
              <a:ext cx="2101275" cy="2271250"/>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6" name="Google Shape;5446;p50"/>
            <p:cNvSpPr/>
            <p:nvPr/>
          </p:nvSpPr>
          <p:spPr>
            <a:xfrm>
              <a:off x="5019250" y="2852875"/>
              <a:ext cx="2359150" cy="1854350"/>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7" name="Google Shape;5447;p50"/>
            <p:cNvSpPr/>
            <p:nvPr/>
          </p:nvSpPr>
          <p:spPr>
            <a:xfrm>
              <a:off x="5025375" y="999450"/>
              <a:ext cx="2353450" cy="2270825"/>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5451"/>
        <p:cNvGrpSpPr/>
        <p:nvPr/>
      </p:nvGrpSpPr>
      <p:grpSpPr>
        <a:xfrm>
          <a:off x="0" y="0"/>
          <a:ext cx="0" cy="0"/>
          <a:chOff x="0" y="0"/>
          <a:chExt cx="0" cy="0"/>
        </a:xfrm>
      </p:grpSpPr>
      <p:grpSp>
        <p:nvGrpSpPr>
          <p:cNvPr id="5452" name="Google Shape;5452;p51"/>
          <p:cNvGrpSpPr/>
          <p:nvPr/>
        </p:nvGrpSpPr>
        <p:grpSpPr>
          <a:xfrm>
            <a:off x="729238" y="1179665"/>
            <a:ext cx="1636117" cy="1526144"/>
            <a:chOff x="729238" y="1179665"/>
            <a:chExt cx="1636117" cy="1526144"/>
          </a:xfrm>
        </p:grpSpPr>
        <p:grpSp>
          <p:nvGrpSpPr>
            <p:cNvPr id="5453" name="Google Shape;5453;p51"/>
            <p:cNvGrpSpPr/>
            <p:nvPr/>
          </p:nvGrpSpPr>
          <p:grpSpPr>
            <a:xfrm>
              <a:off x="729238" y="1179665"/>
              <a:ext cx="80700" cy="1526144"/>
              <a:chOff x="729238" y="1179665"/>
              <a:chExt cx="80700" cy="1526144"/>
            </a:xfrm>
          </p:grpSpPr>
          <p:sp>
            <p:nvSpPr>
              <p:cNvPr id="5454" name="Google Shape;5454;p51"/>
              <p:cNvSpPr/>
              <p:nvPr/>
            </p:nvSpPr>
            <p:spPr>
              <a:xfrm>
                <a:off x="72923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5" name="Google Shape;5455;p51"/>
              <p:cNvSpPr/>
              <p:nvPr/>
            </p:nvSpPr>
            <p:spPr>
              <a:xfrm>
                <a:off x="72923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6" name="Google Shape;5456;p51"/>
              <p:cNvSpPr/>
              <p:nvPr/>
            </p:nvSpPr>
            <p:spPr>
              <a:xfrm>
                <a:off x="72923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7" name="Google Shape;5457;p51"/>
              <p:cNvSpPr/>
              <p:nvPr/>
            </p:nvSpPr>
            <p:spPr>
              <a:xfrm>
                <a:off x="72923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8" name="Google Shape;5458;p51"/>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9" name="Google Shape;5459;p51"/>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0" name="Google Shape;5460;p51"/>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1" name="Google Shape;5461;p51"/>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2" name="Google Shape;5462;p51"/>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3" name="Google Shape;5463;p51"/>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64" name="Google Shape;5464;p51"/>
            <p:cNvGrpSpPr/>
            <p:nvPr/>
          </p:nvGrpSpPr>
          <p:grpSpPr>
            <a:xfrm>
              <a:off x="903098" y="1179665"/>
              <a:ext cx="80700" cy="1526144"/>
              <a:chOff x="903098" y="1179665"/>
              <a:chExt cx="80700" cy="1526144"/>
            </a:xfrm>
          </p:grpSpPr>
          <p:sp>
            <p:nvSpPr>
              <p:cNvPr id="5465" name="Google Shape;5465;p51"/>
              <p:cNvSpPr/>
              <p:nvPr/>
            </p:nvSpPr>
            <p:spPr>
              <a:xfrm>
                <a:off x="90309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6" name="Google Shape;5466;p51"/>
              <p:cNvSpPr/>
              <p:nvPr/>
            </p:nvSpPr>
            <p:spPr>
              <a:xfrm>
                <a:off x="90309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7" name="Google Shape;5467;p51"/>
              <p:cNvSpPr/>
              <p:nvPr/>
            </p:nvSpPr>
            <p:spPr>
              <a:xfrm>
                <a:off x="90309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8" name="Google Shape;5468;p51"/>
              <p:cNvSpPr/>
              <p:nvPr/>
            </p:nvSpPr>
            <p:spPr>
              <a:xfrm>
                <a:off x="90309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9" name="Google Shape;5469;p51"/>
              <p:cNvSpPr/>
              <p:nvPr/>
            </p:nvSpPr>
            <p:spPr>
              <a:xfrm>
                <a:off x="90309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0" name="Google Shape;5470;p51"/>
              <p:cNvSpPr/>
              <p:nvPr/>
            </p:nvSpPr>
            <p:spPr>
              <a:xfrm>
                <a:off x="90309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1" name="Google Shape;5471;p51"/>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2" name="Google Shape;5472;p51"/>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3" name="Google Shape;5473;p51"/>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4" name="Google Shape;5474;p51"/>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75" name="Google Shape;5475;p51"/>
            <p:cNvGrpSpPr/>
            <p:nvPr/>
          </p:nvGrpSpPr>
          <p:grpSpPr>
            <a:xfrm>
              <a:off x="1076958" y="1179665"/>
              <a:ext cx="80700" cy="1526144"/>
              <a:chOff x="1076958" y="1179665"/>
              <a:chExt cx="80700" cy="1526144"/>
            </a:xfrm>
          </p:grpSpPr>
          <p:sp>
            <p:nvSpPr>
              <p:cNvPr id="5476" name="Google Shape;5476;p51"/>
              <p:cNvSpPr/>
              <p:nvPr/>
            </p:nvSpPr>
            <p:spPr>
              <a:xfrm>
                <a:off x="107695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7" name="Google Shape;5477;p51"/>
              <p:cNvSpPr/>
              <p:nvPr/>
            </p:nvSpPr>
            <p:spPr>
              <a:xfrm>
                <a:off x="107695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8" name="Google Shape;5478;p51"/>
              <p:cNvSpPr/>
              <p:nvPr/>
            </p:nvSpPr>
            <p:spPr>
              <a:xfrm>
                <a:off x="107695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9" name="Google Shape;5479;p51"/>
              <p:cNvSpPr/>
              <p:nvPr/>
            </p:nvSpPr>
            <p:spPr>
              <a:xfrm>
                <a:off x="107695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0" name="Google Shape;5480;p51"/>
              <p:cNvSpPr/>
              <p:nvPr/>
            </p:nvSpPr>
            <p:spPr>
              <a:xfrm>
                <a:off x="107695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1" name="Google Shape;5481;p51"/>
              <p:cNvSpPr/>
              <p:nvPr/>
            </p:nvSpPr>
            <p:spPr>
              <a:xfrm>
                <a:off x="107695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2" name="Google Shape;5482;p51"/>
              <p:cNvSpPr/>
              <p:nvPr/>
            </p:nvSpPr>
            <p:spPr>
              <a:xfrm>
                <a:off x="1076958"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3" name="Google Shape;5483;p51"/>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4" name="Google Shape;5484;p51"/>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5" name="Google Shape;5485;p51"/>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86" name="Google Shape;5486;p51"/>
            <p:cNvGrpSpPr/>
            <p:nvPr/>
          </p:nvGrpSpPr>
          <p:grpSpPr>
            <a:xfrm>
              <a:off x="1247707" y="1179665"/>
              <a:ext cx="80700" cy="1526144"/>
              <a:chOff x="1247707" y="1179665"/>
              <a:chExt cx="80700" cy="1526144"/>
            </a:xfrm>
          </p:grpSpPr>
          <p:sp>
            <p:nvSpPr>
              <p:cNvPr id="5487" name="Google Shape;5487;p51"/>
              <p:cNvSpPr/>
              <p:nvPr/>
            </p:nvSpPr>
            <p:spPr>
              <a:xfrm>
                <a:off x="124770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8" name="Google Shape;5488;p51"/>
              <p:cNvSpPr/>
              <p:nvPr/>
            </p:nvSpPr>
            <p:spPr>
              <a:xfrm>
                <a:off x="124770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9" name="Google Shape;5489;p51"/>
              <p:cNvSpPr/>
              <p:nvPr/>
            </p:nvSpPr>
            <p:spPr>
              <a:xfrm>
                <a:off x="124770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0" name="Google Shape;5490;p51"/>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1" name="Google Shape;5491;p51"/>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2" name="Google Shape;5492;p51"/>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3" name="Google Shape;5493;p51"/>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4" name="Google Shape;5494;p51"/>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5" name="Google Shape;5495;p51"/>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6" name="Google Shape;5496;p51"/>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97" name="Google Shape;5497;p51"/>
            <p:cNvGrpSpPr/>
            <p:nvPr/>
          </p:nvGrpSpPr>
          <p:grpSpPr>
            <a:xfrm>
              <a:off x="1421567" y="1179665"/>
              <a:ext cx="80700" cy="1526144"/>
              <a:chOff x="1421567" y="1179665"/>
              <a:chExt cx="80700" cy="1526144"/>
            </a:xfrm>
          </p:grpSpPr>
          <p:sp>
            <p:nvSpPr>
              <p:cNvPr id="5498" name="Google Shape;5498;p51"/>
              <p:cNvSpPr/>
              <p:nvPr/>
            </p:nvSpPr>
            <p:spPr>
              <a:xfrm>
                <a:off x="142156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9" name="Google Shape;5499;p51"/>
              <p:cNvSpPr/>
              <p:nvPr/>
            </p:nvSpPr>
            <p:spPr>
              <a:xfrm>
                <a:off x="142156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0" name="Google Shape;5500;p51"/>
              <p:cNvSpPr/>
              <p:nvPr/>
            </p:nvSpPr>
            <p:spPr>
              <a:xfrm>
                <a:off x="142156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1" name="Google Shape;5501;p51"/>
              <p:cNvSpPr/>
              <p:nvPr/>
            </p:nvSpPr>
            <p:spPr>
              <a:xfrm>
                <a:off x="142156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2" name="Google Shape;5502;p51"/>
              <p:cNvSpPr/>
              <p:nvPr/>
            </p:nvSpPr>
            <p:spPr>
              <a:xfrm>
                <a:off x="142156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3" name="Google Shape;5503;p51"/>
              <p:cNvSpPr/>
              <p:nvPr/>
            </p:nvSpPr>
            <p:spPr>
              <a:xfrm>
                <a:off x="142156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4" name="Google Shape;5504;p51"/>
              <p:cNvSpPr/>
              <p:nvPr/>
            </p:nvSpPr>
            <p:spPr>
              <a:xfrm>
                <a:off x="142156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5" name="Google Shape;5505;p51"/>
              <p:cNvSpPr/>
              <p:nvPr/>
            </p:nvSpPr>
            <p:spPr>
              <a:xfrm>
                <a:off x="142156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6" name="Google Shape;5506;p51"/>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7" name="Google Shape;5507;p51"/>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08" name="Google Shape;5508;p51"/>
            <p:cNvGrpSpPr/>
            <p:nvPr/>
          </p:nvGrpSpPr>
          <p:grpSpPr>
            <a:xfrm>
              <a:off x="1592327" y="1179665"/>
              <a:ext cx="80700" cy="1526144"/>
              <a:chOff x="1592327" y="1179665"/>
              <a:chExt cx="80700" cy="1526144"/>
            </a:xfrm>
          </p:grpSpPr>
          <p:sp>
            <p:nvSpPr>
              <p:cNvPr id="5509" name="Google Shape;5509;p51"/>
              <p:cNvSpPr/>
              <p:nvPr/>
            </p:nvSpPr>
            <p:spPr>
              <a:xfrm>
                <a:off x="159232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0" name="Google Shape;5510;p51"/>
              <p:cNvSpPr/>
              <p:nvPr/>
            </p:nvSpPr>
            <p:spPr>
              <a:xfrm>
                <a:off x="159232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1" name="Google Shape;5511;p51"/>
              <p:cNvSpPr/>
              <p:nvPr/>
            </p:nvSpPr>
            <p:spPr>
              <a:xfrm>
                <a:off x="159232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2" name="Google Shape;5512;p51"/>
              <p:cNvSpPr/>
              <p:nvPr/>
            </p:nvSpPr>
            <p:spPr>
              <a:xfrm>
                <a:off x="159232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3" name="Google Shape;5513;p51"/>
              <p:cNvSpPr/>
              <p:nvPr/>
            </p:nvSpPr>
            <p:spPr>
              <a:xfrm>
                <a:off x="159232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4" name="Google Shape;5514;p51"/>
              <p:cNvSpPr/>
              <p:nvPr/>
            </p:nvSpPr>
            <p:spPr>
              <a:xfrm>
                <a:off x="159232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5" name="Google Shape;5515;p51"/>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6" name="Google Shape;5516;p51"/>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7" name="Google Shape;5517;p51"/>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8" name="Google Shape;5518;p51"/>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9" name="Google Shape;5519;p51"/>
            <p:cNvGrpSpPr/>
            <p:nvPr/>
          </p:nvGrpSpPr>
          <p:grpSpPr>
            <a:xfrm>
              <a:off x="1766187" y="1179665"/>
              <a:ext cx="80700" cy="1526144"/>
              <a:chOff x="1766187" y="1179665"/>
              <a:chExt cx="80700" cy="1526144"/>
            </a:xfrm>
          </p:grpSpPr>
          <p:sp>
            <p:nvSpPr>
              <p:cNvPr id="5520" name="Google Shape;5520;p51"/>
              <p:cNvSpPr/>
              <p:nvPr/>
            </p:nvSpPr>
            <p:spPr>
              <a:xfrm>
                <a:off x="176618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1" name="Google Shape;5521;p51"/>
              <p:cNvSpPr/>
              <p:nvPr/>
            </p:nvSpPr>
            <p:spPr>
              <a:xfrm>
                <a:off x="176618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2" name="Google Shape;5522;p51"/>
              <p:cNvSpPr/>
              <p:nvPr/>
            </p:nvSpPr>
            <p:spPr>
              <a:xfrm>
                <a:off x="176618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3" name="Google Shape;5523;p51"/>
              <p:cNvSpPr/>
              <p:nvPr/>
            </p:nvSpPr>
            <p:spPr>
              <a:xfrm>
                <a:off x="176618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4" name="Google Shape;5524;p51"/>
              <p:cNvSpPr/>
              <p:nvPr/>
            </p:nvSpPr>
            <p:spPr>
              <a:xfrm>
                <a:off x="176618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5" name="Google Shape;5525;p51"/>
              <p:cNvSpPr/>
              <p:nvPr/>
            </p:nvSpPr>
            <p:spPr>
              <a:xfrm>
                <a:off x="176618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6" name="Google Shape;5526;p51"/>
              <p:cNvSpPr/>
              <p:nvPr/>
            </p:nvSpPr>
            <p:spPr>
              <a:xfrm>
                <a:off x="176618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7" name="Google Shape;5527;p51"/>
              <p:cNvSpPr/>
              <p:nvPr/>
            </p:nvSpPr>
            <p:spPr>
              <a:xfrm>
                <a:off x="176618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8" name="Google Shape;5528;p51"/>
              <p:cNvSpPr/>
              <p:nvPr/>
            </p:nvSpPr>
            <p:spPr>
              <a:xfrm>
                <a:off x="1766187" y="2464413"/>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9" name="Google Shape;5529;p51"/>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30" name="Google Shape;5530;p51"/>
            <p:cNvGrpSpPr/>
            <p:nvPr/>
          </p:nvGrpSpPr>
          <p:grpSpPr>
            <a:xfrm>
              <a:off x="1936935" y="1179665"/>
              <a:ext cx="80700" cy="1526144"/>
              <a:chOff x="1936935" y="1179665"/>
              <a:chExt cx="80700" cy="1526144"/>
            </a:xfrm>
          </p:grpSpPr>
          <p:sp>
            <p:nvSpPr>
              <p:cNvPr id="5531" name="Google Shape;5531;p51"/>
              <p:cNvSpPr/>
              <p:nvPr/>
            </p:nvSpPr>
            <p:spPr>
              <a:xfrm>
                <a:off x="193693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2" name="Google Shape;5532;p51"/>
              <p:cNvSpPr/>
              <p:nvPr/>
            </p:nvSpPr>
            <p:spPr>
              <a:xfrm>
                <a:off x="193693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3" name="Google Shape;5533;p51"/>
              <p:cNvSpPr/>
              <p:nvPr/>
            </p:nvSpPr>
            <p:spPr>
              <a:xfrm>
                <a:off x="193693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4" name="Google Shape;5534;p51"/>
              <p:cNvSpPr/>
              <p:nvPr/>
            </p:nvSpPr>
            <p:spPr>
              <a:xfrm>
                <a:off x="193693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5" name="Google Shape;5535;p51"/>
              <p:cNvSpPr/>
              <p:nvPr/>
            </p:nvSpPr>
            <p:spPr>
              <a:xfrm>
                <a:off x="193693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6" name="Google Shape;5536;p51"/>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7" name="Google Shape;5537;p51"/>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8" name="Google Shape;5538;p51"/>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9" name="Google Shape;5539;p51"/>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0" name="Google Shape;5540;p51"/>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1" name="Google Shape;5541;p51"/>
            <p:cNvGrpSpPr/>
            <p:nvPr/>
          </p:nvGrpSpPr>
          <p:grpSpPr>
            <a:xfrm>
              <a:off x="2110795" y="1179665"/>
              <a:ext cx="80700" cy="1526144"/>
              <a:chOff x="2110795" y="1179665"/>
              <a:chExt cx="80700" cy="1526144"/>
            </a:xfrm>
          </p:grpSpPr>
          <p:sp>
            <p:nvSpPr>
              <p:cNvPr id="5542" name="Google Shape;5542;p51"/>
              <p:cNvSpPr/>
              <p:nvPr/>
            </p:nvSpPr>
            <p:spPr>
              <a:xfrm>
                <a:off x="211079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3" name="Google Shape;5543;p51"/>
              <p:cNvSpPr/>
              <p:nvPr/>
            </p:nvSpPr>
            <p:spPr>
              <a:xfrm>
                <a:off x="211079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4" name="Google Shape;5544;p51"/>
              <p:cNvSpPr/>
              <p:nvPr/>
            </p:nvSpPr>
            <p:spPr>
              <a:xfrm>
                <a:off x="211079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5" name="Google Shape;5545;p51"/>
              <p:cNvSpPr/>
              <p:nvPr/>
            </p:nvSpPr>
            <p:spPr>
              <a:xfrm>
                <a:off x="211079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6" name="Google Shape;5546;p51"/>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7" name="Google Shape;5547;p51"/>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8" name="Google Shape;5548;p51"/>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9" name="Google Shape;5549;p51"/>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0" name="Google Shape;5550;p51"/>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1" name="Google Shape;5551;p51"/>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2" name="Google Shape;5552;p51"/>
            <p:cNvGrpSpPr/>
            <p:nvPr/>
          </p:nvGrpSpPr>
          <p:grpSpPr>
            <a:xfrm>
              <a:off x="2284655" y="1179665"/>
              <a:ext cx="80700" cy="1526144"/>
              <a:chOff x="2284655" y="1179665"/>
              <a:chExt cx="80700" cy="1526144"/>
            </a:xfrm>
          </p:grpSpPr>
          <p:sp>
            <p:nvSpPr>
              <p:cNvPr id="5553" name="Google Shape;5553;p51"/>
              <p:cNvSpPr/>
              <p:nvPr/>
            </p:nvSpPr>
            <p:spPr>
              <a:xfrm>
                <a:off x="228465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4" name="Google Shape;5554;p51"/>
              <p:cNvSpPr/>
              <p:nvPr/>
            </p:nvSpPr>
            <p:spPr>
              <a:xfrm>
                <a:off x="228465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5" name="Google Shape;5555;p51"/>
              <p:cNvSpPr/>
              <p:nvPr/>
            </p:nvSpPr>
            <p:spPr>
              <a:xfrm>
                <a:off x="228465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6" name="Google Shape;5556;p51"/>
              <p:cNvSpPr/>
              <p:nvPr/>
            </p:nvSpPr>
            <p:spPr>
              <a:xfrm>
                <a:off x="228465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7" name="Google Shape;5557;p51"/>
              <p:cNvSpPr/>
              <p:nvPr/>
            </p:nvSpPr>
            <p:spPr>
              <a:xfrm>
                <a:off x="228465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8" name="Google Shape;5558;p51"/>
              <p:cNvSpPr/>
              <p:nvPr/>
            </p:nvSpPr>
            <p:spPr>
              <a:xfrm>
                <a:off x="2284655"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9" name="Google Shape;5559;p51"/>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0" name="Google Shape;5560;p51"/>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1" name="Google Shape;5561;p51"/>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2" name="Google Shape;5562;p51"/>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563" name="Google Shape;5563;p51"/>
          <p:cNvGrpSpPr/>
          <p:nvPr/>
        </p:nvGrpSpPr>
        <p:grpSpPr>
          <a:xfrm>
            <a:off x="2623904" y="1198803"/>
            <a:ext cx="1364248" cy="1102133"/>
            <a:chOff x="2623904" y="1198803"/>
            <a:chExt cx="1364248" cy="1102133"/>
          </a:xfrm>
        </p:grpSpPr>
        <p:grpSp>
          <p:nvGrpSpPr>
            <p:cNvPr id="5564" name="Google Shape;5564;p51"/>
            <p:cNvGrpSpPr/>
            <p:nvPr/>
          </p:nvGrpSpPr>
          <p:grpSpPr>
            <a:xfrm>
              <a:off x="2623907" y="1198803"/>
              <a:ext cx="1364245" cy="273000"/>
              <a:chOff x="2623907" y="1198803"/>
              <a:chExt cx="1364245" cy="273000"/>
            </a:xfrm>
          </p:grpSpPr>
          <p:sp>
            <p:nvSpPr>
              <p:cNvPr id="5565" name="Google Shape;5565;p51"/>
              <p:cNvSpPr/>
              <p:nvPr/>
            </p:nvSpPr>
            <p:spPr>
              <a:xfrm>
                <a:off x="2623907"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6" name="Google Shape;5566;p51"/>
              <p:cNvSpPr/>
              <p:nvPr/>
            </p:nvSpPr>
            <p:spPr>
              <a:xfrm>
                <a:off x="2896718"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7" name="Google Shape;5567;p51"/>
              <p:cNvSpPr/>
              <p:nvPr/>
            </p:nvSpPr>
            <p:spPr>
              <a:xfrm>
                <a:off x="3169529"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8" name="Google Shape;5568;p51"/>
              <p:cNvSpPr/>
              <p:nvPr/>
            </p:nvSpPr>
            <p:spPr>
              <a:xfrm>
                <a:off x="3442341"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9" name="Google Shape;5569;p51"/>
              <p:cNvSpPr/>
              <p:nvPr/>
            </p:nvSpPr>
            <p:spPr>
              <a:xfrm>
                <a:off x="3715152" y="1198803"/>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0" name="Google Shape;5570;p51"/>
            <p:cNvGrpSpPr/>
            <p:nvPr/>
          </p:nvGrpSpPr>
          <p:grpSpPr>
            <a:xfrm>
              <a:off x="2623904" y="1476964"/>
              <a:ext cx="1364245" cy="273000"/>
              <a:chOff x="2623904" y="1476964"/>
              <a:chExt cx="1364245" cy="273000"/>
            </a:xfrm>
          </p:grpSpPr>
          <p:sp>
            <p:nvSpPr>
              <p:cNvPr id="5571" name="Google Shape;5571;p51"/>
              <p:cNvSpPr/>
              <p:nvPr/>
            </p:nvSpPr>
            <p:spPr>
              <a:xfrm>
                <a:off x="2623904"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2" name="Google Shape;5572;p51"/>
              <p:cNvSpPr/>
              <p:nvPr/>
            </p:nvSpPr>
            <p:spPr>
              <a:xfrm>
                <a:off x="2896716"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3" name="Google Shape;5573;p51"/>
              <p:cNvSpPr/>
              <p:nvPr/>
            </p:nvSpPr>
            <p:spPr>
              <a:xfrm>
                <a:off x="3169527"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4" name="Google Shape;5574;p51"/>
              <p:cNvSpPr/>
              <p:nvPr/>
            </p:nvSpPr>
            <p:spPr>
              <a:xfrm>
                <a:off x="3442338"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5" name="Google Shape;5575;p51"/>
              <p:cNvSpPr/>
              <p:nvPr/>
            </p:nvSpPr>
            <p:spPr>
              <a:xfrm>
                <a:off x="3715149"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6" name="Google Shape;5576;p51"/>
            <p:cNvGrpSpPr/>
            <p:nvPr/>
          </p:nvGrpSpPr>
          <p:grpSpPr>
            <a:xfrm>
              <a:off x="2623907" y="1749775"/>
              <a:ext cx="1364245" cy="273000"/>
              <a:chOff x="2623907" y="1749775"/>
              <a:chExt cx="1364245" cy="273000"/>
            </a:xfrm>
          </p:grpSpPr>
          <p:sp>
            <p:nvSpPr>
              <p:cNvPr id="5577" name="Google Shape;5577;p51"/>
              <p:cNvSpPr/>
              <p:nvPr/>
            </p:nvSpPr>
            <p:spPr>
              <a:xfrm>
                <a:off x="2623907"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8" name="Google Shape;5578;p51"/>
              <p:cNvSpPr/>
              <p:nvPr/>
            </p:nvSpPr>
            <p:spPr>
              <a:xfrm>
                <a:off x="2896718"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9" name="Google Shape;5579;p51"/>
              <p:cNvSpPr/>
              <p:nvPr/>
            </p:nvSpPr>
            <p:spPr>
              <a:xfrm>
                <a:off x="3169529"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0" name="Google Shape;5580;p51"/>
              <p:cNvSpPr/>
              <p:nvPr/>
            </p:nvSpPr>
            <p:spPr>
              <a:xfrm>
                <a:off x="3442341"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1" name="Google Shape;5581;p51"/>
              <p:cNvSpPr/>
              <p:nvPr/>
            </p:nvSpPr>
            <p:spPr>
              <a:xfrm>
                <a:off x="3715152"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2" name="Google Shape;5582;p51"/>
            <p:cNvGrpSpPr/>
            <p:nvPr/>
          </p:nvGrpSpPr>
          <p:grpSpPr>
            <a:xfrm>
              <a:off x="2623904" y="2027936"/>
              <a:ext cx="1364245" cy="273000"/>
              <a:chOff x="2623904" y="2027936"/>
              <a:chExt cx="1364245" cy="273000"/>
            </a:xfrm>
          </p:grpSpPr>
          <p:sp>
            <p:nvSpPr>
              <p:cNvPr id="5583" name="Google Shape;5583;p51"/>
              <p:cNvSpPr/>
              <p:nvPr/>
            </p:nvSpPr>
            <p:spPr>
              <a:xfrm>
                <a:off x="2623904"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4" name="Google Shape;5584;p51"/>
              <p:cNvSpPr/>
              <p:nvPr/>
            </p:nvSpPr>
            <p:spPr>
              <a:xfrm>
                <a:off x="2896716"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5" name="Google Shape;5585;p51"/>
              <p:cNvSpPr/>
              <p:nvPr/>
            </p:nvSpPr>
            <p:spPr>
              <a:xfrm>
                <a:off x="3169527"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6" name="Google Shape;5586;p51"/>
              <p:cNvSpPr/>
              <p:nvPr/>
            </p:nvSpPr>
            <p:spPr>
              <a:xfrm>
                <a:off x="3442338"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7" name="Google Shape;5587;p51"/>
              <p:cNvSpPr/>
              <p:nvPr/>
            </p:nvSpPr>
            <p:spPr>
              <a:xfrm>
                <a:off x="3715149"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588" name="Google Shape;5588;p51"/>
          <p:cNvGrpSpPr/>
          <p:nvPr/>
        </p:nvGrpSpPr>
        <p:grpSpPr>
          <a:xfrm>
            <a:off x="2613365" y="2657876"/>
            <a:ext cx="1387541" cy="159124"/>
            <a:chOff x="3200660" y="2180272"/>
            <a:chExt cx="2563824" cy="378237"/>
          </a:xfrm>
        </p:grpSpPr>
        <p:sp>
          <p:nvSpPr>
            <p:cNvPr id="5589" name="Google Shape;5589;p51"/>
            <p:cNvSpPr/>
            <p:nvPr/>
          </p:nvSpPr>
          <p:spPr>
            <a:xfrm>
              <a:off x="3200660" y="2180272"/>
              <a:ext cx="108240" cy="378237"/>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0" name="Google Shape;5590;p51"/>
            <p:cNvSpPr/>
            <p:nvPr/>
          </p:nvSpPr>
          <p:spPr>
            <a:xfrm>
              <a:off x="3345104" y="2180272"/>
              <a:ext cx="108240" cy="378237"/>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1" name="Google Shape;5591;p51"/>
            <p:cNvSpPr/>
            <p:nvPr/>
          </p:nvSpPr>
          <p:spPr>
            <a:xfrm>
              <a:off x="3489548" y="2180272"/>
              <a:ext cx="108240" cy="378237"/>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2" name="Google Shape;5592;p51"/>
            <p:cNvSpPr/>
            <p:nvPr/>
          </p:nvSpPr>
          <p:spPr>
            <a:xfrm>
              <a:off x="3633992" y="2180272"/>
              <a:ext cx="108252" cy="378237"/>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3" name="Google Shape;5593;p51"/>
            <p:cNvSpPr/>
            <p:nvPr/>
          </p:nvSpPr>
          <p:spPr>
            <a:xfrm>
              <a:off x="3778448" y="2180272"/>
              <a:ext cx="108240" cy="378097"/>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4" name="Google Shape;5594;p51"/>
            <p:cNvSpPr/>
            <p:nvPr/>
          </p:nvSpPr>
          <p:spPr>
            <a:xfrm>
              <a:off x="3922892" y="2180272"/>
              <a:ext cx="108240" cy="378237"/>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5" name="Google Shape;5595;p51"/>
            <p:cNvSpPr/>
            <p:nvPr/>
          </p:nvSpPr>
          <p:spPr>
            <a:xfrm>
              <a:off x="4067336" y="2180272"/>
              <a:ext cx="108240" cy="378237"/>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6" name="Google Shape;5596;p51"/>
            <p:cNvSpPr/>
            <p:nvPr/>
          </p:nvSpPr>
          <p:spPr>
            <a:xfrm>
              <a:off x="4211780" y="2180272"/>
              <a:ext cx="108252" cy="378237"/>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7" name="Google Shape;5597;p51"/>
            <p:cNvSpPr/>
            <p:nvPr/>
          </p:nvSpPr>
          <p:spPr>
            <a:xfrm>
              <a:off x="4356236" y="2180272"/>
              <a:ext cx="108240" cy="378097"/>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8" name="Google Shape;5598;p51"/>
            <p:cNvSpPr/>
            <p:nvPr/>
          </p:nvSpPr>
          <p:spPr>
            <a:xfrm>
              <a:off x="4500680" y="2180272"/>
              <a:ext cx="108240" cy="378237"/>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9" name="Google Shape;5599;p51"/>
            <p:cNvSpPr/>
            <p:nvPr/>
          </p:nvSpPr>
          <p:spPr>
            <a:xfrm>
              <a:off x="4645124" y="2180272"/>
              <a:ext cx="108240" cy="378097"/>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0" name="Google Shape;5600;p51"/>
            <p:cNvSpPr/>
            <p:nvPr/>
          </p:nvSpPr>
          <p:spPr>
            <a:xfrm>
              <a:off x="4789568" y="2180272"/>
              <a:ext cx="108240" cy="378237"/>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1" name="Google Shape;5601;p51"/>
            <p:cNvSpPr/>
            <p:nvPr/>
          </p:nvSpPr>
          <p:spPr>
            <a:xfrm>
              <a:off x="4934012" y="2180272"/>
              <a:ext cx="108240" cy="378237"/>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2" name="Google Shape;5602;p51"/>
            <p:cNvSpPr/>
            <p:nvPr/>
          </p:nvSpPr>
          <p:spPr>
            <a:xfrm>
              <a:off x="5078456" y="2180272"/>
              <a:ext cx="108240" cy="378237"/>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3" name="Google Shape;5603;p51"/>
            <p:cNvSpPr/>
            <p:nvPr/>
          </p:nvSpPr>
          <p:spPr>
            <a:xfrm>
              <a:off x="5222900" y="2180272"/>
              <a:ext cx="108240" cy="378237"/>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4" name="Google Shape;5604;p51"/>
            <p:cNvSpPr/>
            <p:nvPr/>
          </p:nvSpPr>
          <p:spPr>
            <a:xfrm>
              <a:off x="5367343" y="2180272"/>
              <a:ext cx="108240" cy="378237"/>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5" name="Google Shape;5605;p51"/>
            <p:cNvSpPr/>
            <p:nvPr/>
          </p:nvSpPr>
          <p:spPr>
            <a:xfrm>
              <a:off x="5511787" y="2180272"/>
              <a:ext cx="108240" cy="378097"/>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6" name="Google Shape;5606;p51"/>
            <p:cNvSpPr/>
            <p:nvPr/>
          </p:nvSpPr>
          <p:spPr>
            <a:xfrm>
              <a:off x="5656231" y="2180272"/>
              <a:ext cx="108252" cy="378237"/>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7" name="Google Shape;5607;p51"/>
          <p:cNvGrpSpPr/>
          <p:nvPr/>
        </p:nvGrpSpPr>
        <p:grpSpPr>
          <a:xfrm>
            <a:off x="2609890" y="2935640"/>
            <a:ext cx="1390502" cy="159625"/>
            <a:chOff x="3530150" y="2790075"/>
            <a:chExt cx="1962600" cy="225300"/>
          </a:xfrm>
        </p:grpSpPr>
        <p:sp>
          <p:nvSpPr>
            <p:cNvPr id="5608" name="Google Shape;5608;p51"/>
            <p:cNvSpPr/>
            <p:nvPr/>
          </p:nvSpPr>
          <p:spPr>
            <a:xfrm>
              <a:off x="3530150" y="2790075"/>
              <a:ext cx="1962600" cy="2253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9" name="Google Shape;5609;p51"/>
            <p:cNvSpPr/>
            <p:nvPr/>
          </p:nvSpPr>
          <p:spPr>
            <a:xfrm>
              <a:off x="3530150" y="2790075"/>
              <a:ext cx="1110000" cy="2253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0" name="Google Shape;5610;p51"/>
          <p:cNvGrpSpPr/>
          <p:nvPr/>
        </p:nvGrpSpPr>
        <p:grpSpPr>
          <a:xfrm>
            <a:off x="2609948" y="3213905"/>
            <a:ext cx="1411629" cy="154175"/>
            <a:chOff x="3558802" y="4011244"/>
            <a:chExt cx="1866000" cy="111600"/>
          </a:xfrm>
        </p:grpSpPr>
        <p:sp>
          <p:nvSpPr>
            <p:cNvPr id="5611" name="Google Shape;5611;p51"/>
            <p:cNvSpPr/>
            <p:nvPr/>
          </p:nvSpPr>
          <p:spPr>
            <a:xfrm rot="5400000" flipH="1">
              <a:off x="4436152" y="3134077"/>
              <a:ext cx="111300" cy="1866000"/>
            </a:xfrm>
            <a:prstGeom prst="round2SameRect">
              <a:avLst>
                <a:gd name="adj1" fmla="val 50000"/>
                <a:gd name="adj2" fmla="val 50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2" name="Google Shape;5612;p51"/>
            <p:cNvSpPr/>
            <p:nvPr/>
          </p:nvSpPr>
          <p:spPr>
            <a:xfrm rot="5400000" flipH="1">
              <a:off x="4157232" y="3412894"/>
              <a:ext cx="111600" cy="13083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3" name="Google Shape;5613;p51"/>
          <p:cNvGrpSpPr/>
          <p:nvPr/>
        </p:nvGrpSpPr>
        <p:grpSpPr>
          <a:xfrm>
            <a:off x="2610235" y="2419475"/>
            <a:ext cx="1383503" cy="119761"/>
            <a:chOff x="3465975" y="2270258"/>
            <a:chExt cx="1986364" cy="171947"/>
          </a:xfrm>
        </p:grpSpPr>
        <p:sp>
          <p:nvSpPr>
            <p:cNvPr id="5614" name="Google Shape;5614;p51"/>
            <p:cNvSpPr/>
            <p:nvPr/>
          </p:nvSpPr>
          <p:spPr>
            <a:xfrm rot="-5400000">
              <a:off x="372518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5" name="Google Shape;5615;p51"/>
            <p:cNvSpPr/>
            <p:nvPr/>
          </p:nvSpPr>
          <p:spPr>
            <a:xfrm rot="-5400000">
              <a:off x="398439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6" name="Google Shape;5616;p51"/>
            <p:cNvSpPr/>
            <p:nvPr/>
          </p:nvSpPr>
          <p:spPr>
            <a:xfrm rot="-5400000">
              <a:off x="4243603"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7" name="Google Shape;5617;p51"/>
            <p:cNvSpPr/>
            <p:nvPr/>
          </p:nvSpPr>
          <p:spPr>
            <a:xfrm rot="-5400000">
              <a:off x="4502812"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8" name="Google Shape;5618;p51"/>
            <p:cNvSpPr/>
            <p:nvPr/>
          </p:nvSpPr>
          <p:spPr>
            <a:xfrm rot="-5400000">
              <a:off x="4762021"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9" name="Google Shape;5619;p51"/>
            <p:cNvSpPr/>
            <p:nvPr/>
          </p:nvSpPr>
          <p:spPr>
            <a:xfrm rot="-5400000">
              <a:off x="3465975"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0" name="Google Shape;5620;p51"/>
            <p:cNvSpPr/>
            <p:nvPr/>
          </p:nvSpPr>
          <p:spPr>
            <a:xfrm rot="-5400000">
              <a:off x="502123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1" name="Google Shape;5621;p51"/>
            <p:cNvSpPr/>
            <p:nvPr/>
          </p:nvSpPr>
          <p:spPr>
            <a:xfrm rot="-5400000">
              <a:off x="528044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2" name="Google Shape;5622;p51"/>
          <p:cNvGrpSpPr/>
          <p:nvPr/>
        </p:nvGrpSpPr>
        <p:grpSpPr>
          <a:xfrm>
            <a:off x="2621243" y="3783248"/>
            <a:ext cx="1369531" cy="195460"/>
            <a:chOff x="723300" y="4253549"/>
            <a:chExt cx="2276482" cy="324900"/>
          </a:xfrm>
        </p:grpSpPr>
        <p:sp>
          <p:nvSpPr>
            <p:cNvPr id="5623" name="Google Shape;5623;p51"/>
            <p:cNvSpPr/>
            <p:nvPr/>
          </p:nvSpPr>
          <p:spPr>
            <a:xfrm>
              <a:off x="723300"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4" name="Google Shape;5624;p51"/>
            <p:cNvSpPr/>
            <p:nvPr/>
          </p:nvSpPr>
          <p:spPr>
            <a:xfrm>
              <a:off x="1206995"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5" name="Google Shape;5625;p51"/>
            <p:cNvSpPr/>
            <p:nvPr/>
          </p:nvSpPr>
          <p:spPr>
            <a:xfrm>
              <a:off x="1690691"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6" name="Google Shape;5626;p51"/>
            <p:cNvSpPr/>
            <p:nvPr/>
          </p:nvSpPr>
          <p:spPr>
            <a:xfrm>
              <a:off x="2174386"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7" name="Google Shape;5627;p51"/>
            <p:cNvSpPr/>
            <p:nvPr/>
          </p:nvSpPr>
          <p:spPr>
            <a:xfrm>
              <a:off x="2658082" y="4253549"/>
              <a:ext cx="341700" cy="324900"/>
            </a:xfrm>
            <a:prstGeom prst="star5">
              <a:avLst>
                <a:gd name="adj" fmla="val 19098"/>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8" name="Google Shape;5628;p51"/>
          <p:cNvGrpSpPr/>
          <p:nvPr/>
        </p:nvGrpSpPr>
        <p:grpSpPr>
          <a:xfrm>
            <a:off x="2610803" y="3484489"/>
            <a:ext cx="1389066" cy="180119"/>
            <a:chOff x="705948" y="3788465"/>
            <a:chExt cx="2308953" cy="299400"/>
          </a:xfrm>
        </p:grpSpPr>
        <p:sp>
          <p:nvSpPr>
            <p:cNvPr id="5629" name="Google Shape;5629;p51"/>
            <p:cNvSpPr/>
            <p:nvPr/>
          </p:nvSpPr>
          <p:spPr>
            <a:xfrm>
              <a:off x="705948"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0" name="Google Shape;5630;p51"/>
            <p:cNvSpPr/>
            <p:nvPr/>
          </p:nvSpPr>
          <p:spPr>
            <a:xfrm>
              <a:off x="1209923"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1" name="Google Shape;5631;p51"/>
            <p:cNvSpPr/>
            <p:nvPr/>
          </p:nvSpPr>
          <p:spPr>
            <a:xfrm>
              <a:off x="1713905"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2" name="Google Shape;5632;p51"/>
            <p:cNvSpPr/>
            <p:nvPr/>
          </p:nvSpPr>
          <p:spPr>
            <a:xfrm>
              <a:off x="2189639"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3" name="Google Shape;5633;p51"/>
            <p:cNvSpPr/>
            <p:nvPr/>
          </p:nvSpPr>
          <p:spPr>
            <a:xfrm>
              <a:off x="2679500"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4" name="Google Shape;5634;p51"/>
          <p:cNvGrpSpPr/>
          <p:nvPr/>
        </p:nvGrpSpPr>
        <p:grpSpPr>
          <a:xfrm>
            <a:off x="4207794" y="2088443"/>
            <a:ext cx="1433821" cy="191501"/>
            <a:chOff x="4273350" y="2088443"/>
            <a:chExt cx="1433821" cy="191501"/>
          </a:xfrm>
        </p:grpSpPr>
        <p:grpSp>
          <p:nvGrpSpPr>
            <p:cNvPr id="5635" name="Google Shape;5635;p51"/>
            <p:cNvGrpSpPr/>
            <p:nvPr/>
          </p:nvGrpSpPr>
          <p:grpSpPr>
            <a:xfrm>
              <a:off x="4273350" y="2088443"/>
              <a:ext cx="1433821" cy="0"/>
              <a:chOff x="5224975" y="2962250"/>
              <a:chExt cx="1544400" cy="0"/>
            </a:xfrm>
          </p:grpSpPr>
          <p:cxnSp>
            <p:nvCxnSpPr>
              <p:cNvPr id="5636" name="Google Shape;5636;p51"/>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5637" name="Google Shape;5637;p51"/>
              <p:cNvCxnSpPr/>
              <p:nvPr/>
            </p:nvCxnSpPr>
            <p:spPr>
              <a:xfrm>
                <a:off x="5225150" y="2962250"/>
                <a:ext cx="453300" cy="0"/>
              </a:xfrm>
              <a:prstGeom prst="straightConnector1">
                <a:avLst/>
              </a:prstGeom>
              <a:noFill/>
              <a:ln w="19050" cap="flat" cmpd="sng">
                <a:solidFill>
                  <a:srgbClr val="7994A9"/>
                </a:solidFill>
                <a:prstDash val="solid"/>
                <a:round/>
                <a:headEnd type="none" w="med" len="med"/>
                <a:tailEnd type="oval" w="med" len="med"/>
              </a:ln>
            </p:spPr>
          </p:cxnSp>
        </p:grpSp>
        <p:grpSp>
          <p:nvGrpSpPr>
            <p:cNvPr id="5638" name="Google Shape;5638;p51"/>
            <p:cNvGrpSpPr/>
            <p:nvPr/>
          </p:nvGrpSpPr>
          <p:grpSpPr>
            <a:xfrm>
              <a:off x="4273350" y="2279944"/>
              <a:ext cx="1433821" cy="0"/>
              <a:chOff x="5224975" y="2962250"/>
              <a:chExt cx="1544400" cy="0"/>
            </a:xfrm>
          </p:grpSpPr>
          <p:cxnSp>
            <p:nvCxnSpPr>
              <p:cNvPr id="5639" name="Google Shape;5639;p51"/>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5640" name="Google Shape;5640;p51"/>
              <p:cNvCxnSpPr/>
              <p:nvPr/>
            </p:nvCxnSpPr>
            <p:spPr>
              <a:xfrm>
                <a:off x="5225150" y="2962250"/>
                <a:ext cx="998700" cy="0"/>
              </a:xfrm>
              <a:prstGeom prst="straightConnector1">
                <a:avLst/>
              </a:prstGeom>
              <a:noFill/>
              <a:ln w="19050" cap="flat" cmpd="sng">
                <a:solidFill>
                  <a:srgbClr val="7994A9"/>
                </a:solidFill>
                <a:prstDash val="solid"/>
                <a:round/>
                <a:headEnd type="none" w="med" len="med"/>
                <a:tailEnd type="oval" w="med" len="med"/>
              </a:ln>
            </p:spPr>
          </p:cxnSp>
        </p:grpSp>
      </p:grpSp>
      <p:grpSp>
        <p:nvGrpSpPr>
          <p:cNvPr id="5641" name="Google Shape;5641;p51"/>
          <p:cNvGrpSpPr/>
          <p:nvPr/>
        </p:nvGrpSpPr>
        <p:grpSpPr>
          <a:xfrm>
            <a:off x="2658741" y="4097347"/>
            <a:ext cx="1304609" cy="294074"/>
            <a:chOff x="2658741" y="4097347"/>
            <a:chExt cx="1304609" cy="294074"/>
          </a:xfrm>
        </p:grpSpPr>
        <p:grpSp>
          <p:nvGrpSpPr>
            <p:cNvPr id="5642" name="Google Shape;5642;p51"/>
            <p:cNvGrpSpPr/>
            <p:nvPr/>
          </p:nvGrpSpPr>
          <p:grpSpPr>
            <a:xfrm>
              <a:off x="2658741" y="4097347"/>
              <a:ext cx="118572" cy="294074"/>
              <a:chOff x="3343310" y="4475555"/>
              <a:chExt cx="127717" cy="316753"/>
            </a:xfrm>
          </p:grpSpPr>
          <p:sp>
            <p:nvSpPr>
              <p:cNvPr id="5643" name="Google Shape;5643;p51"/>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4" name="Google Shape;5644;p51"/>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5" name="Google Shape;5645;p51"/>
            <p:cNvGrpSpPr/>
            <p:nvPr/>
          </p:nvGrpSpPr>
          <p:grpSpPr>
            <a:xfrm>
              <a:off x="3815519" y="4098388"/>
              <a:ext cx="147831" cy="291991"/>
              <a:chOff x="3527539" y="4476677"/>
              <a:chExt cx="159232" cy="314510"/>
            </a:xfrm>
          </p:grpSpPr>
          <p:sp>
            <p:nvSpPr>
              <p:cNvPr id="5646" name="Google Shape;5646;p51"/>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7" name="Google Shape;5647;p51"/>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8" name="Google Shape;5648;p51"/>
            <p:cNvGrpSpPr/>
            <p:nvPr/>
          </p:nvGrpSpPr>
          <p:grpSpPr>
            <a:xfrm>
              <a:off x="3511696" y="4098388"/>
              <a:ext cx="147831" cy="291991"/>
              <a:chOff x="3527539" y="4476677"/>
              <a:chExt cx="159232" cy="314510"/>
            </a:xfrm>
          </p:grpSpPr>
          <p:sp>
            <p:nvSpPr>
              <p:cNvPr id="5649" name="Google Shape;5649;p51"/>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0" name="Google Shape;5650;p51"/>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1" name="Google Shape;5651;p51"/>
            <p:cNvGrpSpPr/>
            <p:nvPr/>
          </p:nvGrpSpPr>
          <p:grpSpPr>
            <a:xfrm>
              <a:off x="3207874" y="4098388"/>
              <a:ext cx="147831" cy="291991"/>
              <a:chOff x="3527539" y="4476677"/>
              <a:chExt cx="159232" cy="314510"/>
            </a:xfrm>
          </p:grpSpPr>
          <p:sp>
            <p:nvSpPr>
              <p:cNvPr id="5652" name="Google Shape;5652;p51"/>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3" name="Google Shape;5653;p51"/>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4" name="Google Shape;5654;p51"/>
            <p:cNvGrpSpPr/>
            <p:nvPr/>
          </p:nvGrpSpPr>
          <p:grpSpPr>
            <a:xfrm>
              <a:off x="2933305" y="4097347"/>
              <a:ext cx="118572" cy="294074"/>
              <a:chOff x="3343310" y="4475555"/>
              <a:chExt cx="127717" cy="316753"/>
            </a:xfrm>
          </p:grpSpPr>
          <p:sp>
            <p:nvSpPr>
              <p:cNvPr id="5655" name="Google Shape;5655;p51"/>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6" name="Google Shape;5656;p51"/>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657" name="Google Shape;5657;p51"/>
          <p:cNvGrpSpPr/>
          <p:nvPr/>
        </p:nvGrpSpPr>
        <p:grpSpPr>
          <a:xfrm>
            <a:off x="4209349" y="1176041"/>
            <a:ext cx="1430711" cy="751237"/>
            <a:chOff x="5159450" y="1919950"/>
            <a:chExt cx="1541050" cy="862500"/>
          </a:xfrm>
        </p:grpSpPr>
        <p:sp>
          <p:nvSpPr>
            <p:cNvPr id="5658" name="Google Shape;5658;p51"/>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sp>
        <p:grpSp>
          <p:nvGrpSpPr>
            <p:cNvPr id="5659" name="Google Shape;5659;p51"/>
            <p:cNvGrpSpPr/>
            <p:nvPr/>
          </p:nvGrpSpPr>
          <p:grpSpPr>
            <a:xfrm>
              <a:off x="5159450" y="1919950"/>
              <a:ext cx="1541050" cy="862500"/>
              <a:chOff x="5159450" y="1919950"/>
              <a:chExt cx="1541050" cy="862500"/>
            </a:xfrm>
          </p:grpSpPr>
          <p:cxnSp>
            <p:nvCxnSpPr>
              <p:cNvPr id="5660" name="Google Shape;5660;p51"/>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5661" name="Google Shape;5661;p51"/>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grpSp>
        <p:nvGrpSpPr>
          <p:cNvPr id="5662" name="Google Shape;5662;p51"/>
          <p:cNvGrpSpPr/>
          <p:nvPr/>
        </p:nvGrpSpPr>
        <p:grpSpPr>
          <a:xfrm>
            <a:off x="4257486" y="2439811"/>
            <a:ext cx="1334436" cy="967914"/>
            <a:chOff x="4294923" y="2439811"/>
            <a:chExt cx="1334436" cy="967914"/>
          </a:xfrm>
        </p:grpSpPr>
        <p:grpSp>
          <p:nvGrpSpPr>
            <p:cNvPr id="5663" name="Google Shape;5663;p51"/>
            <p:cNvGrpSpPr/>
            <p:nvPr/>
          </p:nvGrpSpPr>
          <p:grpSpPr>
            <a:xfrm>
              <a:off x="4960455" y="2469658"/>
              <a:ext cx="668904" cy="885524"/>
              <a:chOff x="4960455" y="2469658"/>
              <a:chExt cx="668904" cy="885524"/>
            </a:xfrm>
          </p:grpSpPr>
          <p:sp>
            <p:nvSpPr>
              <p:cNvPr id="5664" name="Google Shape;5664;p51"/>
              <p:cNvSpPr/>
              <p:nvPr/>
            </p:nvSpPr>
            <p:spPr>
              <a:xfrm>
                <a:off x="4960455" y="3257057"/>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5" name="Google Shape;5665;p51"/>
              <p:cNvSpPr/>
              <p:nvPr/>
            </p:nvSpPr>
            <p:spPr>
              <a:xfrm>
                <a:off x="4960455" y="3099584"/>
                <a:ext cx="668904" cy="98124"/>
              </a:xfrm>
              <a:custGeom>
                <a:avLst/>
                <a:gdLst/>
                <a:ahLst/>
                <a:cxnLst/>
                <a:rect l="l" t="t" r="r" b="b"/>
                <a:pathLst>
                  <a:path w="42851" h="6286" extrusionOk="0">
                    <a:moveTo>
                      <a:pt x="0" y="0"/>
                    </a:moveTo>
                    <a:lnTo>
                      <a:pt x="0" y="6285"/>
                    </a:lnTo>
                    <a:lnTo>
                      <a:pt x="42851" y="6285"/>
                    </a:lnTo>
                    <a:lnTo>
                      <a:pt x="4285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6" name="Google Shape;5666;p51"/>
              <p:cNvSpPr/>
              <p:nvPr/>
            </p:nvSpPr>
            <p:spPr>
              <a:xfrm>
                <a:off x="4960455" y="2942094"/>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7" name="Google Shape;5667;p51"/>
              <p:cNvSpPr/>
              <p:nvPr/>
            </p:nvSpPr>
            <p:spPr>
              <a:xfrm>
                <a:off x="4960455" y="2784621"/>
                <a:ext cx="618094" cy="98124"/>
              </a:xfrm>
              <a:custGeom>
                <a:avLst/>
                <a:gdLst/>
                <a:ahLst/>
                <a:cxnLst/>
                <a:rect l="l" t="t" r="r" b="b"/>
                <a:pathLst>
                  <a:path w="39596" h="6286" extrusionOk="0">
                    <a:moveTo>
                      <a:pt x="0" y="0"/>
                    </a:moveTo>
                    <a:lnTo>
                      <a:pt x="0" y="6285"/>
                    </a:lnTo>
                    <a:lnTo>
                      <a:pt x="39596" y="6285"/>
                    </a:lnTo>
                    <a:lnTo>
                      <a:pt x="3959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8" name="Google Shape;5668;p51"/>
              <p:cNvSpPr/>
              <p:nvPr/>
            </p:nvSpPr>
            <p:spPr>
              <a:xfrm>
                <a:off x="4960455" y="2627131"/>
                <a:ext cx="516519" cy="98140"/>
              </a:xfrm>
              <a:custGeom>
                <a:avLst/>
                <a:gdLst/>
                <a:ahLst/>
                <a:cxnLst/>
                <a:rect l="l" t="t" r="r" b="b"/>
                <a:pathLst>
                  <a:path w="33089" h="6287" extrusionOk="0">
                    <a:moveTo>
                      <a:pt x="0" y="1"/>
                    </a:moveTo>
                    <a:lnTo>
                      <a:pt x="0" y="6286"/>
                    </a:lnTo>
                    <a:lnTo>
                      <a:pt x="33089" y="6286"/>
                    </a:lnTo>
                    <a:lnTo>
                      <a:pt x="3308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9" name="Google Shape;5669;p51"/>
              <p:cNvSpPr/>
              <p:nvPr/>
            </p:nvSpPr>
            <p:spPr>
              <a:xfrm>
                <a:off x="4960455" y="2469658"/>
                <a:ext cx="313293" cy="98078"/>
              </a:xfrm>
              <a:custGeom>
                <a:avLst/>
                <a:gdLst/>
                <a:ahLst/>
                <a:cxnLst/>
                <a:rect l="l" t="t" r="r" b="b"/>
                <a:pathLst>
                  <a:path w="20070" h="6283" extrusionOk="0">
                    <a:moveTo>
                      <a:pt x="0" y="1"/>
                    </a:moveTo>
                    <a:lnTo>
                      <a:pt x="0" y="6283"/>
                    </a:lnTo>
                    <a:lnTo>
                      <a:pt x="20069" y="6283"/>
                    </a:lnTo>
                    <a:lnTo>
                      <a:pt x="2006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0" name="Google Shape;5670;p51"/>
            <p:cNvGrpSpPr/>
            <p:nvPr/>
          </p:nvGrpSpPr>
          <p:grpSpPr>
            <a:xfrm>
              <a:off x="4294923" y="2469658"/>
              <a:ext cx="668951" cy="885524"/>
              <a:chOff x="4294923" y="2469658"/>
              <a:chExt cx="668951" cy="885524"/>
            </a:xfrm>
          </p:grpSpPr>
          <p:sp>
            <p:nvSpPr>
              <p:cNvPr id="5671" name="Google Shape;5671;p51"/>
              <p:cNvSpPr/>
              <p:nvPr/>
            </p:nvSpPr>
            <p:spPr>
              <a:xfrm>
                <a:off x="4294923" y="3257057"/>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2" name="Google Shape;5672;p51"/>
              <p:cNvSpPr/>
              <p:nvPr/>
            </p:nvSpPr>
            <p:spPr>
              <a:xfrm>
                <a:off x="4294923" y="3099584"/>
                <a:ext cx="668951" cy="98124"/>
              </a:xfrm>
              <a:custGeom>
                <a:avLst/>
                <a:gdLst/>
                <a:ahLst/>
                <a:cxnLst/>
                <a:rect l="l" t="t" r="r" b="b"/>
                <a:pathLst>
                  <a:path w="42854" h="6286" extrusionOk="0">
                    <a:moveTo>
                      <a:pt x="0" y="0"/>
                    </a:moveTo>
                    <a:lnTo>
                      <a:pt x="0" y="6285"/>
                    </a:lnTo>
                    <a:lnTo>
                      <a:pt x="42854" y="6285"/>
                    </a:lnTo>
                    <a:lnTo>
                      <a:pt x="428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3" name="Google Shape;5673;p51"/>
              <p:cNvSpPr/>
              <p:nvPr/>
            </p:nvSpPr>
            <p:spPr>
              <a:xfrm>
                <a:off x="4294923" y="2942094"/>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4" name="Google Shape;5674;p51"/>
              <p:cNvSpPr/>
              <p:nvPr/>
            </p:nvSpPr>
            <p:spPr>
              <a:xfrm>
                <a:off x="4447355" y="2784621"/>
                <a:ext cx="516519" cy="98124"/>
              </a:xfrm>
              <a:custGeom>
                <a:avLst/>
                <a:gdLst/>
                <a:ahLst/>
                <a:cxnLst/>
                <a:rect l="l" t="t" r="r" b="b"/>
                <a:pathLst>
                  <a:path w="33089" h="6286" extrusionOk="0">
                    <a:moveTo>
                      <a:pt x="0" y="0"/>
                    </a:moveTo>
                    <a:lnTo>
                      <a:pt x="0" y="6285"/>
                    </a:lnTo>
                    <a:lnTo>
                      <a:pt x="33089" y="6285"/>
                    </a:lnTo>
                    <a:lnTo>
                      <a:pt x="3308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5" name="Google Shape;5675;p51"/>
              <p:cNvSpPr/>
              <p:nvPr/>
            </p:nvSpPr>
            <p:spPr>
              <a:xfrm>
                <a:off x="4548960" y="2627131"/>
                <a:ext cx="414914" cy="98140"/>
              </a:xfrm>
              <a:custGeom>
                <a:avLst/>
                <a:gdLst/>
                <a:ahLst/>
                <a:cxnLst/>
                <a:rect l="l" t="t" r="r" b="b"/>
                <a:pathLst>
                  <a:path w="26580" h="6287" extrusionOk="0">
                    <a:moveTo>
                      <a:pt x="1" y="1"/>
                    </a:moveTo>
                    <a:lnTo>
                      <a:pt x="1" y="6286"/>
                    </a:lnTo>
                    <a:lnTo>
                      <a:pt x="26580" y="6286"/>
                    </a:lnTo>
                    <a:lnTo>
                      <a:pt x="265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6" name="Google Shape;5676;p51"/>
              <p:cNvSpPr/>
              <p:nvPr/>
            </p:nvSpPr>
            <p:spPr>
              <a:xfrm>
                <a:off x="4650534" y="2469658"/>
                <a:ext cx="313340" cy="98078"/>
              </a:xfrm>
              <a:custGeom>
                <a:avLst/>
                <a:gdLst/>
                <a:ahLst/>
                <a:cxnLst/>
                <a:rect l="l" t="t" r="r" b="b"/>
                <a:pathLst>
                  <a:path w="20073" h="6283" extrusionOk="0">
                    <a:moveTo>
                      <a:pt x="1" y="1"/>
                    </a:moveTo>
                    <a:lnTo>
                      <a:pt x="1" y="6283"/>
                    </a:lnTo>
                    <a:lnTo>
                      <a:pt x="20073" y="6283"/>
                    </a:lnTo>
                    <a:lnTo>
                      <a:pt x="2007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77" name="Google Shape;5677;p51"/>
            <p:cNvSpPr/>
            <p:nvPr/>
          </p:nvSpPr>
          <p:spPr>
            <a:xfrm>
              <a:off x="4963437" y="2439811"/>
              <a:ext cx="16" cy="967914"/>
            </a:xfrm>
            <a:custGeom>
              <a:avLst/>
              <a:gdLst/>
              <a:ahLst/>
              <a:cxnLst/>
              <a:rect l="l" t="t" r="r" b="b"/>
              <a:pathLst>
                <a:path w="1" h="62006" fill="none" extrusionOk="0">
                  <a:moveTo>
                    <a:pt x="1" y="0"/>
                  </a:moveTo>
                  <a:lnTo>
                    <a:pt x="1" y="62006"/>
                  </a:lnTo>
                </a:path>
              </a:pathLst>
            </a:custGeom>
            <a:noFill/>
            <a:ln w="9525" cap="flat" cmpd="sng">
              <a:solidFill>
                <a:srgbClr val="F2F2F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8" name="Google Shape;5678;p51"/>
          <p:cNvGrpSpPr/>
          <p:nvPr/>
        </p:nvGrpSpPr>
        <p:grpSpPr>
          <a:xfrm>
            <a:off x="4243690" y="3494256"/>
            <a:ext cx="1430949" cy="897289"/>
            <a:chOff x="4351371" y="3547942"/>
            <a:chExt cx="1345130" cy="843475"/>
          </a:xfrm>
        </p:grpSpPr>
        <p:grpSp>
          <p:nvGrpSpPr>
            <p:cNvPr id="5679" name="Google Shape;5679;p51"/>
            <p:cNvGrpSpPr/>
            <p:nvPr/>
          </p:nvGrpSpPr>
          <p:grpSpPr>
            <a:xfrm>
              <a:off x="4351371" y="4209917"/>
              <a:ext cx="1345130" cy="181500"/>
              <a:chOff x="4351371" y="4209917"/>
              <a:chExt cx="1345130" cy="181500"/>
            </a:xfrm>
          </p:grpSpPr>
          <p:sp>
            <p:nvSpPr>
              <p:cNvPr id="5680" name="Google Shape;5680;p51"/>
              <p:cNvSpPr/>
              <p:nvPr/>
            </p:nvSpPr>
            <p:spPr>
              <a:xfrm rot="10800000">
                <a:off x="4351371" y="4209917"/>
                <a:ext cx="1281600" cy="181500"/>
              </a:xfrm>
              <a:prstGeom prst="rect">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681" name="Google Shape;5681;p51"/>
              <p:cNvCxnSpPr/>
              <p:nvPr/>
            </p:nvCxnSpPr>
            <p:spPr>
              <a:xfrm>
                <a:off x="5551000" y="4298797"/>
                <a:ext cx="145500" cy="0"/>
              </a:xfrm>
              <a:prstGeom prst="straightConnector1">
                <a:avLst/>
              </a:prstGeom>
              <a:noFill/>
              <a:ln w="28575" cap="flat" cmpd="sng">
                <a:solidFill>
                  <a:srgbClr val="435D74"/>
                </a:solidFill>
                <a:prstDash val="solid"/>
                <a:round/>
                <a:headEnd type="none" w="med" len="med"/>
                <a:tailEnd type="none" w="med" len="med"/>
              </a:ln>
            </p:spPr>
          </p:cxnSp>
        </p:grpSp>
        <p:grpSp>
          <p:nvGrpSpPr>
            <p:cNvPr id="5682" name="Google Shape;5682;p51"/>
            <p:cNvGrpSpPr/>
            <p:nvPr/>
          </p:nvGrpSpPr>
          <p:grpSpPr>
            <a:xfrm>
              <a:off x="4403010" y="3985221"/>
              <a:ext cx="1109518" cy="181500"/>
              <a:chOff x="4403010" y="3985221"/>
              <a:chExt cx="1109518" cy="181500"/>
            </a:xfrm>
          </p:grpSpPr>
          <p:sp>
            <p:nvSpPr>
              <p:cNvPr id="5683" name="Google Shape;5683;p51"/>
              <p:cNvSpPr/>
              <p:nvPr/>
            </p:nvSpPr>
            <p:spPr>
              <a:xfrm rot="10800000">
                <a:off x="4471829" y="3985221"/>
                <a:ext cx="1040700" cy="1815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684" name="Google Shape;5684;p51"/>
              <p:cNvCxnSpPr/>
              <p:nvPr/>
            </p:nvCxnSpPr>
            <p:spPr>
              <a:xfrm>
                <a:off x="4403010" y="4075993"/>
                <a:ext cx="145500" cy="0"/>
              </a:xfrm>
              <a:prstGeom prst="straightConnector1">
                <a:avLst/>
              </a:prstGeom>
              <a:noFill/>
              <a:ln w="28575" cap="flat" cmpd="sng">
                <a:solidFill>
                  <a:srgbClr val="5F7D95"/>
                </a:solidFill>
                <a:prstDash val="solid"/>
                <a:round/>
                <a:headEnd type="none" w="med" len="med"/>
                <a:tailEnd type="none" w="med" len="med"/>
              </a:ln>
            </p:spPr>
          </p:cxnSp>
        </p:grpSp>
        <p:grpSp>
          <p:nvGrpSpPr>
            <p:cNvPr id="5685" name="Google Shape;5685;p51"/>
            <p:cNvGrpSpPr/>
            <p:nvPr/>
          </p:nvGrpSpPr>
          <p:grpSpPr>
            <a:xfrm>
              <a:off x="4618704" y="3766582"/>
              <a:ext cx="807858" cy="181500"/>
              <a:chOff x="4618704" y="3766582"/>
              <a:chExt cx="807858" cy="181500"/>
            </a:xfrm>
          </p:grpSpPr>
          <p:sp>
            <p:nvSpPr>
              <p:cNvPr id="5686" name="Google Shape;5686;p51"/>
              <p:cNvSpPr/>
              <p:nvPr/>
            </p:nvSpPr>
            <p:spPr>
              <a:xfrm rot="10800000">
                <a:off x="4618704" y="3766582"/>
                <a:ext cx="747000" cy="181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687" name="Google Shape;5687;p51"/>
              <p:cNvCxnSpPr/>
              <p:nvPr/>
            </p:nvCxnSpPr>
            <p:spPr>
              <a:xfrm>
                <a:off x="5281062" y="3855291"/>
                <a:ext cx="145500" cy="0"/>
              </a:xfrm>
              <a:prstGeom prst="straightConnector1">
                <a:avLst/>
              </a:prstGeom>
              <a:noFill/>
              <a:ln w="28575" cap="flat" cmpd="sng">
                <a:solidFill>
                  <a:srgbClr val="869FB2"/>
                </a:solidFill>
                <a:prstDash val="solid"/>
                <a:round/>
                <a:headEnd type="none" w="med" len="med"/>
                <a:tailEnd type="none" w="med" len="med"/>
              </a:ln>
            </p:spPr>
          </p:cxnSp>
        </p:grpSp>
        <p:grpSp>
          <p:nvGrpSpPr>
            <p:cNvPr id="5688" name="Google Shape;5688;p51"/>
            <p:cNvGrpSpPr/>
            <p:nvPr/>
          </p:nvGrpSpPr>
          <p:grpSpPr>
            <a:xfrm>
              <a:off x="4735238" y="3547942"/>
              <a:ext cx="462839" cy="181500"/>
              <a:chOff x="4735238" y="3547942"/>
              <a:chExt cx="462839" cy="181500"/>
            </a:xfrm>
          </p:grpSpPr>
          <p:sp>
            <p:nvSpPr>
              <p:cNvPr id="5689" name="Google Shape;5689;p51"/>
              <p:cNvSpPr/>
              <p:nvPr/>
            </p:nvSpPr>
            <p:spPr>
              <a:xfrm rot="10800000">
                <a:off x="4786477" y="3547942"/>
                <a:ext cx="411600" cy="181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690" name="Google Shape;5690;p51"/>
              <p:cNvCxnSpPr/>
              <p:nvPr/>
            </p:nvCxnSpPr>
            <p:spPr>
              <a:xfrm>
                <a:off x="4735238" y="3636872"/>
                <a:ext cx="145500" cy="0"/>
              </a:xfrm>
              <a:prstGeom prst="straightConnector1">
                <a:avLst/>
              </a:prstGeom>
              <a:noFill/>
              <a:ln w="28575" cap="flat" cmpd="sng">
                <a:solidFill>
                  <a:srgbClr val="BAC8D3"/>
                </a:solidFill>
                <a:prstDash val="solid"/>
                <a:round/>
                <a:headEnd type="none" w="med" len="med"/>
                <a:tailEnd type="none" w="med" len="med"/>
              </a:ln>
            </p:spPr>
          </p:cxnSp>
        </p:grpSp>
      </p:grpSp>
      <p:grpSp>
        <p:nvGrpSpPr>
          <p:cNvPr id="5691" name="Google Shape;5691;p51"/>
          <p:cNvGrpSpPr/>
          <p:nvPr/>
        </p:nvGrpSpPr>
        <p:grpSpPr>
          <a:xfrm>
            <a:off x="7420047" y="2429580"/>
            <a:ext cx="1020955" cy="928853"/>
            <a:chOff x="926675" y="238125"/>
            <a:chExt cx="5755100" cy="5232975"/>
          </a:xfrm>
        </p:grpSpPr>
        <p:sp>
          <p:nvSpPr>
            <p:cNvPr id="5692" name="Google Shape;5692;p51"/>
            <p:cNvSpPr/>
            <p:nvPr/>
          </p:nvSpPr>
          <p:spPr>
            <a:xfrm>
              <a:off x="2235475" y="2161100"/>
              <a:ext cx="3138650" cy="1012350"/>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3" name="Google Shape;5693;p51"/>
            <p:cNvSpPr/>
            <p:nvPr/>
          </p:nvSpPr>
          <p:spPr>
            <a:xfrm>
              <a:off x="2825775" y="238125"/>
              <a:ext cx="1961900" cy="1850225"/>
            </a:xfrm>
            <a:custGeom>
              <a:avLst/>
              <a:gdLst/>
              <a:ahLst/>
              <a:cxnLst/>
              <a:rect l="l" t="t" r="r" b="b"/>
              <a:pathLst>
                <a:path w="78476" h="74009" extrusionOk="0">
                  <a:moveTo>
                    <a:pt x="39246" y="0"/>
                  </a:moveTo>
                  <a:lnTo>
                    <a:pt x="1" y="74009"/>
                  </a:lnTo>
                  <a:lnTo>
                    <a:pt x="78476" y="74009"/>
                  </a:lnTo>
                  <a:lnTo>
                    <a:pt x="3924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4" name="Google Shape;5694;p51"/>
            <p:cNvSpPr/>
            <p:nvPr/>
          </p:nvSpPr>
          <p:spPr>
            <a:xfrm>
              <a:off x="926675" y="4357100"/>
              <a:ext cx="5755100" cy="1114000"/>
            </a:xfrm>
            <a:custGeom>
              <a:avLst/>
              <a:gdLst/>
              <a:ahLst/>
              <a:cxnLst/>
              <a:rect l="l" t="t" r="r" b="b"/>
              <a:pathLst>
                <a:path w="230204" h="44560" extrusionOk="0">
                  <a:moveTo>
                    <a:pt x="25737" y="1"/>
                  </a:moveTo>
                  <a:lnTo>
                    <a:pt x="0" y="44560"/>
                  </a:lnTo>
                  <a:lnTo>
                    <a:pt x="230204" y="44560"/>
                  </a:lnTo>
                  <a:lnTo>
                    <a:pt x="2044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5" name="Google Shape;5695;p51"/>
            <p:cNvSpPr/>
            <p:nvPr/>
          </p:nvSpPr>
          <p:spPr>
            <a:xfrm>
              <a:off x="1621700" y="3256600"/>
              <a:ext cx="4370050" cy="1006950"/>
            </a:xfrm>
            <a:custGeom>
              <a:avLst/>
              <a:gdLst/>
              <a:ahLst/>
              <a:cxnLst/>
              <a:rect l="l" t="t" r="r" b="b"/>
              <a:pathLst>
                <a:path w="174802" h="40278" extrusionOk="0">
                  <a:moveTo>
                    <a:pt x="22750" y="1"/>
                  </a:moveTo>
                  <a:lnTo>
                    <a:pt x="0" y="40278"/>
                  </a:lnTo>
                  <a:lnTo>
                    <a:pt x="174802" y="40278"/>
                  </a:lnTo>
                  <a:lnTo>
                    <a:pt x="15205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96" name="Google Shape;5696;p51"/>
          <p:cNvGrpSpPr/>
          <p:nvPr/>
        </p:nvGrpSpPr>
        <p:grpSpPr>
          <a:xfrm>
            <a:off x="727421" y="2828315"/>
            <a:ext cx="1695374" cy="1560837"/>
            <a:chOff x="727421" y="2828315"/>
            <a:chExt cx="1695374" cy="1560837"/>
          </a:xfrm>
        </p:grpSpPr>
        <p:grpSp>
          <p:nvGrpSpPr>
            <p:cNvPr id="5697" name="Google Shape;5697;p51"/>
            <p:cNvGrpSpPr/>
            <p:nvPr/>
          </p:nvGrpSpPr>
          <p:grpSpPr>
            <a:xfrm>
              <a:off x="727421" y="2828315"/>
              <a:ext cx="1695374" cy="1560837"/>
              <a:chOff x="734799" y="2782450"/>
              <a:chExt cx="1571100" cy="1577400"/>
            </a:xfrm>
          </p:grpSpPr>
          <p:cxnSp>
            <p:nvCxnSpPr>
              <p:cNvPr id="5698" name="Google Shape;5698;p51"/>
              <p:cNvCxnSpPr/>
              <p:nvPr/>
            </p:nvCxnSpPr>
            <p:spPr>
              <a:xfrm>
                <a:off x="743025" y="2782450"/>
                <a:ext cx="0" cy="1577400"/>
              </a:xfrm>
              <a:prstGeom prst="straightConnector1">
                <a:avLst/>
              </a:prstGeom>
              <a:noFill/>
              <a:ln w="19050" cap="flat" cmpd="sng">
                <a:solidFill>
                  <a:srgbClr val="E3E7EA"/>
                </a:solidFill>
                <a:prstDash val="solid"/>
                <a:round/>
                <a:headEnd type="none" w="med" len="med"/>
                <a:tailEnd type="none" w="med" len="med"/>
              </a:ln>
            </p:spPr>
          </p:cxnSp>
          <p:cxnSp>
            <p:nvCxnSpPr>
              <p:cNvPr id="5699" name="Google Shape;5699;p51"/>
              <p:cNvCxnSpPr/>
              <p:nvPr/>
            </p:nvCxnSpPr>
            <p:spPr>
              <a:xfrm rot="10800000">
                <a:off x="734799" y="4359850"/>
                <a:ext cx="1571100" cy="0"/>
              </a:xfrm>
              <a:prstGeom prst="straightConnector1">
                <a:avLst/>
              </a:prstGeom>
              <a:noFill/>
              <a:ln w="19050" cap="flat" cmpd="sng">
                <a:solidFill>
                  <a:srgbClr val="E3E7EA"/>
                </a:solidFill>
                <a:prstDash val="solid"/>
                <a:round/>
                <a:headEnd type="none" w="med" len="med"/>
                <a:tailEnd type="none" w="med" len="med"/>
              </a:ln>
            </p:spPr>
          </p:cxnSp>
        </p:grpSp>
        <p:grpSp>
          <p:nvGrpSpPr>
            <p:cNvPr id="5700" name="Google Shape;5700;p51"/>
            <p:cNvGrpSpPr/>
            <p:nvPr/>
          </p:nvGrpSpPr>
          <p:grpSpPr>
            <a:xfrm>
              <a:off x="819108" y="2882501"/>
              <a:ext cx="1556791" cy="1426186"/>
              <a:chOff x="819108" y="2882501"/>
              <a:chExt cx="1556791" cy="1426186"/>
            </a:xfrm>
          </p:grpSpPr>
          <p:grpSp>
            <p:nvGrpSpPr>
              <p:cNvPr id="5701" name="Google Shape;5701;p51"/>
              <p:cNvGrpSpPr/>
              <p:nvPr/>
            </p:nvGrpSpPr>
            <p:grpSpPr>
              <a:xfrm>
                <a:off x="819108" y="2882501"/>
                <a:ext cx="103104" cy="1426186"/>
                <a:chOff x="4674013" y="3100904"/>
                <a:chExt cx="122758" cy="1698043"/>
              </a:xfrm>
            </p:grpSpPr>
            <p:sp>
              <p:nvSpPr>
                <p:cNvPr id="5702" name="Google Shape;5702;p51"/>
                <p:cNvSpPr/>
                <p:nvPr/>
              </p:nvSpPr>
              <p:spPr>
                <a:xfrm>
                  <a:off x="46740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3" name="Google Shape;5703;p51"/>
                <p:cNvSpPr/>
                <p:nvPr/>
              </p:nvSpPr>
              <p:spPr>
                <a:xfrm>
                  <a:off x="46740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4" name="Google Shape;5704;p51"/>
                <p:cNvSpPr/>
                <p:nvPr/>
              </p:nvSpPr>
              <p:spPr>
                <a:xfrm>
                  <a:off x="46740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5" name="Google Shape;5705;p51"/>
                <p:cNvSpPr/>
                <p:nvPr/>
              </p:nvSpPr>
              <p:spPr>
                <a:xfrm>
                  <a:off x="46740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6" name="Google Shape;5706;p51"/>
                <p:cNvSpPr/>
                <p:nvPr/>
              </p:nvSpPr>
              <p:spPr>
                <a:xfrm>
                  <a:off x="46740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7" name="Google Shape;5707;p51"/>
                <p:cNvSpPr/>
                <p:nvPr/>
              </p:nvSpPr>
              <p:spPr>
                <a:xfrm>
                  <a:off x="46740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8" name="Google Shape;5708;p51"/>
                <p:cNvSpPr/>
                <p:nvPr/>
              </p:nvSpPr>
              <p:spPr>
                <a:xfrm>
                  <a:off x="46740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9" name="Google Shape;5709;p51"/>
              <p:cNvGrpSpPr/>
              <p:nvPr/>
            </p:nvGrpSpPr>
            <p:grpSpPr>
              <a:xfrm>
                <a:off x="1062475" y="2882501"/>
                <a:ext cx="103104" cy="1426186"/>
                <a:chOff x="4940438" y="3100904"/>
                <a:chExt cx="122758" cy="1698043"/>
              </a:xfrm>
            </p:grpSpPr>
            <p:sp>
              <p:nvSpPr>
                <p:cNvPr id="5710" name="Google Shape;5710;p51"/>
                <p:cNvSpPr/>
                <p:nvPr/>
              </p:nvSpPr>
              <p:spPr>
                <a:xfrm>
                  <a:off x="4940438"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1" name="Google Shape;5711;p51"/>
                <p:cNvSpPr/>
                <p:nvPr/>
              </p:nvSpPr>
              <p:spPr>
                <a:xfrm>
                  <a:off x="4940438"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2" name="Google Shape;5712;p51"/>
                <p:cNvSpPr/>
                <p:nvPr/>
              </p:nvSpPr>
              <p:spPr>
                <a:xfrm>
                  <a:off x="4940438"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3" name="Google Shape;5713;p51"/>
                <p:cNvSpPr/>
                <p:nvPr/>
              </p:nvSpPr>
              <p:spPr>
                <a:xfrm>
                  <a:off x="4940438"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4" name="Google Shape;5714;p51"/>
                <p:cNvSpPr/>
                <p:nvPr/>
              </p:nvSpPr>
              <p:spPr>
                <a:xfrm>
                  <a:off x="4940438"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5" name="Google Shape;5715;p51"/>
                <p:cNvSpPr/>
                <p:nvPr/>
              </p:nvSpPr>
              <p:spPr>
                <a:xfrm>
                  <a:off x="4940438"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6" name="Google Shape;5716;p51"/>
                <p:cNvSpPr/>
                <p:nvPr/>
              </p:nvSpPr>
              <p:spPr>
                <a:xfrm>
                  <a:off x="4940438"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7" name="Google Shape;5717;p51"/>
              <p:cNvGrpSpPr/>
              <p:nvPr/>
            </p:nvGrpSpPr>
            <p:grpSpPr>
              <a:xfrm>
                <a:off x="1299324" y="2882501"/>
                <a:ext cx="103104" cy="1426186"/>
                <a:chOff x="5206863" y="3100904"/>
                <a:chExt cx="122758" cy="1698043"/>
              </a:xfrm>
            </p:grpSpPr>
            <p:sp>
              <p:nvSpPr>
                <p:cNvPr id="5718" name="Google Shape;5718;p51"/>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9" name="Google Shape;5719;p51"/>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0" name="Google Shape;5720;p51"/>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1" name="Google Shape;5721;p51"/>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2" name="Google Shape;5722;p51"/>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3" name="Google Shape;5723;p51"/>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4" name="Google Shape;5724;p51"/>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5" name="Google Shape;5725;p51"/>
              <p:cNvGrpSpPr/>
              <p:nvPr/>
            </p:nvGrpSpPr>
            <p:grpSpPr>
              <a:xfrm>
                <a:off x="1786057" y="2882501"/>
                <a:ext cx="103104" cy="1426186"/>
                <a:chOff x="6006138" y="3143629"/>
                <a:chExt cx="122758" cy="1698043"/>
              </a:xfrm>
            </p:grpSpPr>
            <p:sp>
              <p:nvSpPr>
                <p:cNvPr id="5726" name="Google Shape;5726;p51"/>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7" name="Google Shape;5727;p51"/>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8" name="Google Shape;5728;p51"/>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9" name="Google Shape;5729;p51"/>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0" name="Google Shape;5730;p51"/>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1" name="Google Shape;5731;p51"/>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2" name="Google Shape;5732;p51"/>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3" name="Google Shape;5733;p51"/>
              <p:cNvGrpSpPr/>
              <p:nvPr/>
            </p:nvGrpSpPr>
            <p:grpSpPr>
              <a:xfrm>
                <a:off x="2029422" y="2882501"/>
                <a:ext cx="103104" cy="1426186"/>
                <a:chOff x="6805413" y="3100904"/>
                <a:chExt cx="122758" cy="1698043"/>
              </a:xfrm>
            </p:grpSpPr>
            <p:sp>
              <p:nvSpPr>
                <p:cNvPr id="5734" name="Google Shape;5734;p51"/>
                <p:cNvSpPr/>
                <p:nvPr/>
              </p:nvSpPr>
              <p:spPr>
                <a:xfrm>
                  <a:off x="68054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5" name="Google Shape;5735;p51"/>
                <p:cNvSpPr/>
                <p:nvPr/>
              </p:nvSpPr>
              <p:spPr>
                <a:xfrm>
                  <a:off x="68054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6" name="Google Shape;5736;p51"/>
                <p:cNvSpPr/>
                <p:nvPr/>
              </p:nvSpPr>
              <p:spPr>
                <a:xfrm>
                  <a:off x="68054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7" name="Google Shape;5737;p51"/>
                <p:cNvSpPr/>
                <p:nvPr/>
              </p:nvSpPr>
              <p:spPr>
                <a:xfrm>
                  <a:off x="68054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8" name="Google Shape;5738;p51"/>
                <p:cNvSpPr/>
                <p:nvPr/>
              </p:nvSpPr>
              <p:spPr>
                <a:xfrm>
                  <a:off x="68054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9" name="Google Shape;5739;p51"/>
                <p:cNvSpPr/>
                <p:nvPr/>
              </p:nvSpPr>
              <p:spPr>
                <a:xfrm>
                  <a:off x="68054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0" name="Google Shape;5740;p51"/>
                <p:cNvSpPr/>
                <p:nvPr/>
              </p:nvSpPr>
              <p:spPr>
                <a:xfrm>
                  <a:off x="68054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1" name="Google Shape;5741;p51"/>
              <p:cNvGrpSpPr/>
              <p:nvPr/>
            </p:nvGrpSpPr>
            <p:grpSpPr>
              <a:xfrm>
                <a:off x="2272795" y="2882501"/>
                <a:ext cx="103104" cy="1426186"/>
                <a:chOff x="5206863" y="3100904"/>
                <a:chExt cx="122758" cy="1698043"/>
              </a:xfrm>
            </p:grpSpPr>
            <p:sp>
              <p:nvSpPr>
                <p:cNvPr id="5742" name="Google Shape;5742;p51"/>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3" name="Google Shape;5743;p51"/>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4" name="Google Shape;5744;p51"/>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5" name="Google Shape;5745;p51"/>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6" name="Google Shape;5746;p51"/>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7" name="Google Shape;5747;p51"/>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8" name="Google Shape;5748;p51"/>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9" name="Google Shape;5749;p51"/>
              <p:cNvGrpSpPr/>
              <p:nvPr/>
            </p:nvGrpSpPr>
            <p:grpSpPr>
              <a:xfrm>
                <a:off x="1542694" y="2882501"/>
                <a:ext cx="103104" cy="1426186"/>
                <a:chOff x="6006138" y="3143629"/>
                <a:chExt cx="122758" cy="1698043"/>
              </a:xfrm>
            </p:grpSpPr>
            <p:sp>
              <p:nvSpPr>
                <p:cNvPr id="5750" name="Google Shape;5750;p51"/>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1" name="Google Shape;5751;p51"/>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2" name="Google Shape;5752;p51"/>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3" name="Google Shape;5753;p51"/>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4" name="Google Shape;5754;p51"/>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5" name="Google Shape;5755;p51"/>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6" name="Google Shape;5756;p51"/>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757" name="Google Shape;5757;p51"/>
          <p:cNvGrpSpPr/>
          <p:nvPr/>
        </p:nvGrpSpPr>
        <p:grpSpPr>
          <a:xfrm>
            <a:off x="5683472" y="3518037"/>
            <a:ext cx="2749952" cy="870677"/>
            <a:chOff x="238125" y="1725700"/>
            <a:chExt cx="7139025" cy="2260325"/>
          </a:xfrm>
        </p:grpSpPr>
        <p:sp>
          <p:nvSpPr>
            <p:cNvPr id="5758" name="Google Shape;5758;p51"/>
            <p:cNvSpPr/>
            <p:nvPr/>
          </p:nvSpPr>
          <p:spPr>
            <a:xfrm>
              <a:off x="238125" y="1741950"/>
              <a:ext cx="6506150" cy="2228050"/>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9" name="Google Shape;5759;p51"/>
            <p:cNvSpPr/>
            <p:nvPr/>
          </p:nvSpPr>
          <p:spPr>
            <a:xfrm>
              <a:off x="2480475" y="2435950"/>
              <a:ext cx="438500" cy="841400"/>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0" name="Google Shape;5760;p51"/>
            <p:cNvSpPr/>
            <p:nvPr/>
          </p:nvSpPr>
          <p:spPr>
            <a:xfrm>
              <a:off x="3663250" y="2219875"/>
              <a:ext cx="607450" cy="1272525"/>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1" name="Google Shape;5761;p51"/>
            <p:cNvSpPr/>
            <p:nvPr/>
          </p:nvSpPr>
          <p:spPr>
            <a:xfrm>
              <a:off x="4999700" y="1973525"/>
              <a:ext cx="820500" cy="1764350"/>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2" name="Google Shape;5762;p51"/>
            <p:cNvSpPr/>
            <p:nvPr/>
          </p:nvSpPr>
          <p:spPr>
            <a:xfrm>
              <a:off x="6838275" y="1725700"/>
              <a:ext cx="150" cy="0"/>
            </a:xfrm>
            <a:custGeom>
              <a:avLst/>
              <a:gdLst/>
              <a:ahLst/>
              <a:cxnLst/>
              <a:rect l="l" t="t" r="r" b="b"/>
              <a:pathLst>
                <a:path w="6" extrusionOk="0">
                  <a:moveTo>
                    <a:pt x="5" y="0"/>
                  </a:move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3" name="Google Shape;5763;p51"/>
            <p:cNvSpPr/>
            <p:nvPr/>
          </p:nvSpPr>
          <p:spPr>
            <a:xfrm>
              <a:off x="6838400" y="3986000"/>
              <a:ext cx="25" cy="25"/>
            </a:xfrm>
            <a:custGeom>
              <a:avLst/>
              <a:gdLst/>
              <a:ahLst/>
              <a:cxnLst/>
              <a:rect l="l" t="t" r="r" b="b"/>
              <a:pathLst>
                <a:path w="1" h="1" extrusionOk="0">
                  <a:moveTo>
                    <a:pt x="0" y="1"/>
                  </a:moveTo>
                  <a:lnTo>
                    <a:pt x="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4" name="Google Shape;5764;p51"/>
            <p:cNvSpPr/>
            <p:nvPr/>
          </p:nvSpPr>
          <p:spPr>
            <a:xfrm>
              <a:off x="6744250" y="3969975"/>
              <a:ext cx="94175" cy="16050"/>
            </a:xfrm>
            <a:custGeom>
              <a:avLst/>
              <a:gdLst/>
              <a:ahLst/>
              <a:cxnLst/>
              <a:rect l="l" t="t" r="r" b="b"/>
              <a:pathLst>
                <a:path w="3767" h="642" extrusionOk="0">
                  <a:moveTo>
                    <a:pt x="1" y="0"/>
                  </a:moveTo>
                  <a:lnTo>
                    <a:pt x="1" y="0"/>
                  </a:lnTo>
                  <a:cubicBezTo>
                    <a:pt x="1190" y="425"/>
                    <a:pt x="2415" y="642"/>
                    <a:pt x="3662" y="642"/>
                  </a:cubicBezTo>
                  <a:lnTo>
                    <a:pt x="3766" y="642"/>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5" name="Google Shape;5765;p51"/>
            <p:cNvSpPr/>
            <p:nvPr/>
          </p:nvSpPr>
          <p:spPr>
            <a:xfrm>
              <a:off x="6744250" y="1725700"/>
              <a:ext cx="94050" cy="16175"/>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6" name="Google Shape;5766;p51"/>
            <p:cNvSpPr/>
            <p:nvPr/>
          </p:nvSpPr>
          <p:spPr>
            <a:xfrm>
              <a:off x="6294575" y="1725700"/>
              <a:ext cx="1082575" cy="2260225"/>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7" name="Google Shape;5767;p51"/>
            <p:cNvSpPr/>
            <p:nvPr/>
          </p:nvSpPr>
          <p:spPr>
            <a:xfrm>
              <a:off x="1511625" y="2613375"/>
              <a:ext cx="292400" cy="484275"/>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8" name="Google Shape;5768;p51"/>
          <p:cNvGrpSpPr/>
          <p:nvPr/>
        </p:nvGrpSpPr>
        <p:grpSpPr>
          <a:xfrm>
            <a:off x="5953636" y="2459783"/>
            <a:ext cx="1105452" cy="916747"/>
            <a:chOff x="5249100" y="1210600"/>
            <a:chExt cx="3502700" cy="2904775"/>
          </a:xfrm>
        </p:grpSpPr>
        <p:sp>
          <p:nvSpPr>
            <p:cNvPr id="5769" name="Google Shape;5769;p51"/>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0" name="Google Shape;5770;p51"/>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1" name="Google Shape;5771;p51"/>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2" name="Google Shape;5772;p51"/>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73" name="Google Shape;5773;p51"/>
            <p:cNvCxnSpPr/>
            <p:nvPr/>
          </p:nvCxnSpPr>
          <p:spPr>
            <a:xfrm>
              <a:off x="5249100" y="2382654"/>
              <a:ext cx="922800" cy="0"/>
            </a:xfrm>
            <a:prstGeom prst="straightConnector1">
              <a:avLst/>
            </a:prstGeom>
            <a:noFill/>
            <a:ln w="19050" cap="flat" cmpd="sng">
              <a:solidFill>
                <a:srgbClr val="869FB2"/>
              </a:solidFill>
              <a:prstDash val="solid"/>
              <a:round/>
              <a:headEnd type="oval" w="med" len="med"/>
              <a:tailEnd type="none" w="med" len="med"/>
            </a:ln>
          </p:spPr>
        </p:cxnSp>
        <p:cxnSp>
          <p:nvCxnSpPr>
            <p:cNvPr id="5774" name="Google Shape;5774;p51"/>
            <p:cNvCxnSpPr/>
            <p:nvPr/>
          </p:nvCxnSpPr>
          <p:spPr>
            <a:xfrm rot="10800000">
              <a:off x="8178522" y="1765431"/>
              <a:ext cx="559200" cy="0"/>
            </a:xfrm>
            <a:prstGeom prst="straightConnector1">
              <a:avLst/>
            </a:prstGeom>
            <a:noFill/>
            <a:ln w="19050" cap="flat" cmpd="sng">
              <a:solidFill>
                <a:srgbClr val="BAC8D3"/>
              </a:solidFill>
              <a:prstDash val="solid"/>
              <a:round/>
              <a:headEnd type="oval" w="med" len="med"/>
              <a:tailEnd type="none" w="med" len="med"/>
            </a:ln>
          </p:spPr>
        </p:cxnSp>
        <p:cxnSp>
          <p:nvCxnSpPr>
            <p:cNvPr id="5775" name="Google Shape;5775;p51"/>
            <p:cNvCxnSpPr/>
            <p:nvPr/>
          </p:nvCxnSpPr>
          <p:spPr>
            <a:xfrm rot="10800000">
              <a:off x="7467500" y="2943528"/>
              <a:ext cx="1284300" cy="0"/>
            </a:xfrm>
            <a:prstGeom prst="straightConnector1">
              <a:avLst/>
            </a:prstGeom>
            <a:noFill/>
            <a:ln w="19050" cap="flat" cmpd="sng">
              <a:solidFill>
                <a:srgbClr val="5F7D95"/>
              </a:solidFill>
              <a:prstDash val="solid"/>
              <a:round/>
              <a:headEnd type="oval" w="med" len="med"/>
              <a:tailEnd type="none" w="med" len="med"/>
            </a:ln>
          </p:spPr>
        </p:cxnSp>
        <p:cxnSp>
          <p:nvCxnSpPr>
            <p:cNvPr id="5776" name="Google Shape;5776;p51"/>
            <p:cNvCxnSpPr/>
            <p:nvPr/>
          </p:nvCxnSpPr>
          <p:spPr>
            <a:xfrm>
              <a:off x="5787288" y="3630350"/>
              <a:ext cx="922800" cy="0"/>
            </a:xfrm>
            <a:prstGeom prst="straightConnector1">
              <a:avLst/>
            </a:prstGeom>
            <a:noFill/>
            <a:ln w="19050" cap="flat" cmpd="sng">
              <a:solidFill>
                <a:srgbClr val="435D74"/>
              </a:solidFill>
              <a:prstDash val="solid"/>
              <a:round/>
              <a:headEnd type="oval" w="med" len="med"/>
              <a:tailEnd type="none" w="med" len="med"/>
            </a:ln>
          </p:spPr>
        </p:cxnSp>
        <p:sp>
          <p:nvSpPr>
            <p:cNvPr id="5777" name="Google Shape;5777;p51"/>
            <p:cNvSpPr/>
            <p:nvPr/>
          </p:nvSpPr>
          <p:spPr>
            <a:xfrm>
              <a:off x="6601902" y="3690575"/>
              <a:ext cx="566400" cy="424800"/>
            </a:xfrm>
            <a:prstGeom prst="downArrow">
              <a:avLst>
                <a:gd name="adj1" fmla="val 50000"/>
                <a:gd name="adj2" fmla="val 50000"/>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8" name="Google Shape;5778;p51"/>
          <p:cNvGrpSpPr/>
          <p:nvPr/>
        </p:nvGrpSpPr>
        <p:grpSpPr>
          <a:xfrm>
            <a:off x="7136183" y="1179201"/>
            <a:ext cx="1304650" cy="1124856"/>
            <a:chOff x="7287122" y="1165658"/>
            <a:chExt cx="1219413" cy="1051365"/>
          </a:xfrm>
        </p:grpSpPr>
        <p:grpSp>
          <p:nvGrpSpPr>
            <p:cNvPr id="5779" name="Google Shape;5779;p51"/>
            <p:cNvGrpSpPr/>
            <p:nvPr/>
          </p:nvGrpSpPr>
          <p:grpSpPr>
            <a:xfrm>
              <a:off x="7287122" y="1969723"/>
              <a:ext cx="1219413" cy="247300"/>
              <a:chOff x="7287122" y="1969723"/>
              <a:chExt cx="1219413" cy="247300"/>
            </a:xfrm>
          </p:grpSpPr>
          <p:sp>
            <p:nvSpPr>
              <p:cNvPr id="5780" name="Google Shape;5780;p51"/>
              <p:cNvSpPr/>
              <p:nvPr/>
            </p:nvSpPr>
            <p:spPr>
              <a:xfrm flipH="1">
                <a:off x="8366247" y="1969723"/>
                <a:ext cx="140288" cy="247300"/>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81" name="Google Shape;5781;p51"/>
              <p:cNvGrpSpPr/>
              <p:nvPr/>
            </p:nvGrpSpPr>
            <p:grpSpPr>
              <a:xfrm>
                <a:off x="7287122" y="2063892"/>
                <a:ext cx="1151753" cy="73428"/>
                <a:chOff x="7287122" y="2063892"/>
                <a:chExt cx="1151753" cy="73428"/>
              </a:xfrm>
            </p:grpSpPr>
            <p:sp>
              <p:nvSpPr>
                <p:cNvPr id="5782" name="Google Shape;5782;p51"/>
                <p:cNvSpPr/>
                <p:nvPr/>
              </p:nvSpPr>
              <p:spPr>
                <a:xfrm flipH="1">
                  <a:off x="7287122" y="2063892"/>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83" name="Google Shape;5783;p51"/>
                <p:cNvCxnSpPr/>
                <p:nvPr/>
              </p:nvCxnSpPr>
              <p:spPr>
                <a:xfrm rot="10800000">
                  <a:off x="7818475" y="2100600"/>
                  <a:ext cx="620400" cy="0"/>
                </a:xfrm>
                <a:prstGeom prst="straightConnector1">
                  <a:avLst/>
                </a:prstGeom>
                <a:noFill/>
                <a:ln w="9525" cap="flat" cmpd="sng">
                  <a:solidFill>
                    <a:srgbClr val="CFD9E0"/>
                  </a:solidFill>
                  <a:prstDash val="solid"/>
                  <a:round/>
                  <a:headEnd type="none" w="med" len="med"/>
                  <a:tailEnd type="oval" w="med" len="med"/>
                </a:ln>
              </p:spPr>
            </p:cxnSp>
          </p:grpSp>
        </p:grpSp>
        <p:grpSp>
          <p:nvGrpSpPr>
            <p:cNvPr id="5784" name="Google Shape;5784;p51"/>
            <p:cNvGrpSpPr/>
            <p:nvPr/>
          </p:nvGrpSpPr>
          <p:grpSpPr>
            <a:xfrm>
              <a:off x="7287122" y="1712201"/>
              <a:ext cx="1219403" cy="246767"/>
              <a:chOff x="7287122" y="1712201"/>
              <a:chExt cx="1219403" cy="246767"/>
            </a:xfrm>
          </p:grpSpPr>
          <p:sp>
            <p:nvSpPr>
              <p:cNvPr id="5785" name="Google Shape;5785;p51"/>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86" name="Google Shape;5786;p51"/>
              <p:cNvGrpSpPr/>
              <p:nvPr/>
            </p:nvGrpSpPr>
            <p:grpSpPr>
              <a:xfrm>
                <a:off x="7287122" y="1842861"/>
                <a:ext cx="1005303" cy="73419"/>
                <a:chOff x="7287122" y="1842861"/>
                <a:chExt cx="1005303" cy="73419"/>
              </a:xfrm>
            </p:grpSpPr>
            <p:sp>
              <p:nvSpPr>
                <p:cNvPr id="5787" name="Google Shape;5787;p51"/>
                <p:cNvSpPr/>
                <p:nvPr/>
              </p:nvSpPr>
              <p:spPr>
                <a:xfrm flipH="1">
                  <a:off x="7287122" y="1842861"/>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88" name="Google Shape;5788;p51"/>
                <p:cNvCxnSpPr/>
                <p:nvPr/>
              </p:nvCxnSpPr>
              <p:spPr>
                <a:xfrm rot="10800000">
                  <a:off x="7818425" y="1879575"/>
                  <a:ext cx="474000" cy="0"/>
                </a:xfrm>
                <a:prstGeom prst="straightConnector1">
                  <a:avLst/>
                </a:prstGeom>
                <a:noFill/>
                <a:ln w="9525" cap="flat" cmpd="sng">
                  <a:solidFill>
                    <a:srgbClr val="A5B7C6"/>
                  </a:solidFill>
                  <a:prstDash val="solid"/>
                  <a:round/>
                  <a:headEnd type="none" w="med" len="med"/>
                  <a:tailEnd type="oval" w="med" len="med"/>
                </a:ln>
              </p:spPr>
            </p:cxnSp>
          </p:grpSp>
        </p:grpSp>
        <p:grpSp>
          <p:nvGrpSpPr>
            <p:cNvPr id="5789" name="Google Shape;5789;p51"/>
            <p:cNvGrpSpPr/>
            <p:nvPr/>
          </p:nvGrpSpPr>
          <p:grpSpPr>
            <a:xfrm>
              <a:off x="7287122" y="1447520"/>
              <a:ext cx="1219403" cy="286667"/>
              <a:chOff x="7287122" y="1447520"/>
              <a:chExt cx="1219403" cy="286667"/>
            </a:xfrm>
          </p:grpSpPr>
          <p:sp>
            <p:nvSpPr>
              <p:cNvPr id="5790" name="Google Shape;5790;p51"/>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91" name="Google Shape;5791;p51"/>
              <p:cNvGrpSpPr/>
              <p:nvPr/>
            </p:nvGrpSpPr>
            <p:grpSpPr>
              <a:xfrm>
                <a:off x="7287122" y="1581977"/>
                <a:ext cx="852803" cy="73428"/>
                <a:chOff x="7287122" y="1581977"/>
                <a:chExt cx="852803" cy="73428"/>
              </a:xfrm>
            </p:grpSpPr>
            <p:sp>
              <p:nvSpPr>
                <p:cNvPr id="5792" name="Google Shape;5792;p51"/>
                <p:cNvSpPr/>
                <p:nvPr/>
              </p:nvSpPr>
              <p:spPr>
                <a:xfrm flipH="1">
                  <a:off x="7287122" y="1581977"/>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93" name="Google Shape;5793;p51"/>
                <p:cNvCxnSpPr/>
                <p:nvPr/>
              </p:nvCxnSpPr>
              <p:spPr>
                <a:xfrm rot="10800000">
                  <a:off x="7818325" y="1618700"/>
                  <a:ext cx="321600" cy="0"/>
                </a:xfrm>
                <a:prstGeom prst="straightConnector1">
                  <a:avLst/>
                </a:prstGeom>
                <a:noFill/>
                <a:ln w="9525" cap="flat" cmpd="sng">
                  <a:solidFill>
                    <a:srgbClr val="869FB2"/>
                  </a:solidFill>
                  <a:prstDash val="solid"/>
                  <a:round/>
                  <a:headEnd type="none" w="med" len="med"/>
                  <a:tailEnd type="oval" w="med" len="med"/>
                </a:ln>
              </p:spPr>
            </p:cxnSp>
          </p:grpSp>
        </p:grpSp>
        <p:grpSp>
          <p:nvGrpSpPr>
            <p:cNvPr id="5794" name="Google Shape;5794;p51"/>
            <p:cNvGrpSpPr/>
            <p:nvPr/>
          </p:nvGrpSpPr>
          <p:grpSpPr>
            <a:xfrm>
              <a:off x="7287122" y="1165658"/>
              <a:ext cx="1219403" cy="344253"/>
              <a:chOff x="7287122" y="1165658"/>
              <a:chExt cx="1219403" cy="344253"/>
            </a:xfrm>
          </p:grpSpPr>
          <p:sp>
            <p:nvSpPr>
              <p:cNvPr id="5795" name="Google Shape;5795;p51"/>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96" name="Google Shape;5796;p51"/>
              <p:cNvGrpSpPr/>
              <p:nvPr/>
            </p:nvGrpSpPr>
            <p:grpSpPr>
              <a:xfrm>
                <a:off x="7287122" y="1341025"/>
                <a:ext cx="695703" cy="73419"/>
                <a:chOff x="7287122" y="1341025"/>
                <a:chExt cx="695703" cy="73419"/>
              </a:xfrm>
            </p:grpSpPr>
            <p:sp>
              <p:nvSpPr>
                <p:cNvPr id="5797" name="Google Shape;5797;p51"/>
                <p:cNvSpPr/>
                <p:nvPr/>
              </p:nvSpPr>
              <p:spPr>
                <a:xfrm flipH="1">
                  <a:off x="7287122" y="1341025"/>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98" name="Google Shape;5798;p51"/>
                <p:cNvCxnSpPr/>
                <p:nvPr/>
              </p:nvCxnSpPr>
              <p:spPr>
                <a:xfrm rot="10800000">
                  <a:off x="7818425" y="1377750"/>
                  <a:ext cx="164400" cy="0"/>
                </a:xfrm>
                <a:prstGeom prst="straightConnector1">
                  <a:avLst/>
                </a:prstGeom>
                <a:noFill/>
                <a:ln w="9525" cap="flat" cmpd="sng">
                  <a:solidFill>
                    <a:srgbClr val="869FB1"/>
                  </a:solidFill>
                  <a:prstDash val="solid"/>
                  <a:round/>
                  <a:headEnd type="none" w="med" len="med"/>
                  <a:tailEnd type="oval" w="med" len="med"/>
                </a:ln>
              </p:spPr>
            </p:cxnSp>
          </p:grpSp>
        </p:grpSp>
      </p:grpSp>
      <p:grpSp>
        <p:nvGrpSpPr>
          <p:cNvPr id="5799" name="Google Shape;5799;p51"/>
          <p:cNvGrpSpPr/>
          <p:nvPr/>
        </p:nvGrpSpPr>
        <p:grpSpPr>
          <a:xfrm>
            <a:off x="5802676" y="1185224"/>
            <a:ext cx="1397729" cy="1098540"/>
            <a:chOff x="5900602" y="1193063"/>
            <a:chExt cx="1299851" cy="1021707"/>
          </a:xfrm>
        </p:grpSpPr>
        <p:grpSp>
          <p:nvGrpSpPr>
            <p:cNvPr id="5800" name="Google Shape;5800;p51"/>
            <p:cNvGrpSpPr/>
            <p:nvPr/>
          </p:nvGrpSpPr>
          <p:grpSpPr>
            <a:xfrm>
              <a:off x="6520337" y="1193063"/>
              <a:ext cx="341815" cy="799959"/>
              <a:chOff x="6520337" y="1193063"/>
              <a:chExt cx="341815" cy="799959"/>
            </a:xfrm>
          </p:grpSpPr>
          <p:grpSp>
            <p:nvGrpSpPr>
              <p:cNvPr id="5801" name="Google Shape;5801;p51"/>
              <p:cNvGrpSpPr/>
              <p:nvPr/>
            </p:nvGrpSpPr>
            <p:grpSpPr>
              <a:xfrm>
                <a:off x="6520337" y="1589527"/>
                <a:ext cx="213950" cy="403494"/>
                <a:chOff x="6520337" y="1589527"/>
                <a:chExt cx="213950" cy="403494"/>
              </a:xfrm>
            </p:grpSpPr>
            <p:sp>
              <p:nvSpPr>
                <p:cNvPr id="5802" name="Google Shape;5802;p51"/>
                <p:cNvSpPr/>
                <p:nvPr/>
              </p:nvSpPr>
              <p:spPr>
                <a:xfrm rot="-5400000">
                  <a:off x="6522864" y="1587001"/>
                  <a:ext cx="208853" cy="213906"/>
                </a:xfrm>
                <a:custGeom>
                  <a:avLst/>
                  <a:gdLst/>
                  <a:ahLst/>
                  <a:cxnLst/>
                  <a:rect l="l" t="t" r="r" b="b"/>
                  <a:pathLst>
                    <a:path w="24013" h="24594" extrusionOk="0">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3" name="Google Shape;5803;p51"/>
                <p:cNvSpPr/>
                <p:nvPr/>
              </p:nvSpPr>
              <p:spPr>
                <a:xfrm rot="-5400000">
                  <a:off x="6529204" y="1787939"/>
                  <a:ext cx="196250" cy="213915"/>
                </a:xfrm>
                <a:custGeom>
                  <a:avLst/>
                  <a:gdLst/>
                  <a:ahLst/>
                  <a:cxnLst/>
                  <a:rect l="l" t="t" r="r" b="b"/>
                  <a:pathLst>
                    <a:path w="22564" h="24595" extrusionOk="0">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4" name="Google Shape;5804;p51"/>
              <p:cNvGrpSpPr/>
              <p:nvPr/>
            </p:nvGrpSpPr>
            <p:grpSpPr>
              <a:xfrm>
                <a:off x="6577204" y="1193063"/>
                <a:ext cx="284947" cy="464512"/>
                <a:chOff x="6577204" y="1193063"/>
                <a:chExt cx="284947" cy="464512"/>
              </a:xfrm>
            </p:grpSpPr>
            <p:sp>
              <p:nvSpPr>
                <p:cNvPr id="5805" name="Google Shape;5805;p51"/>
                <p:cNvSpPr/>
                <p:nvPr/>
              </p:nvSpPr>
              <p:spPr>
                <a:xfrm>
                  <a:off x="6577204"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06" name="Google Shape;5806;p51"/>
                <p:cNvCxnSpPr/>
                <p:nvPr/>
              </p:nvCxnSpPr>
              <p:spPr>
                <a:xfrm rot="10800000">
                  <a:off x="6677825" y="1279575"/>
                  <a:ext cx="0" cy="378000"/>
                </a:xfrm>
                <a:prstGeom prst="straightConnector1">
                  <a:avLst/>
                </a:prstGeom>
                <a:noFill/>
                <a:ln w="9525" cap="flat" cmpd="sng">
                  <a:solidFill>
                    <a:srgbClr val="A5B7C6"/>
                  </a:solidFill>
                  <a:prstDash val="solid"/>
                  <a:round/>
                  <a:headEnd type="none" w="med" len="med"/>
                  <a:tailEnd type="oval" w="med" len="med"/>
                </a:ln>
              </p:spPr>
            </p:cxnSp>
          </p:grpSp>
        </p:grpSp>
        <p:grpSp>
          <p:nvGrpSpPr>
            <p:cNvPr id="5807" name="Google Shape;5807;p51"/>
            <p:cNvGrpSpPr/>
            <p:nvPr/>
          </p:nvGrpSpPr>
          <p:grpSpPr>
            <a:xfrm>
              <a:off x="6238903" y="1193063"/>
              <a:ext cx="300475" cy="900152"/>
              <a:chOff x="6238903" y="1193063"/>
              <a:chExt cx="300475" cy="900152"/>
            </a:xfrm>
          </p:grpSpPr>
          <p:grpSp>
            <p:nvGrpSpPr>
              <p:cNvPr id="5808" name="Google Shape;5808;p51"/>
              <p:cNvGrpSpPr/>
              <p:nvPr/>
            </p:nvGrpSpPr>
            <p:grpSpPr>
              <a:xfrm>
                <a:off x="6290865" y="1489315"/>
                <a:ext cx="248514" cy="603900"/>
                <a:chOff x="6290865" y="1489315"/>
                <a:chExt cx="248514" cy="603900"/>
              </a:xfrm>
            </p:grpSpPr>
            <p:sp>
              <p:nvSpPr>
                <p:cNvPr id="5809" name="Google Shape;5809;p51"/>
                <p:cNvSpPr/>
                <p:nvPr/>
              </p:nvSpPr>
              <p:spPr>
                <a:xfrm rot="-5400000">
                  <a:off x="6260589" y="1519591"/>
                  <a:ext cx="309066" cy="248514"/>
                </a:xfrm>
                <a:custGeom>
                  <a:avLst/>
                  <a:gdLst/>
                  <a:ahLst/>
                  <a:cxnLst/>
                  <a:rect l="l" t="t" r="r" b="b"/>
                  <a:pathLst>
                    <a:path w="35535" h="28573" extrusionOk="0">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0" name="Google Shape;5810;p51"/>
                <p:cNvSpPr/>
                <p:nvPr/>
              </p:nvSpPr>
              <p:spPr>
                <a:xfrm rot="-5400000">
                  <a:off x="6266916" y="1820752"/>
                  <a:ext cx="296437" cy="248488"/>
                </a:xfrm>
                <a:custGeom>
                  <a:avLst/>
                  <a:gdLst/>
                  <a:ahLst/>
                  <a:cxnLst/>
                  <a:rect l="l" t="t" r="r" b="b"/>
                  <a:pathLst>
                    <a:path w="34083" h="28570" extrusionOk="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1" name="Google Shape;5811;p51"/>
              <p:cNvGrpSpPr/>
              <p:nvPr/>
            </p:nvGrpSpPr>
            <p:grpSpPr>
              <a:xfrm>
                <a:off x="6238903" y="1193063"/>
                <a:ext cx="284947" cy="333087"/>
                <a:chOff x="6238903" y="1193063"/>
                <a:chExt cx="284947" cy="333087"/>
              </a:xfrm>
            </p:grpSpPr>
            <p:sp>
              <p:nvSpPr>
                <p:cNvPr id="5812" name="Google Shape;5812;p51"/>
                <p:cNvSpPr/>
                <p:nvPr/>
              </p:nvSpPr>
              <p:spPr>
                <a:xfrm>
                  <a:off x="6238903" y="1193063"/>
                  <a:ext cx="284947" cy="63648"/>
                </a:xfrm>
                <a:custGeom>
                  <a:avLst/>
                  <a:gdLst/>
                  <a:ahLst/>
                  <a:cxnLst/>
                  <a:rect l="l" t="t" r="r" b="b"/>
                  <a:pathLst>
                    <a:path w="32762" h="7318" extrusionOk="0">
                      <a:moveTo>
                        <a:pt x="0" y="0"/>
                      </a:moveTo>
                      <a:lnTo>
                        <a:pt x="0" y="7317"/>
                      </a:lnTo>
                      <a:lnTo>
                        <a:pt x="32762" y="7317"/>
                      </a:lnTo>
                      <a:lnTo>
                        <a:pt x="3276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13" name="Google Shape;5813;p51"/>
                <p:cNvCxnSpPr/>
                <p:nvPr/>
              </p:nvCxnSpPr>
              <p:spPr>
                <a:xfrm rot="10800000">
                  <a:off x="6431250" y="1279250"/>
                  <a:ext cx="0" cy="246900"/>
                </a:xfrm>
                <a:prstGeom prst="straightConnector1">
                  <a:avLst/>
                </a:prstGeom>
                <a:noFill/>
                <a:ln w="9525" cap="flat" cmpd="sng">
                  <a:solidFill>
                    <a:srgbClr val="869FB2"/>
                  </a:solidFill>
                  <a:prstDash val="solid"/>
                  <a:round/>
                  <a:headEnd type="none" w="med" len="med"/>
                  <a:tailEnd type="oval" w="med" len="med"/>
                </a:ln>
              </p:spPr>
            </p:cxnSp>
          </p:grpSp>
        </p:grpSp>
        <p:grpSp>
          <p:nvGrpSpPr>
            <p:cNvPr id="5814" name="Google Shape;5814;p51"/>
            <p:cNvGrpSpPr/>
            <p:nvPr/>
          </p:nvGrpSpPr>
          <p:grpSpPr>
            <a:xfrm>
              <a:off x="5900602" y="1193063"/>
              <a:ext cx="444345" cy="1021707"/>
              <a:chOff x="5900602" y="1193063"/>
              <a:chExt cx="444345" cy="1021707"/>
            </a:xfrm>
          </p:grpSpPr>
          <p:grpSp>
            <p:nvGrpSpPr>
              <p:cNvPr id="5815" name="Google Shape;5815;p51"/>
              <p:cNvGrpSpPr/>
              <p:nvPr/>
            </p:nvGrpSpPr>
            <p:grpSpPr>
              <a:xfrm>
                <a:off x="6046501" y="1367785"/>
                <a:ext cx="298446" cy="846986"/>
                <a:chOff x="6046501" y="1367785"/>
                <a:chExt cx="298446" cy="846986"/>
              </a:xfrm>
            </p:grpSpPr>
            <p:sp>
              <p:nvSpPr>
                <p:cNvPr id="5816" name="Google Shape;5816;p51"/>
                <p:cNvSpPr/>
                <p:nvPr/>
              </p:nvSpPr>
              <p:spPr>
                <a:xfrm rot="-5400000">
                  <a:off x="5980418" y="1433868"/>
                  <a:ext cx="430613" cy="298446"/>
                </a:xfrm>
                <a:custGeom>
                  <a:avLst/>
                  <a:gdLst/>
                  <a:ahLst/>
                  <a:cxnLst/>
                  <a:rect l="l" t="t" r="r" b="b"/>
                  <a:pathLst>
                    <a:path w="49510" h="34314" extrusionOk="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7" name="Google Shape;5817;p51"/>
                <p:cNvSpPr/>
                <p:nvPr/>
              </p:nvSpPr>
              <p:spPr>
                <a:xfrm rot="-5400000">
                  <a:off x="5986745" y="1856568"/>
                  <a:ext cx="417984" cy="298420"/>
                </a:xfrm>
                <a:custGeom>
                  <a:avLst/>
                  <a:gdLst/>
                  <a:ahLst/>
                  <a:cxnLst/>
                  <a:rect l="l" t="t" r="r" b="b"/>
                  <a:pathLst>
                    <a:path w="48058" h="34311" extrusionOk="0">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8" name="Google Shape;5818;p51"/>
              <p:cNvGrpSpPr/>
              <p:nvPr/>
            </p:nvGrpSpPr>
            <p:grpSpPr>
              <a:xfrm>
                <a:off x="5900602" y="1193063"/>
                <a:ext cx="284947" cy="182312"/>
                <a:chOff x="5900602" y="1193063"/>
                <a:chExt cx="284947" cy="182312"/>
              </a:xfrm>
            </p:grpSpPr>
            <p:sp>
              <p:nvSpPr>
                <p:cNvPr id="5819" name="Google Shape;5819;p51"/>
                <p:cNvSpPr/>
                <p:nvPr/>
              </p:nvSpPr>
              <p:spPr>
                <a:xfrm>
                  <a:off x="5900602" y="1193063"/>
                  <a:ext cx="284947" cy="63648"/>
                </a:xfrm>
                <a:custGeom>
                  <a:avLst/>
                  <a:gdLst/>
                  <a:ahLst/>
                  <a:cxnLst/>
                  <a:rect l="l" t="t" r="r" b="b"/>
                  <a:pathLst>
                    <a:path w="32762" h="7318" extrusionOk="0">
                      <a:moveTo>
                        <a:pt x="0" y="0"/>
                      </a:moveTo>
                      <a:lnTo>
                        <a:pt x="0" y="7318"/>
                      </a:lnTo>
                      <a:lnTo>
                        <a:pt x="32762" y="7318"/>
                      </a:lnTo>
                      <a:lnTo>
                        <a:pt x="32762"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20" name="Google Shape;5820;p51"/>
                <p:cNvCxnSpPr/>
                <p:nvPr/>
              </p:nvCxnSpPr>
              <p:spPr>
                <a:xfrm rot="10800000">
                  <a:off x="6156950" y="1279675"/>
                  <a:ext cx="0" cy="95700"/>
                </a:xfrm>
                <a:prstGeom prst="straightConnector1">
                  <a:avLst/>
                </a:prstGeom>
                <a:noFill/>
                <a:ln w="9525" cap="flat" cmpd="sng">
                  <a:solidFill>
                    <a:srgbClr val="657E93"/>
                  </a:solidFill>
                  <a:prstDash val="solid"/>
                  <a:round/>
                  <a:headEnd type="none" w="med" len="med"/>
                  <a:tailEnd type="oval" w="med" len="med"/>
                </a:ln>
              </p:spPr>
            </p:cxnSp>
          </p:grpSp>
        </p:grpSp>
        <p:grpSp>
          <p:nvGrpSpPr>
            <p:cNvPr id="5821" name="Google Shape;5821;p51"/>
            <p:cNvGrpSpPr/>
            <p:nvPr/>
          </p:nvGrpSpPr>
          <p:grpSpPr>
            <a:xfrm>
              <a:off x="6738300" y="1193063"/>
              <a:ext cx="462153" cy="707634"/>
              <a:chOff x="6738300" y="1193063"/>
              <a:chExt cx="462153" cy="707634"/>
            </a:xfrm>
          </p:grpSpPr>
          <p:grpSp>
            <p:nvGrpSpPr>
              <p:cNvPr id="5822" name="Google Shape;5822;p51"/>
              <p:cNvGrpSpPr/>
              <p:nvPr/>
            </p:nvGrpSpPr>
            <p:grpSpPr>
              <a:xfrm>
                <a:off x="6915505" y="1193063"/>
                <a:ext cx="284947" cy="597387"/>
                <a:chOff x="6915505" y="1193063"/>
                <a:chExt cx="284947" cy="597387"/>
              </a:xfrm>
            </p:grpSpPr>
            <p:sp>
              <p:nvSpPr>
                <p:cNvPr id="5823" name="Google Shape;5823;p51"/>
                <p:cNvSpPr/>
                <p:nvPr/>
              </p:nvSpPr>
              <p:spPr>
                <a:xfrm>
                  <a:off x="6915505"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24" name="Google Shape;5824;p51"/>
                <p:cNvCxnSpPr/>
                <p:nvPr/>
              </p:nvCxnSpPr>
              <p:spPr>
                <a:xfrm rot="10800000">
                  <a:off x="6938275" y="1279850"/>
                  <a:ext cx="0" cy="510600"/>
                </a:xfrm>
                <a:prstGeom prst="straightConnector1">
                  <a:avLst/>
                </a:prstGeom>
                <a:noFill/>
                <a:ln w="9525" cap="flat" cmpd="sng">
                  <a:solidFill>
                    <a:srgbClr val="E3E7EA"/>
                  </a:solidFill>
                  <a:prstDash val="solid"/>
                  <a:round/>
                  <a:headEnd type="none" w="med" len="med"/>
                  <a:tailEnd type="oval" w="med" len="med"/>
                </a:ln>
              </p:spPr>
            </p:cxnSp>
          </p:grpSp>
          <p:grpSp>
            <p:nvGrpSpPr>
              <p:cNvPr id="5825" name="Google Shape;5825;p51"/>
              <p:cNvGrpSpPr/>
              <p:nvPr/>
            </p:nvGrpSpPr>
            <p:grpSpPr>
              <a:xfrm>
                <a:off x="6738300" y="1684725"/>
                <a:ext cx="230066" cy="215971"/>
                <a:chOff x="6738300" y="1684725"/>
                <a:chExt cx="230066" cy="215971"/>
              </a:xfrm>
            </p:grpSpPr>
            <p:sp>
              <p:nvSpPr>
                <p:cNvPr id="5826" name="Google Shape;5826;p51"/>
                <p:cNvSpPr/>
                <p:nvPr/>
              </p:nvSpPr>
              <p:spPr>
                <a:xfrm rot="-5400000">
                  <a:off x="6799187" y="1731518"/>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7" name="Google Shape;5827;p51"/>
                <p:cNvSpPr/>
                <p:nvPr/>
              </p:nvSpPr>
              <p:spPr>
                <a:xfrm rot="-5400000" flipH="1">
                  <a:off x="6799182" y="1623843"/>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5831"/>
        <p:cNvGrpSpPr/>
        <p:nvPr/>
      </p:nvGrpSpPr>
      <p:grpSpPr>
        <a:xfrm>
          <a:off x="0" y="0"/>
          <a:ext cx="0" cy="0"/>
          <a:chOff x="0" y="0"/>
          <a:chExt cx="0" cy="0"/>
        </a:xfrm>
      </p:grpSpPr>
      <p:sp>
        <p:nvSpPr>
          <p:cNvPr id="5832" name="Google Shape;5832;p52"/>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solidFill>
                  <a:srgbClr val="FFFFFF"/>
                </a:solidFill>
                <a:latin typeface="Arial"/>
                <a:ea typeface="Arial"/>
                <a:cs typeface="Arial"/>
                <a:sym typeface="Arial"/>
              </a:rPr>
              <a:t>...and our </a:t>
            </a:r>
            <a:r>
              <a:rPr lang="es">
                <a:latin typeface="Arial"/>
                <a:ea typeface="Arial"/>
                <a:cs typeface="Arial"/>
                <a:sym typeface="Arial"/>
              </a:rPr>
              <a:t>sets </a:t>
            </a:r>
            <a:r>
              <a:rPr lang="es">
                <a:solidFill>
                  <a:srgbClr val="FFFFFF"/>
                </a:solidFill>
                <a:latin typeface="Arial"/>
                <a:ea typeface="Arial"/>
                <a:cs typeface="Arial"/>
                <a:sym typeface="Arial"/>
              </a:rPr>
              <a:t>of editable icons</a:t>
            </a:r>
            <a:endParaRPr>
              <a:solidFill>
                <a:srgbClr val="FFFFFF"/>
              </a:solidFill>
              <a:latin typeface="Arial"/>
              <a:ea typeface="Arial"/>
              <a:cs typeface="Arial"/>
              <a:sym typeface="Arial"/>
            </a:endParaRPr>
          </a:p>
        </p:txBody>
      </p:sp>
      <p:sp>
        <p:nvSpPr>
          <p:cNvPr id="5833" name="Google Shape;5833;p52"/>
          <p:cNvSpPr txBox="1">
            <a:spLocks noGrp="1"/>
          </p:cNvSpPr>
          <p:nvPr>
            <p:ph type="body" idx="4294967295"/>
          </p:nvPr>
        </p:nvSpPr>
        <p:spPr>
          <a:xfrm>
            <a:off x="828875" y="1610275"/>
            <a:ext cx="7525800" cy="48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a:solidFill>
                  <a:srgbClr val="FFFFFF"/>
                </a:solidFill>
                <a:latin typeface="Arial"/>
                <a:ea typeface="Arial"/>
                <a:cs typeface="Arial"/>
                <a:sym typeface="Arial"/>
              </a:rPr>
              <a:t>You can</a:t>
            </a:r>
            <a:r>
              <a:rPr lang="es">
                <a:solidFill>
                  <a:srgbClr val="435D74"/>
                </a:solidFill>
                <a:latin typeface="Arial"/>
                <a:ea typeface="Arial"/>
                <a:cs typeface="Arial"/>
                <a:sym typeface="Arial"/>
              </a:rPr>
              <a:t> </a:t>
            </a:r>
            <a:r>
              <a:rPr lang="es">
                <a:solidFill>
                  <a:srgbClr val="869FB2"/>
                </a:solidFill>
                <a:latin typeface="Arial"/>
                <a:ea typeface="Arial"/>
                <a:cs typeface="Arial"/>
                <a:sym typeface="Arial"/>
              </a:rPr>
              <a:t>resize</a:t>
            </a:r>
            <a:r>
              <a:rPr lang="es">
                <a:solidFill>
                  <a:srgbClr val="435D74"/>
                </a:solidFill>
                <a:latin typeface="Arial"/>
                <a:ea typeface="Arial"/>
                <a:cs typeface="Arial"/>
                <a:sym typeface="Arial"/>
              </a:rPr>
              <a:t> </a:t>
            </a:r>
            <a:r>
              <a:rPr lang="es">
                <a:solidFill>
                  <a:srgbClr val="FFFFFF"/>
                </a:solidFill>
                <a:latin typeface="Arial"/>
                <a:ea typeface="Arial"/>
                <a:cs typeface="Arial"/>
                <a:sym typeface="Arial"/>
              </a:rPr>
              <a:t>these icons without losing quality.</a:t>
            </a:r>
            <a:endParaRPr>
              <a:solidFill>
                <a:srgbClr val="FFFFFF"/>
              </a:solidFill>
              <a:latin typeface="Arial"/>
              <a:ea typeface="Arial"/>
              <a:cs typeface="Arial"/>
              <a:sym typeface="Arial"/>
            </a:endParaRPr>
          </a:p>
          <a:p>
            <a:pPr marL="0" lvl="0" indent="0" algn="ctr" rtl="0">
              <a:spcBef>
                <a:spcPts val="0"/>
              </a:spcBef>
              <a:spcAft>
                <a:spcPts val="0"/>
              </a:spcAft>
              <a:buNone/>
            </a:pPr>
            <a:r>
              <a:rPr lang="es">
                <a:solidFill>
                  <a:srgbClr val="FFFFFF"/>
                </a:solidFill>
                <a:latin typeface="Arial"/>
                <a:ea typeface="Arial"/>
                <a:cs typeface="Arial"/>
                <a:sym typeface="Arial"/>
              </a:rPr>
              <a:t>You can </a:t>
            </a:r>
            <a:r>
              <a:rPr lang="es">
                <a:solidFill>
                  <a:srgbClr val="869FB2"/>
                </a:solidFill>
                <a:latin typeface="Arial"/>
                <a:ea typeface="Arial"/>
                <a:cs typeface="Arial"/>
                <a:sym typeface="Arial"/>
              </a:rPr>
              <a:t>change the stroke and fill color</a:t>
            </a:r>
            <a:r>
              <a:rPr lang="es">
                <a:solidFill>
                  <a:srgbClr val="FFFFFF"/>
                </a:solidFill>
                <a:latin typeface="Arial"/>
                <a:ea typeface="Arial"/>
                <a:cs typeface="Arial"/>
                <a:sym typeface="Arial"/>
              </a:rPr>
              <a:t>; just select the icon and click on the</a:t>
            </a:r>
            <a:r>
              <a:rPr lang="es">
                <a:solidFill>
                  <a:srgbClr val="435D74"/>
                </a:solidFill>
                <a:latin typeface="Arial"/>
                <a:ea typeface="Arial"/>
                <a:cs typeface="Arial"/>
                <a:sym typeface="Arial"/>
              </a:rPr>
              <a:t> </a:t>
            </a:r>
            <a:r>
              <a:rPr lang="es">
                <a:solidFill>
                  <a:srgbClr val="869FB2"/>
                </a:solidFill>
                <a:latin typeface="Arial"/>
                <a:ea typeface="Arial"/>
                <a:cs typeface="Arial"/>
                <a:sym typeface="Arial"/>
              </a:rPr>
              <a:t>paint bucket/pen</a:t>
            </a:r>
            <a:r>
              <a:rPr lang="es">
                <a:solidFill>
                  <a:srgbClr val="FFFFFF"/>
                </a:solidFill>
                <a:latin typeface="Arial"/>
                <a:ea typeface="Arial"/>
                <a:cs typeface="Arial"/>
                <a:sym typeface="Arial"/>
              </a:rPr>
              <a:t>.</a:t>
            </a:r>
            <a:endParaRPr>
              <a:solidFill>
                <a:srgbClr val="FFFFFF"/>
              </a:solidFill>
              <a:latin typeface="Arial"/>
              <a:ea typeface="Arial"/>
              <a:cs typeface="Arial"/>
              <a:sym typeface="Arial"/>
            </a:endParaRPr>
          </a:p>
          <a:p>
            <a:pPr marL="0" lvl="0" indent="0" algn="ctr" rtl="0">
              <a:spcBef>
                <a:spcPts val="0"/>
              </a:spcBef>
              <a:spcAft>
                <a:spcPts val="0"/>
              </a:spcAft>
              <a:buNone/>
            </a:pPr>
            <a:r>
              <a:rPr lang="es">
                <a:solidFill>
                  <a:srgbClr val="FFFFFF"/>
                </a:solidFill>
                <a:latin typeface="Arial"/>
                <a:ea typeface="Arial"/>
                <a:cs typeface="Arial"/>
                <a:sym typeface="Arial"/>
              </a:rPr>
              <a:t>In Google Slides, you can also use </a:t>
            </a:r>
            <a:r>
              <a:rPr lang="es">
                <a:solidFill>
                  <a:srgbClr val="869FB2"/>
                </a:solidFill>
                <a:uFill>
                  <a:noFill/>
                </a:uFill>
                <a:latin typeface="Arial"/>
                <a:ea typeface="Arial"/>
                <a:cs typeface="Arial"/>
                <a:sym typeface="Arial"/>
                <a:hlinkClick r:id="rId3">
                  <a:extLst>
                    <a:ext uri="{A12FA001-AC4F-418D-AE19-62706E023703}">
                      <ahyp:hlinkClr xmlns:ahyp="http://schemas.microsoft.com/office/drawing/2018/hyperlinkcolor" val="tx"/>
                    </a:ext>
                  </a:extLst>
                </a:hlinkClick>
              </a:rPr>
              <a:t>Flaticon’s extension</a:t>
            </a:r>
            <a:r>
              <a:rPr lang="es">
                <a:solidFill>
                  <a:srgbClr val="FFFFFF"/>
                </a:solidFill>
                <a:latin typeface="Arial"/>
                <a:ea typeface="Arial"/>
                <a:cs typeface="Arial"/>
                <a:sym typeface="Arial"/>
              </a:rPr>
              <a:t>, allowing you to customize and add even more icons.</a:t>
            </a:r>
            <a:br>
              <a:rPr lang="es">
                <a:solidFill>
                  <a:srgbClr val="435D74"/>
                </a:solidFill>
                <a:latin typeface="Arial"/>
                <a:ea typeface="Arial"/>
                <a:cs typeface="Arial"/>
                <a:sym typeface="Arial"/>
              </a:rPr>
            </a:br>
            <a:endParaRPr>
              <a:solidFill>
                <a:srgbClr val="435D74"/>
              </a:solidFill>
              <a:latin typeface="Arial"/>
              <a:ea typeface="Arial"/>
              <a:cs typeface="Arial"/>
              <a:sym typeface="Arial"/>
            </a:endParaRPr>
          </a:p>
        </p:txBody>
      </p:sp>
      <p:grpSp>
        <p:nvGrpSpPr>
          <p:cNvPr id="5834" name="Google Shape;5834;p52"/>
          <p:cNvGrpSpPr/>
          <p:nvPr/>
        </p:nvGrpSpPr>
        <p:grpSpPr>
          <a:xfrm>
            <a:off x="829359" y="2307635"/>
            <a:ext cx="339235" cy="298186"/>
            <a:chOff x="898875" y="244725"/>
            <a:chExt cx="481800" cy="423500"/>
          </a:xfrm>
        </p:grpSpPr>
        <p:sp>
          <p:nvSpPr>
            <p:cNvPr id="5835" name="Google Shape;5835;p52"/>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36" name="Google Shape;5836;p52"/>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37" name="Google Shape;5837;p52"/>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38" name="Google Shape;5838;p52"/>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39" name="Google Shape;5839;p52"/>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40" name="Google Shape;5840;p52"/>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41" name="Google Shape;5841;p52"/>
          <p:cNvGrpSpPr/>
          <p:nvPr/>
        </p:nvGrpSpPr>
        <p:grpSpPr>
          <a:xfrm>
            <a:off x="1267741" y="2287103"/>
            <a:ext cx="298169" cy="339253"/>
            <a:chOff x="1529350" y="258825"/>
            <a:chExt cx="423475" cy="481825"/>
          </a:xfrm>
        </p:grpSpPr>
        <p:sp>
          <p:nvSpPr>
            <p:cNvPr id="5842" name="Google Shape;5842;p52"/>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43" name="Google Shape;5843;p52"/>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44" name="Google Shape;5844;p52"/>
          <p:cNvGrpSpPr/>
          <p:nvPr/>
        </p:nvGrpSpPr>
        <p:grpSpPr>
          <a:xfrm>
            <a:off x="1660716" y="2367273"/>
            <a:ext cx="340890" cy="178912"/>
            <a:chOff x="2084325" y="363300"/>
            <a:chExt cx="484150" cy="254100"/>
          </a:xfrm>
        </p:grpSpPr>
        <p:sp>
          <p:nvSpPr>
            <p:cNvPr id="5845" name="Google Shape;5845;p52"/>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46" name="Google Shape;5846;p52"/>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47" name="Google Shape;5847;p52"/>
          <p:cNvGrpSpPr/>
          <p:nvPr/>
        </p:nvGrpSpPr>
        <p:grpSpPr>
          <a:xfrm>
            <a:off x="2110011" y="2287102"/>
            <a:ext cx="298169" cy="339253"/>
            <a:chOff x="2707500" y="249400"/>
            <a:chExt cx="423475" cy="481825"/>
          </a:xfrm>
        </p:grpSpPr>
        <p:sp>
          <p:nvSpPr>
            <p:cNvPr id="5848" name="Google Shape;5848;p52"/>
            <p:cNvSpPr/>
            <p:nvPr/>
          </p:nvSpPr>
          <p:spPr>
            <a:xfrm>
              <a:off x="2739175" y="420675"/>
              <a:ext cx="360100" cy="310550"/>
            </a:xfrm>
            <a:custGeom>
              <a:avLst/>
              <a:gdLst/>
              <a:ahLst/>
              <a:cxnLst/>
              <a:rect l="l" t="t" r="r" b="b"/>
              <a:pathLst>
                <a:path w="14404" h="12422" extrusionOk="0">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49" name="Google Shape;5849;p52"/>
            <p:cNvSpPr/>
            <p:nvPr/>
          </p:nvSpPr>
          <p:spPr>
            <a:xfrm>
              <a:off x="2707500" y="249400"/>
              <a:ext cx="423475" cy="141175"/>
            </a:xfrm>
            <a:custGeom>
              <a:avLst/>
              <a:gdLst/>
              <a:ahLst/>
              <a:cxnLst/>
              <a:rect l="l" t="t" r="r" b="b"/>
              <a:pathLst>
                <a:path w="16939" h="5647" extrusionOk="0">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50" name="Google Shape;5850;p52"/>
          <p:cNvGrpSpPr/>
          <p:nvPr/>
        </p:nvGrpSpPr>
        <p:grpSpPr>
          <a:xfrm>
            <a:off x="2523626" y="2287428"/>
            <a:ext cx="305386" cy="338602"/>
            <a:chOff x="3300325" y="249875"/>
            <a:chExt cx="433725" cy="480900"/>
          </a:xfrm>
        </p:grpSpPr>
        <p:sp>
          <p:nvSpPr>
            <p:cNvPr id="5851" name="Google Shape;5851;p52"/>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2" name="Google Shape;5852;p52"/>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3" name="Google Shape;5853;p52"/>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4" name="Google Shape;5854;p52"/>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5" name="Google Shape;5855;p52"/>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6" name="Google Shape;5856;p52"/>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57" name="Google Shape;5857;p52"/>
          <p:cNvGrpSpPr/>
          <p:nvPr/>
        </p:nvGrpSpPr>
        <p:grpSpPr>
          <a:xfrm>
            <a:off x="2912712" y="2287349"/>
            <a:ext cx="352349" cy="338760"/>
            <a:chOff x="3854700" y="249750"/>
            <a:chExt cx="500425" cy="481125"/>
          </a:xfrm>
        </p:grpSpPr>
        <p:sp>
          <p:nvSpPr>
            <p:cNvPr id="5858" name="Google Shape;5858;p52"/>
            <p:cNvSpPr/>
            <p:nvPr/>
          </p:nvSpPr>
          <p:spPr>
            <a:xfrm>
              <a:off x="4206725" y="598350"/>
              <a:ext cx="70775" cy="68025"/>
            </a:xfrm>
            <a:custGeom>
              <a:avLst/>
              <a:gdLst/>
              <a:ahLst/>
              <a:cxnLst/>
              <a:rect l="l" t="t" r="r" b="b"/>
              <a:pathLst>
                <a:path w="2831" h="2721" extrusionOk="0">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9" name="Google Shape;5859;p52"/>
            <p:cNvSpPr/>
            <p:nvPr/>
          </p:nvSpPr>
          <p:spPr>
            <a:xfrm>
              <a:off x="4226750" y="538600"/>
              <a:ext cx="91250" cy="48150"/>
            </a:xfrm>
            <a:custGeom>
              <a:avLst/>
              <a:gdLst/>
              <a:ahLst/>
              <a:cxnLst/>
              <a:rect l="l" t="t" r="r" b="b"/>
              <a:pathLst>
                <a:path w="3650" h="1926" extrusionOk="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0" name="Google Shape;5860;p52"/>
            <p:cNvSpPr/>
            <p:nvPr/>
          </p:nvSpPr>
          <p:spPr>
            <a:xfrm>
              <a:off x="4146500" y="618325"/>
              <a:ext cx="52050" cy="88650"/>
            </a:xfrm>
            <a:custGeom>
              <a:avLst/>
              <a:gdLst/>
              <a:ahLst/>
              <a:cxnLst/>
              <a:rect l="l" t="t" r="r" b="b"/>
              <a:pathLst>
                <a:path w="2082" h="3546" extrusionOk="0">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1" name="Google Shape;5861;p52"/>
            <p:cNvSpPr/>
            <p:nvPr/>
          </p:nvSpPr>
          <p:spPr>
            <a:xfrm>
              <a:off x="3927425" y="319075"/>
              <a:ext cx="70650" cy="67850"/>
            </a:xfrm>
            <a:custGeom>
              <a:avLst/>
              <a:gdLst/>
              <a:ahLst/>
              <a:cxnLst/>
              <a:rect l="l" t="t" r="r" b="b"/>
              <a:pathLst>
                <a:path w="2826" h="2714" extrusionOk="0">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2" name="Google Shape;5862;p52"/>
            <p:cNvSpPr/>
            <p:nvPr/>
          </p:nvSpPr>
          <p:spPr>
            <a:xfrm>
              <a:off x="4007000" y="279300"/>
              <a:ext cx="51675" cy="88150"/>
            </a:xfrm>
            <a:custGeom>
              <a:avLst/>
              <a:gdLst/>
              <a:ahLst/>
              <a:cxnLst/>
              <a:rect l="l" t="t" r="r" b="b"/>
              <a:pathLst>
                <a:path w="2067" h="3526" extrusionOk="0">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3" name="Google Shape;5863;p52"/>
            <p:cNvSpPr/>
            <p:nvPr/>
          </p:nvSpPr>
          <p:spPr>
            <a:xfrm>
              <a:off x="3887300" y="398850"/>
              <a:ext cx="91800" cy="48250"/>
            </a:xfrm>
            <a:custGeom>
              <a:avLst/>
              <a:gdLst/>
              <a:ahLst/>
              <a:cxnLst/>
              <a:rect l="l" t="t" r="r" b="b"/>
              <a:pathLst>
                <a:path w="3672" h="1930" extrusionOk="0">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4" name="Google Shape;5864;p52"/>
            <p:cNvSpPr/>
            <p:nvPr/>
          </p:nvSpPr>
          <p:spPr>
            <a:xfrm>
              <a:off x="3854700" y="413675"/>
              <a:ext cx="353475" cy="317200"/>
            </a:xfrm>
            <a:custGeom>
              <a:avLst/>
              <a:gdLst/>
              <a:ahLst/>
              <a:cxnLst/>
              <a:rect l="l" t="t" r="r" b="b"/>
              <a:pathLst>
                <a:path w="14139" h="12688" extrusionOk="0">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5" name="Google Shape;5865;p52"/>
            <p:cNvSpPr/>
            <p:nvPr/>
          </p:nvSpPr>
          <p:spPr>
            <a:xfrm>
              <a:off x="3996825" y="249750"/>
              <a:ext cx="358300" cy="322025"/>
            </a:xfrm>
            <a:custGeom>
              <a:avLst/>
              <a:gdLst/>
              <a:ahLst/>
              <a:cxnLst/>
              <a:rect l="l" t="t" r="r" b="b"/>
              <a:pathLst>
                <a:path w="14332" h="12881" extrusionOk="0">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66" name="Google Shape;5866;p52"/>
          <p:cNvGrpSpPr/>
          <p:nvPr/>
        </p:nvGrpSpPr>
        <p:grpSpPr>
          <a:xfrm>
            <a:off x="3330701" y="2287349"/>
            <a:ext cx="352349" cy="338760"/>
            <a:chOff x="4447550" y="249750"/>
            <a:chExt cx="500425" cy="481125"/>
          </a:xfrm>
        </p:grpSpPr>
        <p:sp>
          <p:nvSpPr>
            <p:cNvPr id="5867" name="Google Shape;5867;p52"/>
            <p:cNvSpPr/>
            <p:nvPr/>
          </p:nvSpPr>
          <p:spPr>
            <a:xfrm>
              <a:off x="4447550" y="413675"/>
              <a:ext cx="353475" cy="317200"/>
            </a:xfrm>
            <a:custGeom>
              <a:avLst/>
              <a:gdLst/>
              <a:ahLst/>
              <a:cxnLst/>
              <a:rect l="l" t="t" r="r" b="b"/>
              <a:pathLst>
                <a:path w="14139" h="12688" extrusionOk="0">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8" name="Google Shape;5868;p52"/>
            <p:cNvSpPr/>
            <p:nvPr/>
          </p:nvSpPr>
          <p:spPr>
            <a:xfrm>
              <a:off x="4589675" y="249750"/>
              <a:ext cx="358300" cy="322025"/>
            </a:xfrm>
            <a:custGeom>
              <a:avLst/>
              <a:gdLst/>
              <a:ahLst/>
              <a:cxnLst/>
              <a:rect l="l" t="t" r="r" b="b"/>
              <a:pathLst>
                <a:path w="14332" h="12881" extrusionOk="0">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69" name="Google Shape;5869;p52"/>
          <p:cNvGrpSpPr/>
          <p:nvPr/>
        </p:nvGrpSpPr>
        <p:grpSpPr>
          <a:xfrm>
            <a:off x="3759902" y="2287102"/>
            <a:ext cx="339253" cy="339253"/>
            <a:chOff x="5049725" y="249400"/>
            <a:chExt cx="481825" cy="481825"/>
          </a:xfrm>
        </p:grpSpPr>
        <p:sp>
          <p:nvSpPr>
            <p:cNvPr id="5870" name="Google Shape;5870;p52"/>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1" name="Google Shape;5871;p52"/>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72" name="Google Shape;5872;p52"/>
          <p:cNvGrpSpPr/>
          <p:nvPr/>
        </p:nvGrpSpPr>
        <p:grpSpPr>
          <a:xfrm>
            <a:off x="4173843" y="2287102"/>
            <a:ext cx="339253" cy="339253"/>
            <a:chOff x="5660400" y="238125"/>
            <a:chExt cx="481825" cy="481825"/>
          </a:xfrm>
        </p:grpSpPr>
        <p:sp>
          <p:nvSpPr>
            <p:cNvPr id="5873" name="Google Shape;5873;p52"/>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4" name="Google Shape;5874;p52"/>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75" name="Google Shape;5875;p52"/>
          <p:cNvGrpSpPr/>
          <p:nvPr/>
        </p:nvGrpSpPr>
        <p:grpSpPr>
          <a:xfrm>
            <a:off x="4590529" y="2287102"/>
            <a:ext cx="339253" cy="339253"/>
            <a:chOff x="6235400" y="249400"/>
            <a:chExt cx="481825" cy="481825"/>
          </a:xfrm>
        </p:grpSpPr>
        <p:sp>
          <p:nvSpPr>
            <p:cNvPr id="5876" name="Google Shape;5876;p52"/>
            <p:cNvSpPr/>
            <p:nvPr/>
          </p:nvSpPr>
          <p:spPr>
            <a:xfrm>
              <a:off x="6425625" y="482025"/>
              <a:ext cx="177700" cy="135375"/>
            </a:xfrm>
            <a:custGeom>
              <a:avLst/>
              <a:gdLst/>
              <a:ahLst/>
              <a:cxnLst/>
              <a:rect l="l" t="t" r="r" b="b"/>
              <a:pathLst>
                <a:path w="7108" h="5415" extrusionOk="0">
                  <a:moveTo>
                    <a:pt x="5415" y="0"/>
                  </a:moveTo>
                  <a:lnTo>
                    <a:pt x="1" y="5415"/>
                  </a:lnTo>
                  <a:lnTo>
                    <a:pt x="7107" y="5415"/>
                  </a:lnTo>
                  <a:lnTo>
                    <a:pt x="7107" y="1696"/>
                  </a:lnTo>
                  <a:lnTo>
                    <a:pt x="54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7" name="Google Shape;5877;p52"/>
            <p:cNvSpPr/>
            <p:nvPr/>
          </p:nvSpPr>
          <p:spPr>
            <a:xfrm>
              <a:off x="6462150" y="419775"/>
              <a:ext cx="28250" cy="28250"/>
            </a:xfrm>
            <a:custGeom>
              <a:avLst/>
              <a:gdLst/>
              <a:ahLst/>
              <a:cxnLst/>
              <a:rect l="l" t="t" r="r" b="b"/>
              <a:pathLst>
                <a:path w="1130" h="1130" extrusionOk="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8" name="Google Shape;5878;p52"/>
            <p:cNvSpPr/>
            <p:nvPr/>
          </p:nvSpPr>
          <p:spPr>
            <a:xfrm>
              <a:off x="6349225" y="508600"/>
              <a:ext cx="113625" cy="108800"/>
            </a:xfrm>
            <a:custGeom>
              <a:avLst/>
              <a:gdLst/>
              <a:ahLst/>
              <a:cxnLst/>
              <a:rect l="l" t="t" r="r" b="b"/>
              <a:pathLst>
                <a:path w="4545" h="4352" extrusionOk="0">
                  <a:moveTo>
                    <a:pt x="2858" y="0"/>
                  </a:moveTo>
                  <a:lnTo>
                    <a:pt x="0" y="2623"/>
                  </a:lnTo>
                  <a:lnTo>
                    <a:pt x="0" y="4352"/>
                  </a:lnTo>
                  <a:lnTo>
                    <a:pt x="1461" y="4352"/>
                  </a:lnTo>
                  <a:lnTo>
                    <a:pt x="4544" y="1265"/>
                  </a:lnTo>
                  <a:lnTo>
                    <a:pt x="28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9" name="Google Shape;5879;p52"/>
            <p:cNvSpPr/>
            <p:nvPr/>
          </p:nvSpPr>
          <p:spPr>
            <a:xfrm>
              <a:off x="6349225" y="363300"/>
              <a:ext cx="254100" cy="172575"/>
            </a:xfrm>
            <a:custGeom>
              <a:avLst/>
              <a:gdLst/>
              <a:ahLst/>
              <a:cxnLst/>
              <a:rect l="l" t="t" r="r" b="b"/>
              <a:pathLst>
                <a:path w="10164" h="6903" extrusionOk="0">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80" name="Google Shape;5880;p52"/>
            <p:cNvSpPr/>
            <p:nvPr/>
          </p:nvSpPr>
          <p:spPr>
            <a:xfrm>
              <a:off x="6235400" y="249400"/>
              <a:ext cx="481825" cy="481825"/>
            </a:xfrm>
            <a:custGeom>
              <a:avLst/>
              <a:gdLst/>
              <a:ahLst/>
              <a:cxnLst/>
              <a:rect l="l" t="t" r="r" b="b"/>
              <a:pathLst>
                <a:path w="19273" h="19273" extrusionOk="0">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81" name="Google Shape;5881;p52"/>
          <p:cNvGrpSpPr/>
          <p:nvPr/>
        </p:nvGrpSpPr>
        <p:grpSpPr>
          <a:xfrm>
            <a:off x="828875" y="2731810"/>
            <a:ext cx="340204" cy="298116"/>
            <a:chOff x="899850" y="871450"/>
            <a:chExt cx="483175" cy="423400"/>
          </a:xfrm>
        </p:grpSpPr>
        <p:sp>
          <p:nvSpPr>
            <p:cNvPr id="5882" name="Google Shape;5882;p52"/>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83" name="Google Shape;5883;p52"/>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84" name="Google Shape;5884;p52"/>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85" name="Google Shape;5885;p52"/>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886" name="Google Shape;5886;p52"/>
          <p:cNvSpPr/>
          <p:nvPr/>
        </p:nvSpPr>
        <p:spPr>
          <a:xfrm>
            <a:off x="1265674" y="2711214"/>
            <a:ext cx="302200" cy="339253"/>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887" name="Google Shape;5887;p52"/>
          <p:cNvGrpSpPr/>
          <p:nvPr/>
        </p:nvGrpSpPr>
        <p:grpSpPr>
          <a:xfrm>
            <a:off x="1660875" y="2711232"/>
            <a:ext cx="340573" cy="339271"/>
            <a:chOff x="2085450" y="842250"/>
            <a:chExt cx="483700" cy="481850"/>
          </a:xfrm>
        </p:grpSpPr>
        <p:sp>
          <p:nvSpPr>
            <p:cNvPr id="5888" name="Google Shape;5888;p52"/>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89" name="Google Shape;5889;p52"/>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90" name="Google Shape;5890;p52"/>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91" name="Google Shape;5891;p52"/>
          <p:cNvGrpSpPr/>
          <p:nvPr/>
        </p:nvGrpSpPr>
        <p:grpSpPr>
          <a:xfrm>
            <a:off x="2089443" y="2711241"/>
            <a:ext cx="339306" cy="339253"/>
            <a:chOff x="2685825" y="840375"/>
            <a:chExt cx="481900" cy="481825"/>
          </a:xfrm>
        </p:grpSpPr>
        <p:sp>
          <p:nvSpPr>
            <p:cNvPr id="5892" name="Google Shape;5892;p52"/>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93" name="Google Shape;5893;p52"/>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94" name="Google Shape;5894;p52"/>
          <p:cNvGrpSpPr/>
          <p:nvPr/>
        </p:nvGrpSpPr>
        <p:grpSpPr>
          <a:xfrm>
            <a:off x="2501104" y="2710924"/>
            <a:ext cx="350431" cy="339887"/>
            <a:chOff x="3270675" y="841800"/>
            <a:chExt cx="497700" cy="482725"/>
          </a:xfrm>
        </p:grpSpPr>
        <p:sp>
          <p:nvSpPr>
            <p:cNvPr id="5895" name="Google Shape;5895;p52"/>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96" name="Google Shape;5896;p52"/>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97" name="Google Shape;5897;p52"/>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898" name="Google Shape;5898;p52"/>
          <p:cNvSpPr/>
          <p:nvPr/>
        </p:nvSpPr>
        <p:spPr>
          <a:xfrm>
            <a:off x="2919129" y="272181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899" name="Google Shape;5899;p52"/>
          <p:cNvGrpSpPr/>
          <p:nvPr/>
        </p:nvGrpSpPr>
        <p:grpSpPr>
          <a:xfrm>
            <a:off x="3337249" y="2731783"/>
            <a:ext cx="339253" cy="298169"/>
            <a:chOff x="4467200" y="877100"/>
            <a:chExt cx="481825" cy="423475"/>
          </a:xfrm>
        </p:grpSpPr>
        <p:sp>
          <p:nvSpPr>
            <p:cNvPr id="5900" name="Google Shape;5900;p52"/>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01" name="Google Shape;5901;p52"/>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02" name="Google Shape;5902;p52"/>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03" name="Google Shape;5903;p52"/>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04" name="Google Shape;5904;p52"/>
          <p:cNvGrpSpPr/>
          <p:nvPr/>
        </p:nvGrpSpPr>
        <p:grpSpPr>
          <a:xfrm>
            <a:off x="3752140" y="2711232"/>
            <a:ext cx="354778" cy="339271"/>
            <a:chOff x="5045500" y="842250"/>
            <a:chExt cx="503875" cy="481850"/>
          </a:xfrm>
        </p:grpSpPr>
        <p:sp>
          <p:nvSpPr>
            <p:cNvPr id="5905" name="Google Shape;5905;p52"/>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06" name="Google Shape;5906;p52"/>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07" name="Google Shape;5907;p52"/>
          <p:cNvGrpSpPr/>
          <p:nvPr/>
        </p:nvGrpSpPr>
        <p:grpSpPr>
          <a:xfrm>
            <a:off x="4174987" y="2737451"/>
            <a:ext cx="336965" cy="286833"/>
            <a:chOff x="5645200" y="879425"/>
            <a:chExt cx="478575" cy="407375"/>
          </a:xfrm>
        </p:grpSpPr>
        <p:sp>
          <p:nvSpPr>
            <p:cNvPr id="5908" name="Google Shape;5908;p52"/>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09" name="Google Shape;5909;p52"/>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0" name="Google Shape;5910;p52"/>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1" name="Google Shape;5911;p52"/>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2" name="Google Shape;5912;p52"/>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3" name="Google Shape;5913;p52"/>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14" name="Google Shape;5914;p52"/>
          <p:cNvGrpSpPr/>
          <p:nvPr/>
        </p:nvGrpSpPr>
        <p:grpSpPr>
          <a:xfrm>
            <a:off x="4611062" y="2711241"/>
            <a:ext cx="298186" cy="339253"/>
            <a:chOff x="6264525" y="842250"/>
            <a:chExt cx="423500" cy="481825"/>
          </a:xfrm>
        </p:grpSpPr>
        <p:sp>
          <p:nvSpPr>
            <p:cNvPr id="5915" name="Google Shape;5915;p52"/>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6" name="Google Shape;5916;p52"/>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7" name="Google Shape;5917;p52"/>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8" name="Google Shape;5918;p52"/>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9" name="Google Shape;5919;p52"/>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0" name="Google Shape;5920;p52"/>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1" name="Google Shape;5921;p52"/>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22" name="Google Shape;5922;p52"/>
          <p:cNvGrpSpPr/>
          <p:nvPr/>
        </p:nvGrpSpPr>
        <p:grpSpPr>
          <a:xfrm>
            <a:off x="829350" y="3125895"/>
            <a:ext cx="339253" cy="339253"/>
            <a:chOff x="900750" y="1436075"/>
            <a:chExt cx="481825" cy="481825"/>
          </a:xfrm>
        </p:grpSpPr>
        <p:sp>
          <p:nvSpPr>
            <p:cNvPr id="5923" name="Google Shape;5923;p52"/>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4" name="Google Shape;5924;p52"/>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5" name="Google Shape;5925;p52"/>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6" name="Google Shape;5926;p52"/>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27" name="Google Shape;5927;p52"/>
          <p:cNvGrpSpPr/>
          <p:nvPr/>
        </p:nvGrpSpPr>
        <p:grpSpPr>
          <a:xfrm>
            <a:off x="1247198" y="3186183"/>
            <a:ext cx="339253" cy="218676"/>
            <a:chOff x="1492675" y="1520750"/>
            <a:chExt cx="481825" cy="310575"/>
          </a:xfrm>
        </p:grpSpPr>
        <p:sp>
          <p:nvSpPr>
            <p:cNvPr id="5928" name="Google Shape;5928;p52"/>
            <p:cNvSpPr/>
            <p:nvPr/>
          </p:nvSpPr>
          <p:spPr>
            <a:xfrm>
              <a:off x="1492675" y="1540400"/>
              <a:ext cx="481825" cy="290925"/>
            </a:xfrm>
            <a:custGeom>
              <a:avLst/>
              <a:gdLst/>
              <a:ahLst/>
              <a:cxnLst/>
              <a:rect l="l" t="t" r="r" b="b"/>
              <a:pathLst>
                <a:path w="19273" h="11637" extrusionOk="0">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9" name="Google Shape;5929;p52"/>
            <p:cNvSpPr/>
            <p:nvPr/>
          </p:nvSpPr>
          <p:spPr>
            <a:xfrm>
              <a:off x="1522575" y="1520750"/>
              <a:ext cx="421975" cy="165800"/>
            </a:xfrm>
            <a:custGeom>
              <a:avLst/>
              <a:gdLst/>
              <a:ahLst/>
              <a:cxnLst/>
              <a:rect l="l" t="t" r="r" b="b"/>
              <a:pathLst>
                <a:path w="16879" h="6632" extrusionOk="0">
                  <a:moveTo>
                    <a:pt x="497" y="1"/>
                  </a:moveTo>
                  <a:cubicBezTo>
                    <a:pt x="328" y="1"/>
                    <a:pt x="160" y="31"/>
                    <a:pt x="0" y="82"/>
                  </a:cubicBezTo>
                  <a:lnTo>
                    <a:pt x="8441" y="6631"/>
                  </a:lnTo>
                  <a:lnTo>
                    <a:pt x="16878" y="82"/>
                  </a:lnTo>
                  <a:cubicBezTo>
                    <a:pt x="16719" y="31"/>
                    <a:pt x="16550" y="1"/>
                    <a:pt x="163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30" name="Google Shape;5930;p52"/>
          <p:cNvGrpSpPr/>
          <p:nvPr/>
        </p:nvGrpSpPr>
        <p:grpSpPr>
          <a:xfrm>
            <a:off x="1654995" y="3125877"/>
            <a:ext cx="352332" cy="339288"/>
            <a:chOff x="2071000" y="1435025"/>
            <a:chExt cx="500400" cy="481875"/>
          </a:xfrm>
        </p:grpSpPr>
        <p:sp>
          <p:nvSpPr>
            <p:cNvPr id="5931" name="Google Shape;5931;p52"/>
            <p:cNvSpPr/>
            <p:nvPr/>
          </p:nvSpPr>
          <p:spPr>
            <a:xfrm>
              <a:off x="2425125" y="1718700"/>
              <a:ext cx="146275" cy="141750"/>
            </a:xfrm>
            <a:custGeom>
              <a:avLst/>
              <a:gdLst/>
              <a:ahLst/>
              <a:cxnLst/>
              <a:rect l="l" t="t" r="r" b="b"/>
              <a:pathLst>
                <a:path w="5851" h="5670" extrusionOk="0">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32" name="Google Shape;5932;p52"/>
            <p:cNvSpPr/>
            <p:nvPr/>
          </p:nvSpPr>
          <p:spPr>
            <a:xfrm>
              <a:off x="2071000" y="1477850"/>
              <a:ext cx="453125" cy="439050"/>
            </a:xfrm>
            <a:custGeom>
              <a:avLst/>
              <a:gdLst/>
              <a:ahLst/>
              <a:cxnLst/>
              <a:rect l="l" t="t" r="r" b="b"/>
              <a:pathLst>
                <a:path w="18125" h="17562" extrusionOk="0">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33" name="Google Shape;5933;p52"/>
            <p:cNvSpPr/>
            <p:nvPr/>
          </p:nvSpPr>
          <p:spPr>
            <a:xfrm>
              <a:off x="2141600" y="1435025"/>
              <a:ext cx="146300" cy="141850"/>
            </a:xfrm>
            <a:custGeom>
              <a:avLst/>
              <a:gdLst/>
              <a:ahLst/>
              <a:cxnLst/>
              <a:rect l="l" t="t" r="r" b="b"/>
              <a:pathLst>
                <a:path w="5852" h="5674" extrusionOk="0">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34" name="Google Shape;5934;p52"/>
          <p:cNvGrpSpPr/>
          <p:nvPr/>
        </p:nvGrpSpPr>
        <p:grpSpPr>
          <a:xfrm>
            <a:off x="2083159" y="3146709"/>
            <a:ext cx="351874" cy="297623"/>
            <a:chOff x="2678350" y="1464650"/>
            <a:chExt cx="499750" cy="422700"/>
          </a:xfrm>
        </p:grpSpPr>
        <p:sp>
          <p:nvSpPr>
            <p:cNvPr id="5935" name="Google Shape;5935;p52"/>
            <p:cNvSpPr/>
            <p:nvPr/>
          </p:nvSpPr>
          <p:spPr>
            <a:xfrm>
              <a:off x="3081050" y="1542700"/>
              <a:ext cx="97050" cy="267350"/>
            </a:xfrm>
            <a:custGeom>
              <a:avLst/>
              <a:gdLst/>
              <a:ahLst/>
              <a:cxnLst/>
              <a:rect l="l" t="t" r="r" b="b"/>
              <a:pathLst>
                <a:path w="3882" h="10694" extrusionOk="0">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36" name="Google Shape;5936;p52"/>
            <p:cNvSpPr/>
            <p:nvPr/>
          </p:nvSpPr>
          <p:spPr>
            <a:xfrm>
              <a:off x="3041000" y="1582600"/>
              <a:ext cx="75075" cy="187725"/>
            </a:xfrm>
            <a:custGeom>
              <a:avLst/>
              <a:gdLst/>
              <a:ahLst/>
              <a:cxnLst/>
              <a:rect l="l" t="t" r="r" b="b"/>
              <a:pathLst>
                <a:path w="3003" h="7509" extrusionOk="0">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37" name="Google Shape;5937;p52"/>
            <p:cNvSpPr/>
            <p:nvPr/>
          </p:nvSpPr>
          <p:spPr>
            <a:xfrm>
              <a:off x="2678350" y="1464650"/>
              <a:ext cx="339700" cy="422700"/>
            </a:xfrm>
            <a:custGeom>
              <a:avLst/>
              <a:gdLst/>
              <a:ahLst/>
              <a:cxnLst/>
              <a:rect l="l" t="t" r="r" b="b"/>
              <a:pathLst>
                <a:path w="13588" h="16908" extrusionOk="0">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38" name="Google Shape;5938;p52"/>
          <p:cNvGrpSpPr/>
          <p:nvPr/>
        </p:nvGrpSpPr>
        <p:grpSpPr>
          <a:xfrm>
            <a:off x="2506692" y="3125895"/>
            <a:ext cx="339253" cy="339253"/>
            <a:chOff x="3271200" y="1435075"/>
            <a:chExt cx="481825" cy="481825"/>
          </a:xfrm>
        </p:grpSpPr>
        <p:sp>
          <p:nvSpPr>
            <p:cNvPr id="5939" name="Google Shape;5939;p52"/>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0" name="Google Shape;5940;p52"/>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41" name="Google Shape;5941;p52"/>
          <p:cNvGrpSpPr/>
          <p:nvPr/>
        </p:nvGrpSpPr>
        <p:grpSpPr>
          <a:xfrm>
            <a:off x="2917165" y="3125877"/>
            <a:ext cx="343442" cy="339288"/>
            <a:chOff x="3858100" y="1435075"/>
            <a:chExt cx="487775" cy="481875"/>
          </a:xfrm>
        </p:grpSpPr>
        <p:sp>
          <p:nvSpPr>
            <p:cNvPr id="5942" name="Google Shape;5942;p52"/>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3" name="Google Shape;5943;p52"/>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4" name="Google Shape;5944;p52"/>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5" name="Google Shape;5945;p52"/>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6" name="Google Shape;5946;p52"/>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47" name="Google Shape;5947;p52"/>
          <p:cNvGrpSpPr/>
          <p:nvPr/>
        </p:nvGrpSpPr>
        <p:grpSpPr>
          <a:xfrm>
            <a:off x="3337249" y="3125895"/>
            <a:ext cx="339253" cy="339253"/>
            <a:chOff x="4456875" y="1435075"/>
            <a:chExt cx="481825" cy="481825"/>
          </a:xfrm>
        </p:grpSpPr>
        <p:sp>
          <p:nvSpPr>
            <p:cNvPr id="5948" name="Google Shape;5948;p52"/>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9" name="Google Shape;5949;p52"/>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0" name="Google Shape;5950;p52"/>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1" name="Google Shape;5951;p52"/>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2" name="Google Shape;5952;p52"/>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3" name="Google Shape;5953;p52"/>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4" name="Google Shape;5954;p52"/>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5" name="Google Shape;5955;p52"/>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6" name="Google Shape;5956;p52"/>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7" name="Google Shape;5957;p52"/>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8" name="Google Shape;5958;p52"/>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9" name="Google Shape;5959;p52"/>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0" name="Google Shape;5960;p52"/>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1" name="Google Shape;5961;p52"/>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2" name="Google Shape;5962;p52"/>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3" name="Google Shape;5963;p52"/>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4" name="Google Shape;5964;p52"/>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5" name="Google Shape;5965;p52"/>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6" name="Google Shape;5966;p52"/>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67" name="Google Shape;5967;p52"/>
          <p:cNvGrpSpPr/>
          <p:nvPr/>
        </p:nvGrpSpPr>
        <p:grpSpPr>
          <a:xfrm>
            <a:off x="3758239" y="3125886"/>
            <a:ext cx="342580" cy="339271"/>
            <a:chOff x="5049725" y="1435050"/>
            <a:chExt cx="486550" cy="481850"/>
          </a:xfrm>
        </p:grpSpPr>
        <p:sp>
          <p:nvSpPr>
            <p:cNvPr id="5968" name="Google Shape;5968;p52"/>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9" name="Google Shape;5969;p52"/>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0" name="Google Shape;5970;p52"/>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1" name="Google Shape;5971;p52"/>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72" name="Google Shape;5972;p52"/>
          <p:cNvGrpSpPr/>
          <p:nvPr/>
        </p:nvGrpSpPr>
        <p:grpSpPr>
          <a:xfrm>
            <a:off x="4173790" y="3125895"/>
            <a:ext cx="339359" cy="339253"/>
            <a:chOff x="5642475" y="1435075"/>
            <a:chExt cx="481975" cy="481825"/>
          </a:xfrm>
        </p:grpSpPr>
        <p:sp>
          <p:nvSpPr>
            <p:cNvPr id="5973" name="Google Shape;5973;p52"/>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4" name="Google Shape;5974;p52"/>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5" name="Google Shape;5975;p52"/>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76" name="Google Shape;5976;p52"/>
          <p:cNvGrpSpPr/>
          <p:nvPr/>
        </p:nvGrpSpPr>
        <p:grpSpPr>
          <a:xfrm>
            <a:off x="4588276" y="3125886"/>
            <a:ext cx="343759" cy="339271"/>
            <a:chOff x="6232000" y="1435050"/>
            <a:chExt cx="488225" cy="481850"/>
          </a:xfrm>
        </p:grpSpPr>
        <p:sp>
          <p:nvSpPr>
            <p:cNvPr id="5977" name="Google Shape;5977;p52"/>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8" name="Google Shape;5978;p52"/>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9" name="Google Shape;5979;p52"/>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0" name="Google Shape;5980;p52"/>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1" name="Google Shape;5981;p52"/>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82" name="Google Shape;5982;p52"/>
          <p:cNvGrpSpPr/>
          <p:nvPr/>
        </p:nvGrpSpPr>
        <p:grpSpPr>
          <a:xfrm>
            <a:off x="849012" y="3539545"/>
            <a:ext cx="299929" cy="337792"/>
            <a:chOff x="924450" y="2028975"/>
            <a:chExt cx="425975" cy="479750"/>
          </a:xfrm>
        </p:grpSpPr>
        <p:sp>
          <p:nvSpPr>
            <p:cNvPr id="5983" name="Google Shape;5983;p52"/>
            <p:cNvSpPr/>
            <p:nvPr/>
          </p:nvSpPr>
          <p:spPr>
            <a:xfrm>
              <a:off x="1035500" y="2028975"/>
              <a:ext cx="314925" cy="153075"/>
            </a:xfrm>
            <a:custGeom>
              <a:avLst/>
              <a:gdLst/>
              <a:ahLst/>
              <a:cxnLst/>
              <a:rect l="l" t="t" r="r" b="b"/>
              <a:pathLst>
                <a:path w="12597" h="6123" extrusionOk="0">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4" name="Google Shape;5984;p52"/>
            <p:cNvSpPr/>
            <p:nvPr/>
          </p:nvSpPr>
          <p:spPr>
            <a:xfrm>
              <a:off x="1212475" y="2137450"/>
              <a:ext cx="137950" cy="304275"/>
            </a:xfrm>
            <a:custGeom>
              <a:avLst/>
              <a:gdLst/>
              <a:ahLst/>
              <a:cxnLst/>
              <a:rect l="l" t="t" r="r" b="b"/>
              <a:pathLst>
                <a:path w="5518" h="12171" extrusionOk="0">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5" name="Google Shape;5985;p52"/>
            <p:cNvSpPr/>
            <p:nvPr/>
          </p:nvSpPr>
          <p:spPr>
            <a:xfrm>
              <a:off x="924450" y="2204450"/>
              <a:ext cx="139300" cy="304275"/>
            </a:xfrm>
            <a:custGeom>
              <a:avLst/>
              <a:gdLst/>
              <a:ahLst/>
              <a:cxnLst/>
              <a:rect l="l" t="t" r="r" b="b"/>
              <a:pathLst>
                <a:path w="5572" h="12171" extrusionOk="0">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86" name="Google Shape;5986;p52"/>
          <p:cNvGrpSpPr/>
          <p:nvPr/>
        </p:nvGrpSpPr>
        <p:grpSpPr>
          <a:xfrm>
            <a:off x="1661509" y="3559347"/>
            <a:ext cx="339306" cy="298186"/>
            <a:chOff x="2085450" y="2057100"/>
            <a:chExt cx="481900" cy="423500"/>
          </a:xfrm>
        </p:grpSpPr>
        <p:sp>
          <p:nvSpPr>
            <p:cNvPr id="5987" name="Google Shape;5987;p52"/>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8" name="Google Shape;5988;p52"/>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9" name="Google Shape;5989;p52"/>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90" name="Google Shape;5990;p52"/>
          <p:cNvGrpSpPr/>
          <p:nvPr/>
        </p:nvGrpSpPr>
        <p:grpSpPr>
          <a:xfrm>
            <a:off x="2089442" y="3582592"/>
            <a:ext cx="339306" cy="251698"/>
            <a:chOff x="2678275" y="2090100"/>
            <a:chExt cx="481900" cy="357475"/>
          </a:xfrm>
        </p:grpSpPr>
        <p:sp>
          <p:nvSpPr>
            <p:cNvPr id="5991" name="Google Shape;5991;p52"/>
            <p:cNvSpPr/>
            <p:nvPr/>
          </p:nvSpPr>
          <p:spPr>
            <a:xfrm>
              <a:off x="2899450" y="2249100"/>
              <a:ext cx="39550" cy="39550"/>
            </a:xfrm>
            <a:custGeom>
              <a:avLst/>
              <a:gdLst/>
              <a:ahLst/>
              <a:cxnLst/>
              <a:rect l="l" t="t" r="r" b="b"/>
              <a:pathLst>
                <a:path w="1582" h="1582" extrusionOk="0">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2" name="Google Shape;5992;p52"/>
            <p:cNvSpPr/>
            <p:nvPr/>
          </p:nvSpPr>
          <p:spPr>
            <a:xfrm>
              <a:off x="3092400" y="2249100"/>
              <a:ext cx="39550" cy="39550"/>
            </a:xfrm>
            <a:custGeom>
              <a:avLst/>
              <a:gdLst/>
              <a:ahLst/>
              <a:cxnLst/>
              <a:rect l="l" t="t" r="r" b="b"/>
              <a:pathLst>
                <a:path w="1582" h="1582" extrusionOk="0">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3" name="Google Shape;5993;p52"/>
            <p:cNvSpPr/>
            <p:nvPr/>
          </p:nvSpPr>
          <p:spPr>
            <a:xfrm>
              <a:off x="2678350" y="2389425"/>
              <a:ext cx="481825" cy="58150"/>
            </a:xfrm>
            <a:custGeom>
              <a:avLst/>
              <a:gdLst/>
              <a:ahLst/>
              <a:cxnLst/>
              <a:rect l="l" t="t" r="r" b="b"/>
              <a:pathLst>
                <a:path w="19273" h="2326" extrusionOk="0">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4" name="Google Shape;5994;p52"/>
            <p:cNvSpPr/>
            <p:nvPr/>
          </p:nvSpPr>
          <p:spPr>
            <a:xfrm>
              <a:off x="2706600" y="2249100"/>
              <a:ext cx="39550" cy="39550"/>
            </a:xfrm>
            <a:custGeom>
              <a:avLst/>
              <a:gdLst/>
              <a:ahLst/>
              <a:cxnLst/>
              <a:rect l="l" t="t" r="r" b="b"/>
              <a:pathLst>
                <a:path w="1582" h="1582" extrusionOk="0">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5" name="Google Shape;5995;p52"/>
            <p:cNvSpPr/>
            <p:nvPr/>
          </p:nvSpPr>
          <p:spPr>
            <a:xfrm>
              <a:off x="2678275" y="2090100"/>
              <a:ext cx="481900" cy="271125"/>
            </a:xfrm>
            <a:custGeom>
              <a:avLst/>
              <a:gdLst/>
              <a:ahLst/>
              <a:cxnLst/>
              <a:rect l="l" t="t" r="r" b="b"/>
              <a:pathLst>
                <a:path w="19276" h="10845" extrusionOk="0">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96" name="Google Shape;5996;p52"/>
          <p:cNvGrpSpPr/>
          <p:nvPr/>
        </p:nvGrpSpPr>
        <p:grpSpPr>
          <a:xfrm>
            <a:off x="2566646" y="3594790"/>
            <a:ext cx="219345" cy="227301"/>
            <a:chOff x="3357325" y="2093500"/>
            <a:chExt cx="311525" cy="322825"/>
          </a:xfrm>
        </p:grpSpPr>
        <p:sp>
          <p:nvSpPr>
            <p:cNvPr id="5997" name="Google Shape;5997;p52"/>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8" name="Google Shape;5998;p52"/>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9" name="Google Shape;5999;p52"/>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000" name="Google Shape;6000;p52"/>
          <p:cNvSpPr/>
          <p:nvPr/>
        </p:nvSpPr>
        <p:spPr>
          <a:xfrm>
            <a:off x="2921919" y="3550464"/>
            <a:ext cx="333673" cy="315824"/>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001" name="Google Shape;6001;p52"/>
          <p:cNvGrpSpPr/>
          <p:nvPr/>
        </p:nvGrpSpPr>
        <p:grpSpPr>
          <a:xfrm>
            <a:off x="3360836" y="3538814"/>
            <a:ext cx="292078" cy="339253"/>
            <a:chOff x="4492800" y="2027925"/>
            <a:chExt cx="414825" cy="481825"/>
          </a:xfrm>
        </p:grpSpPr>
        <p:sp>
          <p:nvSpPr>
            <p:cNvPr id="6002" name="Google Shape;6002;p52"/>
            <p:cNvSpPr/>
            <p:nvPr/>
          </p:nvSpPr>
          <p:spPr>
            <a:xfrm>
              <a:off x="4492800" y="2027925"/>
              <a:ext cx="54600" cy="481825"/>
            </a:xfrm>
            <a:custGeom>
              <a:avLst/>
              <a:gdLst/>
              <a:ahLst/>
              <a:cxnLst/>
              <a:rect l="l" t="t" r="r" b="b"/>
              <a:pathLst>
                <a:path w="2184" h="19273" extrusionOk="0">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3" name="Google Shape;6003;p52"/>
            <p:cNvSpPr/>
            <p:nvPr/>
          </p:nvSpPr>
          <p:spPr>
            <a:xfrm>
              <a:off x="4575600" y="2051425"/>
              <a:ext cx="332025" cy="262450"/>
            </a:xfrm>
            <a:custGeom>
              <a:avLst/>
              <a:gdLst/>
              <a:ahLst/>
              <a:cxnLst/>
              <a:rect l="l" t="t" r="r" b="b"/>
              <a:pathLst>
                <a:path w="13281" h="10498" extrusionOk="0">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04" name="Google Shape;6004;p52"/>
          <p:cNvGrpSpPr/>
          <p:nvPr/>
        </p:nvGrpSpPr>
        <p:grpSpPr>
          <a:xfrm>
            <a:off x="3759928" y="3538805"/>
            <a:ext cx="339200" cy="339271"/>
            <a:chOff x="5049725" y="2027900"/>
            <a:chExt cx="481750" cy="481850"/>
          </a:xfrm>
        </p:grpSpPr>
        <p:sp>
          <p:nvSpPr>
            <p:cNvPr id="6005" name="Google Shape;6005;p52"/>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6" name="Google Shape;6006;p52"/>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7" name="Google Shape;6007;p52"/>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8" name="Google Shape;6008;p52"/>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9" name="Google Shape;6009;p52"/>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0" name="Google Shape;6010;p52"/>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1" name="Google Shape;6011;p52"/>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2" name="Google Shape;6012;p52"/>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13" name="Google Shape;6013;p52"/>
          <p:cNvGrpSpPr/>
          <p:nvPr/>
        </p:nvGrpSpPr>
        <p:grpSpPr>
          <a:xfrm>
            <a:off x="4233524" y="3538893"/>
            <a:ext cx="219890" cy="339095"/>
            <a:chOff x="5726350" y="2028150"/>
            <a:chExt cx="312300" cy="481600"/>
          </a:xfrm>
        </p:grpSpPr>
        <p:sp>
          <p:nvSpPr>
            <p:cNvPr id="6014" name="Google Shape;6014;p52"/>
            <p:cNvSpPr/>
            <p:nvPr/>
          </p:nvSpPr>
          <p:spPr>
            <a:xfrm>
              <a:off x="5756075" y="2028150"/>
              <a:ext cx="252825" cy="83275"/>
            </a:xfrm>
            <a:custGeom>
              <a:avLst/>
              <a:gdLst/>
              <a:ahLst/>
              <a:cxnLst/>
              <a:rect l="l" t="t" r="r" b="b"/>
              <a:pathLst>
                <a:path w="10113" h="3331" extrusionOk="0">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5" name="Google Shape;6015;p52"/>
            <p:cNvSpPr/>
            <p:nvPr/>
          </p:nvSpPr>
          <p:spPr>
            <a:xfrm>
              <a:off x="5726350" y="2139650"/>
              <a:ext cx="312300" cy="224425"/>
            </a:xfrm>
            <a:custGeom>
              <a:avLst/>
              <a:gdLst/>
              <a:ahLst/>
              <a:cxnLst/>
              <a:rect l="l" t="t" r="r" b="b"/>
              <a:pathLst>
                <a:path w="12492" h="8977" extrusionOk="0">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6" name="Google Shape;6016;p52"/>
            <p:cNvSpPr/>
            <p:nvPr/>
          </p:nvSpPr>
          <p:spPr>
            <a:xfrm>
              <a:off x="5842500" y="2392350"/>
              <a:ext cx="79975" cy="117400"/>
            </a:xfrm>
            <a:custGeom>
              <a:avLst/>
              <a:gdLst/>
              <a:ahLst/>
              <a:cxnLst/>
              <a:rect l="l" t="t" r="r" b="b"/>
              <a:pathLst>
                <a:path w="3199" h="4696" extrusionOk="0">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17" name="Google Shape;6017;p52"/>
          <p:cNvGrpSpPr/>
          <p:nvPr/>
        </p:nvGrpSpPr>
        <p:grpSpPr>
          <a:xfrm>
            <a:off x="4593715" y="3542000"/>
            <a:ext cx="332881" cy="332881"/>
            <a:chOff x="6239925" y="2032450"/>
            <a:chExt cx="472775" cy="472775"/>
          </a:xfrm>
        </p:grpSpPr>
        <p:sp>
          <p:nvSpPr>
            <p:cNvPr id="6018" name="Google Shape;6018;p52"/>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9" name="Google Shape;6019;p52"/>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20" name="Google Shape;6020;p52"/>
          <p:cNvGrpSpPr/>
          <p:nvPr/>
        </p:nvGrpSpPr>
        <p:grpSpPr>
          <a:xfrm>
            <a:off x="5042807" y="2364092"/>
            <a:ext cx="334641" cy="185425"/>
            <a:chOff x="903075" y="2730000"/>
            <a:chExt cx="475275" cy="263350"/>
          </a:xfrm>
        </p:grpSpPr>
        <p:sp>
          <p:nvSpPr>
            <p:cNvPr id="6021" name="Google Shape;6021;p52"/>
            <p:cNvSpPr/>
            <p:nvPr/>
          </p:nvSpPr>
          <p:spPr>
            <a:xfrm>
              <a:off x="986725" y="2807325"/>
              <a:ext cx="308000" cy="108800"/>
            </a:xfrm>
            <a:custGeom>
              <a:avLst/>
              <a:gdLst/>
              <a:ahLst/>
              <a:cxnLst/>
              <a:rect l="l" t="t" r="r" b="b"/>
              <a:pathLst>
                <a:path w="12320" h="4352" extrusionOk="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2" name="Google Shape;6022;p52"/>
            <p:cNvSpPr/>
            <p:nvPr/>
          </p:nvSpPr>
          <p:spPr>
            <a:xfrm>
              <a:off x="1126675" y="2847600"/>
              <a:ext cx="28100" cy="28175"/>
            </a:xfrm>
            <a:custGeom>
              <a:avLst/>
              <a:gdLst/>
              <a:ahLst/>
              <a:cxnLst/>
              <a:rect l="l" t="t" r="r" b="b"/>
              <a:pathLst>
                <a:path w="1124" h="1127" extrusionOk="0">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3" name="Google Shape;6023;p52"/>
            <p:cNvSpPr/>
            <p:nvPr/>
          </p:nvSpPr>
          <p:spPr>
            <a:xfrm>
              <a:off x="903075" y="2730000"/>
              <a:ext cx="475275" cy="263350"/>
            </a:xfrm>
            <a:custGeom>
              <a:avLst/>
              <a:gdLst/>
              <a:ahLst/>
              <a:cxnLst/>
              <a:rect l="l" t="t" r="r" b="b"/>
              <a:pathLst>
                <a:path w="19011" h="10534" extrusionOk="0">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24" name="Google Shape;6024;p52"/>
          <p:cNvGrpSpPr/>
          <p:nvPr/>
        </p:nvGrpSpPr>
        <p:grpSpPr>
          <a:xfrm>
            <a:off x="1247198" y="3538814"/>
            <a:ext cx="339253" cy="339253"/>
            <a:chOff x="1492675" y="2027925"/>
            <a:chExt cx="481825" cy="481825"/>
          </a:xfrm>
        </p:grpSpPr>
        <p:sp>
          <p:nvSpPr>
            <p:cNvPr id="6025" name="Google Shape;6025;p52"/>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6" name="Google Shape;6026;p52"/>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7" name="Google Shape;6027;p52"/>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8" name="Google Shape;6028;p52"/>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9" name="Google Shape;6029;p52"/>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30" name="Google Shape;6030;p52"/>
          <p:cNvGrpSpPr/>
          <p:nvPr/>
        </p:nvGrpSpPr>
        <p:grpSpPr>
          <a:xfrm>
            <a:off x="5473575" y="2287178"/>
            <a:ext cx="339253" cy="339253"/>
            <a:chOff x="1492675" y="2620775"/>
            <a:chExt cx="481825" cy="481825"/>
          </a:xfrm>
        </p:grpSpPr>
        <p:sp>
          <p:nvSpPr>
            <p:cNvPr id="6031" name="Google Shape;6031;p52"/>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2" name="Google Shape;6032;p52"/>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033" name="Google Shape;6033;p52"/>
          <p:cNvSpPr/>
          <p:nvPr/>
        </p:nvSpPr>
        <p:spPr>
          <a:xfrm>
            <a:off x="5873522" y="2287094"/>
            <a:ext cx="352508" cy="339253"/>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034" name="Google Shape;6034;p52"/>
          <p:cNvGrpSpPr/>
          <p:nvPr/>
        </p:nvGrpSpPr>
        <p:grpSpPr>
          <a:xfrm>
            <a:off x="6297328" y="2303161"/>
            <a:ext cx="333585" cy="307287"/>
            <a:chOff x="2682350" y="2643425"/>
            <a:chExt cx="473775" cy="436425"/>
          </a:xfrm>
        </p:grpSpPr>
        <p:sp>
          <p:nvSpPr>
            <p:cNvPr id="6035" name="Google Shape;6035;p52"/>
            <p:cNvSpPr/>
            <p:nvPr/>
          </p:nvSpPr>
          <p:spPr>
            <a:xfrm>
              <a:off x="2682350" y="2725775"/>
              <a:ext cx="70175" cy="73425"/>
            </a:xfrm>
            <a:custGeom>
              <a:avLst/>
              <a:gdLst/>
              <a:ahLst/>
              <a:cxnLst/>
              <a:rect l="l" t="t" r="r" b="b"/>
              <a:pathLst>
                <a:path w="2807" h="2937" extrusionOk="0">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6" name="Google Shape;6036;p52"/>
            <p:cNvSpPr/>
            <p:nvPr/>
          </p:nvSpPr>
          <p:spPr>
            <a:xfrm>
              <a:off x="2682350" y="3006350"/>
              <a:ext cx="70175" cy="73500"/>
            </a:xfrm>
            <a:custGeom>
              <a:avLst/>
              <a:gdLst/>
              <a:ahLst/>
              <a:cxnLst/>
              <a:rect l="l" t="t" r="r" b="b"/>
              <a:pathLst>
                <a:path w="2807" h="2940" extrusionOk="0">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7" name="Google Shape;6037;p52"/>
            <p:cNvSpPr/>
            <p:nvPr/>
          </p:nvSpPr>
          <p:spPr>
            <a:xfrm>
              <a:off x="3085925" y="2725700"/>
              <a:ext cx="70200" cy="73500"/>
            </a:xfrm>
            <a:custGeom>
              <a:avLst/>
              <a:gdLst/>
              <a:ahLst/>
              <a:cxnLst/>
              <a:rect l="l" t="t" r="r" b="b"/>
              <a:pathLst>
                <a:path w="2808" h="2940" extrusionOk="0">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8" name="Google Shape;6038;p52"/>
            <p:cNvSpPr/>
            <p:nvPr/>
          </p:nvSpPr>
          <p:spPr>
            <a:xfrm>
              <a:off x="2825150" y="2843075"/>
              <a:ext cx="180700" cy="107375"/>
            </a:xfrm>
            <a:custGeom>
              <a:avLst/>
              <a:gdLst/>
              <a:ahLst/>
              <a:cxnLst/>
              <a:rect l="l" t="t" r="r" b="b"/>
              <a:pathLst>
                <a:path w="7228" h="4295" extrusionOk="0">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9" name="Google Shape;6039;p52"/>
            <p:cNvSpPr/>
            <p:nvPr/>
          </p:nvSpPr>
          <p:spPr>
            <a:xfrm>
              <a:off x="2682350" y="2725700"/>
              <a:ext cx="473775" cy="354150"/>
            </a:xfrm>
            <a:custGeom>
              <a:avLst/>
              <a:gdLst/>
              <a:ahLst/>
              <a:cxnLst/>
              <a:rect l="l" t="t" r="r" b="b"/>
              <a:pathLst>
                <a:path w="18951" h="14166" extrusionOk="0">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0" name="Google Shape;6040;p52"/>
            <p:cNvSpPr/>
            <p:nvPr/>
          </p:nvSpPr>
          <p:spPr>
            <a:xfrm>
              <a:off x="3085925" y="3006350"/>
              <a:ext cx="70200" cy="73500"/>
            </a:xfrm>
            <a:custGeom>
              <a:avLst/>
              <a:gdLst/>
              <a:ahLst/>
              <a:cxnLst/>
              <a:rect l="l" t="t" r="r" b="b"/>
              <a:pathLst>
                <a:path w="2808" h="2940" extrusionOk="0">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1" name="Google Shape;6041;p52"/>
            <p:cNvSpPr/>
            <p:nvPr/>
          </p:nvSpPr>
          <p:spPr>
            <a:xfrm>
              <a:off x="2825450" y="2643425"/>
              <a:ext cx="187550" cy="54075"/>
            </a:xfrm>
            <a:custGeom>
              <a:avLst/>
              <a:gdLst/>
              <a:ahLst/>
              <a:cxnLst/>
              <a:rect l="l" t="t" r="r" b="b"/>
              <a:pathLst>
                <a:path w="7502" h="2163" extrusionOk="0">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42" name="Google Shape;6042;p52"/>
          <p:cNvGrpSpPr/>
          <p:nvPr/>
        </p:nvGrpSpPr>
        <p:grpSpPr>
          <a:xfrm>
            <a:off x="6762818" y="2287178"/>
            <a:ext cx="238531" cy="339253"/>
            <a:chOff x="3342725" y="2620775"/>
            <a:chExt cx="338775" cy="481825"/>
          </a:xfrm>
        </p:grpSpPr>
        <p:sp>
          <p:nvSpPr>
            <p:cNvPr id="6043" name="Google Shape;6043;p52"/>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4" name="Google Shape;6044;p52"/>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5" name="Google Shape;6045;p52"/>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46" name="Google Shape;6046;p52"/>
          <p:cNvGrpSpPr/>
          <p:nvPr/>
        </p:nvGrpSpPr>
        <p:grpSpPr>
          <a:xfrm>
            <a:off x="7156568" y="2287178"/>
            <a:ext cx="278296" cy="339253"/>
            <a:chOff x="3907325" y="2620775"/>
            <a:chExt cx="395250" cy="481825"/>
          </a:xfrm>
        </p:grpSpPr>
        <p:sp>
          <p:nvSpPr>
            <p:cNvPr id="6047" name="Google Shape;6047;p52"/>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8" name="Google Shape;6048;p52"/>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9" name="Google Shape;6049;p52"/>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0" name="Google Shape;6050;p52"/>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51" name="Google Shape;6051;p52"/>
          <p:cNvGrpSpPr/>
          <p:nvPr/>
        </p:nvGrpSpPr>
        <p:grpSpPr>
          <a:xfrm>
            <a:off x="7549755" y="2297783"/>
            <a:ext cx="339253" cy="318042"/>
            <a:chOff x="4456875" y="2635825"/>
            <a:chExt cx="481825" cy="451700"/>
          </a:xfrm>
        </p:grpSpPr>
        <p:sp>
          <p:nvSpPr>
            <p:cNvPr id="6052" name="Google Shape;6052;p52"/>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3" name="Google Shape;6053;p52"/>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4" name="Google Shape;6054;p52"/>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5" name="Google Shape;6055;p52"/>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6" name="Google Shape;6056;p52"/>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7" name="Google Shape;6057;p52"/>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58" name="Google Shape;6058;p52"/>
          <p:cNvGrpSpPr/>
          <p:nvPr/>
        </p:nvGrpSpPr>
        <p:grpSpPr>
          <a:xfrm>
            <a:off x="7974679" y="2297783"/>
            <a:ext cx="339253" cy="318042"/>
            <a:chOff x="5049725" y="2635825"/>
            <a:chExt cx="481825" cy="451700"/>
          </a:xfrm>
        </p:grpSpPr>
        <p:sp>
          <p:nvSpPr>
            <p:cNvPr id="6059" name="Google Shape;6059;p52"/>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0" name="Google Shape;6060;p52"/>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1" name="Google Shape;6061;p52"/>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62" name="Google Shape;6062;p52"/>
          <p:cNvGrpSpPr/>
          <p:nvPr/>
        </p:nvGrpSpPr>
        <p:grpSpPr>
          <a:xfrm>
            <a:off x="2375386" y="3952243"/>
            <a:ext cx="338566" cy="338373"/>
            <a:chOff x="5643000" y="2621375"/>
            <a:chExt cx="480850" cy="480575"/>
          </a:xfrm>
        </p:grpSpPr>
        <p:sp>
          <p:nvSpPr>
            <p:cNvPr id="6063" name="Google Shape;6063;p52"/>
            <p:cNvSpPr/>
            <p:nvPr/>
          </p:nvSpPr>
          <p:spPr>
            <a:xfrm>
              <a:off x="5837150" y="2812950"/>
              <a:ext cx="92625" cy="88125"/>
            </a:xfrm>
            <a:custGeom>
              <a:avLst/>
              <a:gdLst/>
              <a:ahLst/>
              <a:cxnLst/>
              <a:rect l="l" t="t" r="r" b="b"/>
              <a:pathLst>
                <a:path w="3705" h="3525" extrusionOk="0">
                  <a:moveTo>
                    <a:pt x="1853" y="1"/>
                  </a:moveTo>
                  <a:lnTo>
                    <a:pt x="1" y="1347"/>
                  </a:lnTo>
                  <a:lnTo>
                    <a:pt x="706" y="3524"/>
                  </a:lnTo>
                  <a:lnTo>
                    <a:pt x="2997" y="3524"/>
                  </a:lnTo>
                  <a:lnTo>
                    <a:pt x="3705" y="1347"/>
                  </a:lnTo>
                  <a:lnTo>
                    <a:pt x="1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4" name="Google Shape;6064;p52"/>
            <p:cNvSpPr/>
            <p:nvPr/>
          </p:nvSpPr>
          <p:spPr>
            <a:xfrm>
              <a:off x="5643000" y="2631975"/>
              <a:ext cx="480850" cy="469975"/>
            </a:xfrm>
            <a:custGeom>
              <a:avLst/>
              <a:gdLst/>
              <a:ahLst/>
              <a:cxnLst/>
              <a:rect l="l" t="t" r="r" b="b"/>
              <a:pathLst>
                <a:path w="19234" h="18799" extrusionOk="0">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5" name="Google Shape;6065;p52"/>
            <p:cNvSpPr/>
            <p:nvPr/>
          </p:nvSpPr>
          <p:spPr>
            <a:xfrm>
              <a:off x="6041550" y="2749725"/>
              <a:ext cx="79750" cy="95025"/>
            </a:xfrm>
            <a:custGeom>
              <a:avLst/>
              <a:gdLst/>
              <a:ahLst/>
              <a:cxnLst/>
              <a:rect l="l" t="t" r="r" b="b"/>
              <a:pathLst>
                <a:path w="3190" h="3801" extrusionOk="0">
                  <a:moveTo>
                    <a:pt x="2184" y="0"/>
                  </a:moveTo>
                  <a:lnTo>
                    <a:pt x="723" y="196"/>
                  </a:lnTo>
                  <a:lnTo>
                    <a:pt x="0" y="2424"/>
                  </a:lnTo>
                  <a:lnTo>
                    <a:pt x="1895" y="3801"/>
                  </a:lnTo>
                  <a:lnTo>
                    <a:pt x="3189" y="3102"/>
                  </a:lnTo>
                  <a:cubicBezTo>
                    <a:pt x="3036" y="2018"/>
                    <a:pt x="2696" y="967"/>
                    <a:pt x="2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6" name="Google Shape;6066;p52"/>
            <p:cNvSpPr/>
            <p:nvPr/>
          </p:nvSpPr>
          <p:spPr>
            <a:xfrm>
              <a:off x="5963025" y="2996125"/>
              <a:ext cx="92625" cy="81175"/>
            </a:xfrm>
            <a:custGeom>
              <a:avLst/>
              <a:gdLst/>
              <a:ahLst/>
              <a:cxnLst/>
              <a:rect l="l" t="t" r="r" b="b"/>
              <a:pathLst>
                <a:path w="3705" h="3247" extrusionOk="0">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7" name="Google Shape;6067;p52"/>
            <p:cNvSpPr/>
            <p:nvPr/>
          </p:nvSpPr>
          <p:spPr>
            <a:xfrm>
              <a:off x="5711225" y="2996200"/>
              <a:ext cx="92600" cy="81100"/>
            </a:xfrm>
            <a:custGeom>
              <a:avLst/>
              <a:gdLst/>
              <a:ahLst/>
              <a:cxnLst/>
              <a:rect l="l" t="t" r="r" b="b"/>
              <a:pathLst>
                <a:path w="3704" h="3244" extrusionOk="0">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8" name="Google Shape;6068;p52"/>
            <p:cNvSpPr/>
            <p:nvPr/>
          </p:nvSpPr>
          <p:spPr>
            <a:xfrm>
              <a:off x="5645575" y="2749725"/>
              <a:ext cx="79825" cy="95100"/>
            </a:xfrm>
            <a:custGeom>
              <a:avLst/>
              <a:gdLst/>
              <a:ahLst/>
              <a:cxnLst/>
              <a:rect l="l" t="t" r="r" b="b"/>
              <a:pathLst>
                <a:path w="3193" h="3804" extrusionOk="0">
                  <a:moveTo>
                    <a:pt x="1009" y="0"/>
                  </a:moveTo>
                  <a:cubicBezTo>
                    <a:pt x="497" y="967"/>
                    <a:pt x="154" y="2018"/>
                    <a:pt x="0" y="3105"/>
                  </a:cubicBezTo>
                  <a:lnTo>
                    <a:pt x="1295" y="3804"/>
                  </a:lnTo>
                  <a:lnTo>
                    <a:pt x="3192" y="2424"/>
                  </a:lnTo>
                  <a:lnTo>
                    <a:pt x="2467" y="196"/>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9" name="Google Shape;6069;p52"/>
            <p:cNvSpPr/>
            <p:nvPr/>
          </p:nvSpPr>
          <p:spPr>
            <a:xfrm>
              <a:off x="5836025" y="2621375"/>
              <a:ext cx="94800" cy="74100"/>
            </a:xfrm>
            <a:custGeom>
              <a:avLst/>
              <a:gdLst/>
              <a:ahLst/>
              <a:cxnLst/>
              <a:rect l="l" t="t" r="r" b="b"/>
              <a:pathLst>
                <a:path w="3792" h="2964" extrusionOk="0">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70" name="Google Shape;6070;p52"/>
          <p:cNvGrpSpPr/>
          <p:nvPr/>
        </p:nvGrpSpPr>
        <p:grpSpPr>
          <a:xfrm>
            <a:off x="4192782" y="3951803"/>
            <a:ext cx="339359" cy="339253"/>
            <a:chOff x="6235250" y="2620775"/>
            <a:chExt cx="481975" cy="481825"/>
          </a:xfrm>
        </p:grpSpPr>
        <p:sp>
          <p:nvSpPr>
            <p:cNvPr id="6071" name="Google Shape;6071;p52"/>
            <p:cNvSpPr/>
            <p:nvPr/>
          </p:nvSpPr>
          <p:spPr>
            <a:xfrm>
              <a:off x="6405675" y="2620775"/>
              <a:ext cx="28275" cy="56475"/>
            </a:xfrm>
            <a:custGeom>
              <a:avLst/>
              <a:gdLst/>
              <a:ahLst/>
              <a:cxnLst/>
              <a:rect l="l" t="t" r="r" b="b"/>
              <a:pathLst>
                <a:path w="1131"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2" name="Google Shape;6072;p52"/>
            <p:cNvSpPr/>
            <p:nvPr/>
          </p:nvSpPr>
          <p:spPr>
            <a:xfrm>
              <a:off x="6518600" y="2620775"/>
              <a:ext cx="28250" cy="56475"/>
            </a:xfrm>
            <a:custGeom>
              <a:avLst/>
              <a:gdLst/>
              <a:ahLst/>
              <a:cxnLst/>
              <a:rect l="l" t="t" r="r" b="b"/>
              <a:pathLst>
                <a:path w="1130"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3" name="Google Shape;6073;p52"/>
            <p:cNvSpPr/>
            <p:nvPr/>
          </p:nvSpPr>
          <p:spPr>
            <a:xfrm>
              <a:off x="6603300" y="2649000"/>
              <a:ext cx="28250" cy="56475"/>
            </a:xfrm>
            <a:custGeom>
              <a:avLst/>
              <a:gdLst/>
              <a:ahLst/>
              <a:cxnLst/>
              <a:rect l="l" t="t" r="r" b="b"/>
              <a:pathLst>
                <a:path w="1130" h="2259" extrusionOk="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4" name="Google Shape;6074;p52"/>
            <p:cNvSpPr/>
            <p:nvPr/>
          </p:nvSpPr>
          <p:spPr>
            <a:xfrm>
              <a:off x="6321000" y="2649000"/>
              <a:ext cx="28250" cy="56475"/>
            </a:xfrm>
            <a:custGeom>
              <a:avLst/>
              <a:gdLst/>
              <a:ahLst/>
              <a:cxnLst/>
              <a:rect l="l" t="t" r="r" b="b"/>
              <a:pathLst>
                <a:path w="1130" h="2259" extrusionOk="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5" name="Google Shape;6075;p52"/>
            <p:cNvSpPr/>
            <p:nvPr/>
          </p:nvSpPr>
          <p:spPr>
            <a:xfrm>
              <a:off x="6235250" y="2677225"/>
              <a:ext cx="481975" cy="425375"/>
            </a:xfrm>
            <a:custGeom>
              <a:avLst/>
              <a:gdLst/>
              <a:ahLst/>
              <a:cxnLst/>
              <a:rect l="l" t="t" r="r" b="b"/>
              <a:pathLst>
                <a:path w="19279" h="17015" extrusionOk="0">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076" name="Google Shape;6076;p52"/>
          <p:cNvSpPr/>
          <p:nvPr/>
        </p:nvSpPr>
        <p:spPr>
          <a:xfrm>
            <a:off x="5037584" y="2720693"/>
            <a:ext cx="345027" cy="320295"/>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077" name="Google Shape;6077;p52"/>
          <p:cNvGrpSpPr/>
          <p:nvPr/>
        </p:nvGrpSpPr>
        <p:grpSpPr>
          <a:xfrm>
            <a:off x="5472652" y="2711317"/>
            <a:ext cx="341101" cy="339253"/>
            <a:chOff x="1535000" y="3223325"/>
            <a:chExt cx="484450" cy="481825"/>
          </a:xfrm>
        </p:grpSpPr>
        <p:sp>
          <p:nvSpPr>
            <p:cNvPr id="6078" name="Google Shape;6078;p52"/>
            <p:cNvSpPr/>
            <p:nvPr/>
          </p:nvSpPr>
          <p:spPr>
            <a:xfrm>
              <a:off x="1760150" y="3308225"/>
              <a:ext cx="143825" cy="140600"/>
            </a:xfrm>
            <a:custGeom>
              <a:avLst/>
              <a:gdLst/>
              <a:ahLst/>
              <a:cxnLst/>
              <a:rect l="l" t="t" r="r" b="b"/>
              <a:pathLst>
                <a:path w="5753"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9" name="Google Shape;6079;p52"/>
            <p:cNvSpPr/>
            <p:nvPr/>
          </p:nvSpPr>
          <p:spPr>
            <a:xfrm>
              <a:off x="1873075" y="3421150"/>
              <a:ext cx="146375" cy="140600"/>
            </a:xfrm>
            <a:custGeom>
              <a:avLst/>
              <a:gdLst/>
              <a:ahLst/>
              <a:cxnLst/>
              <a:rect l="l" t="t" r="r" b="b"/>
              <a:pathLst>
                <a:path w="5855"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0" name="Google Shape;6080;p52"/>
            <p:cNvSpPr/>
            <p:nvPr/>
          </p:nvSpPr>
          <p:spPr>
            <a:xfrm>
              <a:off x="1535000" y="3223325"/>
              <a:ext cx="406450" cy="481825"/>
            </a:xfrm>
            <a:custGeom>
              <a:avLst/>
              <a:gdLst/>
              <a:ahLst/>
              <a:cxnLst/>
              <a:rect l="l" t="t" r="r" b="b"/>
              <a:pathLst>
                <a:path w="16258" h="19273" extrusionOk="0">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81" name="Google Shape;6081;p52"/>
          <p:cNvGrpSpPr/>
          <p:nvPr/>
        </p:nvGrpSpPr>
        <p:grpSpPr>
          <a:xfrm>
            <a:off x="5880219" y="2746618"/>
            <a:ext cx="339253" cy="268649"/>
            <a:chOff x="2085525" y="3263750"/>
            <a:chExt cx="481825" cy="381550"/>
          </a:xfrm>
        </p:grpSpPr>
        <p:sp>
          <p:nvSpPr>
            <p:cNvPr id="6082" name="Google Shape;6082;p52"/>
            <p:cNvSpPr/>
            <p:nvPr/>
          </p:nvSpPr>
          <p:spPr>
            <a:xfrm>
              <a:off x="2320325" y="3263750"/>
              <a:ext cx="227825" cy="141025"/>
            </a:xfrm>
            <a:custGeom>
              <a:avLst/>
              <a:gdLst/>
              <a:ahLst/>
              <a:cxnLst/>
              <a:rect l="l" t="t" r="r" b="b"/>
              <a:pathLst>
                <a:path w="9113" h="5641" extrusionOk="0">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3" name="Google Shape;6083;p52"/>
            <p:cNvSpPr/>
            <p:nvPr/>
          </p:nvSpPr>
          <p:spPr>
            <a:xfrm>
              <a:off x="2085525" y="3355200"/>
              <a:ext cx="481825" cy="290100"/>
            </a:xfrm>
            <a:custGeom>
              <a:avLst/>
              <a:gdLst/>
              <a:ahLst/>
              <a:cxnLst/>
              <a:rect l="l" t="t" r="r" b="b"/>
              <a:pathLst>
                <a:path w="19273" h="11604" extrusionOk="0">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084" name="Google Shape;6084;p52"/>
          <p:cNvSpPr/>
          <p:nvPr/>
        </p:nvSpPr>
        <p:spPr>
          <a:xfrm>
            <a:off x="6294404" y="2778690"/>
            <a:ext cx="339253" cy="204295"/>
          </a:xfrm>
          <a:custGeom>
            <a:avLst/>
            <a:gdLst/>
            <a:ahLst/>
            <a:cxnLst/>
            <a:rect l="l" t="t" r="r" b="b"/>
            <a:pathLst>
              <a:path w="19273" h="11606" extrusionOk="0">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085" name="Google Shape;6085;p52"/>
          <p:cNvGrpSpPr/>
          <p:nvPr/>
        </p:nvGrpSpPr>
        <p:grpSpPr>
          <a:xfrm>
            <a:off x="6711982" y="2711308"/>
            <a:ext cx="340204" cy="339271"/>
            <a:chOff x="3270450" y="3213625"/>
            <a:chExt cx="483175" cy="481850"/>
          </a:xfrm>
        </p:grpSpPr>
        <p:sp>
          <p:nvSpPr>
            <p:cNvPr id="6086" name="Google Shape;6086;p52"/>
            <p:cNvSpPr/>
            <p:nvPr/>
          </p:nvSpPr>
          <p:spPr>
            <a:xfrm>
              <a:off x="3392550" y="3335025"/>
              <a:ext cx="239050" cy="239050"/>
            </a:xfrm>
            <a:custGeom>
              <a:avLst/>
              <a:gdLst/>
              <a:ahLst/>
              <a:cxnLst/>
              <a:rect l="l" t="t" r="r" b="b"/>
              <a:pathLst>
                <a:path w="9562" h="9562" extrusionOk="0">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7" name="Google Shape;6087;p52"/>
            <p:cNvSpPr/>
            <p:nvPr/>
          </p:nvSpPr>
          <p:spPr>
            <a:xfrm>
              <a:off x="3270450" y="3213625"/>
              <a:ext cx="483175" cy="481850"/>
            </a:xfrm>
            <a:custGeom>
              <a:avLst/>
              <a:gdLst/>
              <a:ahLst/>
              <a:cxnLst/>
              <a:rect l="l" t="t" r="r" b="b"/>
              <a:pathLst>
                <a:path w="19327" h="19274" extrusionOk="0">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88" name="Google Shape;6088;p52"/>
          <p:cNvGrpSpPr/>
          <p:nvPr/>
        </p:nvGrpSpPr>
        <p:grpSpPr>
          <a:xfrm>
            <a:off x="7211250" y="2711317"/>
            <a:ext cx="168931" cy="339253"/>
            <a:chOff x="3984950" y="3213600"/>
            <a:chExt cx="239925" cy="481825"/>
          </a:xfrm>
        </p:grpSpPr>
        <p:sp>
          <p:nvSpPr>
            <p:cNvPr id="6089" name="Google Shape;6089;p52"/>
            <p:cNvSpPr/>
            <p:nvPr/>
          </p:nvSpPr>
          <p:spPr>
            <a:xfrm>
              <a:off x="3984950" y="3213600"/>
              <a:ext cx="239925" cy="481825"/>
            </a:xfrm>
            <a:custGeom>
              <a:avLst/>
              <a:gdLst/>
              <a:ahLst/>
              <a:cxnLst/>
              <a:rect l="l" t="t" r="r" b="b"/>
              <a:pathLst>
                <a:path w="9597" h="19273" extrusionOk="0">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0" name="Google Shape;6090;p52"/>
            <p:cNvSpPr/>
            <p:nvPr/>
          </p:nvSpPr>
          <p:spPr>
            <a:xfrm>
              <a:off x="4072650" y="3543175"/>
              <a:ext cx="64525" cy="64625"/>
            </a:xfrm>
            <a:custGeom>
              <a:avLst/>
              <a:gdLst/>
              <a:ahLst/>
              <a:cxnLst/>
              <a:rect l="l" t="t" r="r" b="b"/>
              <a:pathLst>
                <a:path w="2581" h="2585" extrusionOk="0">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091" name="Google Shape;6091;p52"/>
          <p:cNvSpPr/>
          <p:nvPr/>
        </p:nvSpPr>
        <p:spPr>
          <a:xfrm>
            <a:off x="7549578" y="2711214"/>
            <a:ext cx="339306" cy="339253"/>
          </a:xfrm>
          <a:custGeom>
            <a:avLst/>
            <a:gdLst/>
            <a:ahLst/>
            <a:cxnLst/>
            <a:rect l="l" t="t" r="r" b="b"/>
            <a:pathLst>
              <a:path w="19276" h="19273" extrusionOk="0">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2" name="Google Shape;6092;p52"/>
          <p:cNvSpPr/>
          <p:nvPr/>
        </p:nvSpPr>
        <p:spPr>
          <a:xfrm>
            <a:off x="7974508" y="2731069"/>
            <a:ext cx="339253" cy="299542"/>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093" name="Google Shape;6093;p52"/>
          <p:cNvGrpSpPr/>
          <p:nvPr/>
        </p:nvGrpSpPr>
        <p:grpSpPr>
          <a:xfrm>
            <a:off x="1874281" y="3981487"/>
            <a:ext cx="355218" cy="279880"/>
            <a:chOff x="5629975" y="3255775"/>
            <a:chExt cx="504500" cy="397500"/>
          </a:xfrm>
        </p:grpSpPr>
        <p:sp>
          <p:nvSpPr>
            <p:cNvPr id="6094" name="Google Shape;6094;p52"/>
            <p:cNvSpPr/>
            <p:nvPr/>
          </p:nvSpPr>
          <p:spPr>
            <a:xfrm>
              <a:off x="5756375" y="3255775"/>
              <a:ext cx="112950" cy="143425"/>
            </a:xfrm>
            <a:custGeom>
              <a:avLst/>
              <a:gdLst/>
              <a:ahLst/>
              <a:cxnLst/>
              <a:rect l="l" t="t" r="r" b="b"/>
              <a:pathLst>
                <a:path w="4518" h="5737" extrusionOk="0">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5" name="Google Shape;6095;p52"/>
            <p:cNvSpPr/>
            <p:nvPr/>
          </p:nvSpPr>
          <p:spPr>
            <a:xfrm>
              <a:off x="5629975" y="3374400"/>
              <a:ext cx="140575" cy="136175"/>
            </a:xfrm>
            <a:custGeom>
              <a:avLst/>
              <a:gdLst/>
              <a:ahLst/>
              <a:cxnLst/>
              <a:rect l="l" t="t" r="r" b="b"/>
              <a:pathLst>
                <a:path w="5623" h="5447" extrusionOk="0">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6" name="Google Shape;6096;p52"/>
            <p:cNvSpPr/>
            <p:nvPr/>
          </p:nvSpPr>
          <p:spPr>
            <a:xfrm>
              <a:off x="5897525" y="3255775"/>
              <a:ext cx="112950" cy="143425"/>
            </a:xfrm>
            <a:custGeom>
              <a:avLst/>
              <a:gdLst/>
              <a:ahLst/>
              <a:cxnLst/>
              <a:rect l="l" t="t" r="r" b="b"/>
              <a:pathLst>
                <a:path w="4518" h="5737" extrusionOk="0">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7" name="Google Shape;6097;p52"/>
            <p:cNvSpPr/>
            <p:nvPr/>
          </p:nvSpPr>
          <p:spPr>
            <a:xfrm>
              <a:off x="5996075" y="3373900"/>
              <a:ext cx="138400" cy="136200"/>
            </a:xfrm>
            <a:custGeom>
              <a:avLst/>
              <a:gdLst/>
              <a:ahLst/>
              <a:cxnLst/>
              <a:rect l="l" t="t" r="r" b="b"/>
              <a:pathLst>
                <a:path w="5536" h="5448" extrusionOk="0">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8" name="Google Shape;6098;p52"/>
            <p:cNvSpPr/>
            <p:nvPr/>
          </p:nvSpPr>
          <p:spPr>
            <a:xfrm>
              <a:off x="5728150" y="3427400"/>
              <a:ext cx="310575" cy="225875"/>
            </a:xfrm>
            <a:custGeom>
              <a:avLst/>
              <a:gdLst/>
              <a:ahLst/>
              <a:cxnLst/>
              <a:rect l="l" t="t" r="r" b="b"/>
              <a:pathLst>
                <a:path w="12423" h="9035" extrusionOk="0">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99" name="Google Shape;6099;p52"/>
          <p:cNvGrpSpPr/>
          <p:nvPr/>
        </p:nvGrpSpPr>
        <p:grpSpPr>
          <a:xfrm>
            <a:off x="3755839" y="3981593"/>
            <a:ext cx="340256" cy="279669"/>
            <a:chOff x="6234950" y="3255925"/>
            <a:chExt cx="483250" cy="397200"/>
          </a:xfrm>
        </p:grpSpPr>
        <p:sp>
          <p:nvSpPr>
            <p:cNvPr id="6100" name="Google Shape;6100;p52"/>
            <p:cNvSpPr/>
            <p:nvPr/>
          </p:nvSpPr>
          <p:spPr>
            <a:xfrm>
              <a:off x="6444675" y="3255925"/>
              <a:ext cx="128300" cy="90200"/>
            </a:xfrm>
            <a:custGeom>
              <a:avLst/>
              <a:gdLst/>
              <a:ahLst/>
              <a:cxnLst/>
              <a:rect l="l" t="t" r="r" b="b"/>
              <a:pathLst>
                <a:path w="5132" h="3608" extrusionOk="0">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1" name="Google Shape;6101;p52"/>
            <p:cNvSpPr/>
            <p:nvPr/>
          </p:nvSpPr>
          <p:spPr>
            <a:xfrm>
              <a:off x="6444750" y="3563200"/>
              <a:ext cx="128225" cy="89925"/>
            </a:xfrm>
            <a:custGeom>
              <a:avLst/>
              <a:gdLst/>
              <a:ahLst/>
              <a:cxnLst/>
              <a:rect l="l" t="t" r="r" b="b"/>
              <a:pathLst>
                <a:path w="5129" h="3597" extrusionOk="0">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2" name="Google Shape;6102;p52"/>
            <p:cNvSpPr/>
            <p:nvPr/>
          </p:nvSpPr>
          <p:spPr>
            <a:xfrm>
              <a:off x="6375350" y="3355650"/>
              <a:ext cx="244750" cy="197650"/>
            </a:xfrm>
            <a:custGeom>
              <a:avLst/>
              <a:gdLst/>
              <a:ahLst/>
              <a:cxnLst/>
              <a:rect l="l" t="t" r="r" b="b"/>
              <a:pathLst>
                <a:path w="9790" h="7906" extrusionOk="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3" name="Google Shape;6103;p52"/>
            <p:cNvSpPr/>
            <p:nvPr/>
          </p:nvSpPr>
          <p:spPr>
            <a:xfrm>
              <a:off x="6587875" y="3385100"/>
              <a:ext cx="130325" cy="140500"/>
            </a:xfrm>
            <a:custGeom>
              <a:avLst/>
              <a:gdLst/>
              <a:ahLst/>
              <a:cxnLst/>
              <a:rect l="l" t="t" r="r" b="b"/>
              <a:pathLst>
                <a:path w="5213" h="5620" extrusionOk="0">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4" name="Google Shape;6104;p52"/>
            <p:cNvSpPr/>
            <p:nvPr/>
          </p:nvSpPr>
          <p:spPr>
            <a:xfrm>
              <a:off x="6234950" y="3469100"/>
              <a:ext cx="165050" cy="141200"/>
            </a:xfrm>
            <a:custGeom>
              <a:avLst/>
              <a:gdLst/>
              <a:ahLst/>
              <a:cxnLst/>
              <a:rect l="l" t="t" r="r" b="b"/>
              <a:pathLst>
                <a:path w="6602" h="5648" extrusionOk="0">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5" name="Google Shape;6105;p52"/>
            <p:cNvSpPr/>
            <p:nvPr/>
          </p:nvSpPr>
          <p:spPr>
            <a:xfrm>
              <a:off x="6234950" y="3299725"/>
              <a:ext cx="165050" cy="141175"/>
            </a:xfrm>
            <a:custGeom>
              <a:avLst/>
              <a:gdLst/>
              <a:ahLst/>
              <a:cxnLst/>
              <a:rect l="l" t="t" r="r" b="b"/>
              <a:pathLst>
                <a:path w="6602" h="5647" extrusionOk="0">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06" name="Google Shape;6106;p52"/>
          <p:cNvGrpSpPr/>
          <p:nvPr/>
        </p:nvGrpSpPr>
        <p:grpSpPr>
          <a:xfrm>
            <a:off x="5051107" y="3125970"/>
            <a:ext cx="318042" cy="339253"/>
            <a:chOff x="914900" y="3806450"/>
            <a:chExt cx="451700" cy="481825"/>
          </a:xfrm>
        </p:grpSpPr>
        <p:sp>
          <p:nvSpPr>
            <p:cNvPr id="6107" name="Google Shape;6107;p52"/>
            <p:cNvSpPr/>
            <p:nvPr/>
          </p:nvSpPr>
          <p:spPr>
            <a:xfrm>
              <a:off x="914900" y="4174425"/>
              <a:ext cx="423400" cy="113850"/>
            </a:xfrm>
            <a:custGeom>
              <a:avLst/>
              <a:gdLst/>
              <a:ahLst/>
              <a:cxnLst/>
              <a:rect l="l" t="t" r="r" b="b"/>
              <a:pathLst>
                <a:path w="16936" h="4554" extrusionOk="0">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8" name="Google Shape;6108;p52"/>
            <p:cNvSpPr/>
            <p:nvPr/>
          </p:nvSpPr>
          <p:spPr>
            <a:xfrm>
              <a:off x="971350" y="3806450"/>
              <a:ext cx="254100" cy="339775"/>
            </a:xfrm>
            <a:custGeom>
              <a:avLst/>
              <a:gdLst/>
              <a:ahLst/>
              <a:cxnLst/>
              <a:rect l="l" t="t" r="r" b="b"/>
              <a:pathLst>
                <a:path w="10164" h="13591" extrusionOk="0">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9" name="Google Shape;6109;p52"/>
            <p:cNvSpPr/>
            <p:nvPr/>
          </p:nvSpPr>
          <p:spPr>
            <a:xfrm>
              <a:off x="971350" y="3947600"/>
              <a:ext cx="141175" cy="198625"/>
            </a:xfrm>
            <a:custGeom>
              <a:avLst/>
              <a:gdLst/>
              <a:ahLst/>
              <a:cxnLst/>
              <a:rect l="l" t="t" r="r" b="b"/>
              <a:pathLst>
                <a:path w="5647" h="7945" extrusionOk="0">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0" name="Google Shape;6110;p52"/>
            <p:cNvSpPr/>
            <p:nvPr/>
          </p:nvSpPr>
          <p:spPr>
            <a:xfrm>
              <a:off x="1253675" y="3806450"/>
              <a:ext cx="112925" cy="90350"/>
            </a:xfrm>
            <a:custGeom>
              <a:avLst/>
              <a:gdLst/>
              <a:ahLst/>
              <a:cxnLst/>
              <a:rect l="l" t="t" r="r" b="b"/>
              <a:pathLst>
                <a:path w="4517" h="3614" extrusionOk="0">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1" name="Google Shape;6111;p52"/>
            <p:cNvSpPr/>
            <p:nvPr/>
          </p:nvSpPr>
          <p:spPr>
            <a:xfrm>
              <a:off x="1253600" y="3876425"/>
              <a:ext cx="95025" cy="42975"/>
            </a:xfrm>
            <a:custGeom>
              <a:avLst/>
              <a:gdLst/>
              <a:ahLst/>
              <a:cxnLst/>
              <a:rect l="l" t="t" r="r" b="b"/>
              <a:pathLst>
                <a:path w="3801" h="1719" extrusionOk="0">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12" name="Google Shape;6112;p52"/>
          <p:cNvGrpSpPr/>
          <p:nvPr/>
        </p:nvGrpSpPr>
        <p:grpSpPr>
          <a:xfrm>
            <a:off x="5470028" y="3125785"/>
            <a:ext cx="346347" cy="339623"/>
            <a:chOff x="1490050" y="3805975"/>
            <a:chExt cx="491900" cy="482350"/>
          </a:xfrm>
        </p:grpSpPr>
        <p:sp>
          <p:nvSpPr>
            <p:cNvPr id="6113" name="Google Shape;6113;p52"/>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4" name="Google Shape;6114;p52"/>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5" name="Google Shape;6115;p52"/>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6" name="Google Shape;6116;p52"/>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17" name="Google Shape;6117;p52"/>
          <p:cNvGrpSpPr/>
          <p:nvPr/>
        </p:nvGrpSpPr>
        <p:grpSpPr>
          <a:xfrm>
            <a:off x="5893896" y="3125970"/>
            <a:ext cx="311899" cy="339253"/>
            <a:chOff x="2104275" y="3806450"/>
            <a:chExt cx="442975" cy="481825"/>
          </a:xfrm>
        </p:grpSpPr>
        <p:sp>
          <p:nvSpPr>
            <p:cNvPr id="6118" name="Google Shape;6118;p52"/>
            <p:cNvSpPr/>
            <p:nvPr/>
          </p:nvSpPr>
          <p:spPr>
            <a:xfrm>
              <a:off x="2104275" y="3806450"/>
              <a:ext cx="442975" cy="481825"/>
            </a:xfrm>
            <a:custGeom>
              <a:avLst/>
              <a:gdLst/>
              <a:ahLst/>
              <a:cxnLst/>
              <a:rect l="l" t="t" r="r" b="b"/>
              <a:pathLst>
                <a:path w="17719" h="19273" extrusionOk="0">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9" name="Google Shape;6119;p52"/>
            <p:cNvSpPr/>
            <p:nvPr/>
          </p:nvSpPr>
          <p:spPr>
            <a:xfrm>
              <a:off x="2284200" y="4005050"/>
              <a:ext cx="84700" cy="84700"/>
            </a:xfrm>
            <a:custGeom>
              <a:avLst/>
              <a:gdLst/>
              <a:ahLst/>
              <a:cxnLst/>
              <a:rect l="l" t="t" r="r" b="b"/>
              <a:pathLst>
                <a:path w="3388" h="3388" extrusionOk="0">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20" name="Google Shape;6120;p52"/>
          <p:cNvGrpSpPr/>
          <p:nvPr/>
        </p:nvGrpSpPr>
        <p:grpSpPr>
          <a:xfrm>
            <a:off x="6317413" y="3125970"/>
            <a:ext cx="293416" cy="339253"/>
            <a:chOff x="2710875" y="3806450"/>
            <a:chExt cx="416725" cy="481825"/>
          </a:xfrm>
        </p:grpSpPr>
        <p:sp>
          <p:nvSpPr>
            <p:cNvPr id="6121" name="Google Shape;6121;p52"/>
            <p:cNvSpPr/>
            <p:nvPr/>
          </p:nvSpPr>
          <p:spPr>
            <a:xfrm>
              <a:off x="2710875" y="4144450"/>
              <a:ext cx="416725" cy="143825"/>
            </a:xfrm>
            <a:custGeom>
              <a:avLst/>
              <a:gdLst/>
              <a:ahLst/>
              <a:cxnLst/>
              <a:rect l="l" t="t" r="r" b="b"/>
              <a:pathLst>
                <a:path w="16669" h="5753" extrusionOk="0">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2" name="Google Shape;6122;p52"/>
            <p:cNvSpPr/>
            <p:nvPr/>
          </p:nvSpPr>
          <p:spPr>
            <a:xfrm>
              <a:off x="2784800" y="3806450"/>
              <a:ext cx="268850" cy="309800"/>
            </a:xfrm>
            <a:custGeom>
              <a:avLst/>
              <a:gdLst/>
              <a:ahLst/>
              <a:cxnLst/>
              <a:rect l="l" t="t" r="r" b="b"/>
              <a:pathLst>
                <a:path w="10754" h="12392" extrusionOk="0">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23" name="Google Shape;6123;p52"/>
          <p:cNvGrpSpPr/>
          <p:nvPr/>
        </p:nvGrpSpPr>
        <p:grpSpPr>
          <a:xfrm>
            <a:off x="6712457" y="3166412"/>
            <a:ext cx="339253" cy="258369"/>
            <a:chOff x="3271200" y="3863875"/>
            <a:chExt cx="481825" cy="366950"/>
          </a:xfrm>
        </p:grpSpPr>
        <p:sp>
          <p:nvSpPr>
            <p:cNvPr id="6124" name="Google Shape;6124;p52"/>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5" name="Google Shape;6125;p52"/>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26" name="Google Shape;6126;p52"/>
          <p:cNvGrpSpPr/>
          <p:nvPr/>
        </p:nvGrpSpPr>
        <p:grpSpPr>
          <a:xfrm>
            <a:off x="7147952" y="3126199"/>
            <a:ext cx="295528" cy="338795"/>
            <a:chOff x="3895050" y="3806775"/>
            <a:chExt cx="419725" cy="481175"/>
          </a:xfrm>
        </p:grpSpPr>
        <p:sp>
          <p:nvSpPr>
            <p:cNvPr id="6127" name="Google Shape;6127;p52"/>
            <p:cNvSpPr/>
            <p:nvPr/>
          </p:nvSpPr>
          <p:spPr>
            <a:xfrm>
              <a:off x="3895050" y="3942650"/>
              <a:ext cx="419725" cy="345300"/>
            </a:xfrm>
            <a:custGeom>
              <a:avLst/>
              <a:gdLst/>
              <a:ahLst/>
              <a:cxnLst/>
              <a:rect l="l" t="t" r="r" b="b"/>
              <a:pathLst>
                <a:path w="16789" h="13812" extrusionOk="0">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8" name="Google Shape;6128;p52"/>
            <p:cNvSpPr/>
            <p:nvPr/>
          </p:nvSpPr>
          <p:spPr>
            <a:xfrm>
              <a:off x="4016325" y="3806775"/>
              <a:ext cx="199225" cy="142475"/>
            </a:xfrm>
            <a:custGeom>
              <a:avLst/>
              <a:gdLst/>
              <a:ahLst/>
              <a:cxnLst/>
              <a:rect l="l" t="t" r="r" b="b"/>
              <a:pathLst>
                <a:path w="7969" h="5699" extrusionOk="0">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29" name="Google Shape;6129;p52"/>
          <p:cNvGrpSpPr/>
          <p:nvPr/>
        </p:nvGrpSpPr>
        <p:grpSpPr>
          <a:xfrm>
            <a:off x="7551234" y="3125979"/>
            <a:ext cx="336296" cy="339235"/>
            <a:chOff x="4464775" y="3806475"/>
            <a:chExt cx="477625" cy="481800"/>
          </a:xfrm>
        </p:grpSpPr>
        <p:sp>
          <p:nvSpPr>
            <p:cNvPr id="6130" name="Google Shape;6130;p52"/>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1" name="Google Shape;6131;p52"/>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2" name="Google Shape;6132;p52"/>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3" name="Google Shape;6133;p52"/>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4" name="Google Shape;6134;p52"/>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5" name="Google Shape;6135;p52"/>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36" name="Google Shape;6136;p52"/>
          <p:cNvGrpSpPr/>
          <p:nvPr/>
        </p:nvGrpSpPr>
        <p:grpSpPr>
          <a:xfrm>
            <a:off x="7974679" y="3125970"/>
            <a:ext cx="339253" cy="339253"/>
            <a:chOff x="5049725" y="3806450"/>
            <a:chExt cx="481825" cy="481825"/>
          </a:xfrm>
        </p:grpSpPr>
        <p:sp>
          <p:nvSpPr>
            <p:cNvPr id="6137" name="Google Shape;6137;p52"/>
            <p:cNvSpPr/>
            <p:nvPr/>
          </p:nvSpPr>
          <p:spPr>
            <a:xfrm>
              <a:off x="536115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8" name="Google Shape;6138;p52"/>
            <p:cNvSpPr/>
            <p:nvPr/>
          </p:nvSpPr>
          <p:spPr>
            <a:xfrm>
              <a:off x="519177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9" name="Google Shape;6139;p52"/>
            <p:cNvSpPr/>
            <p:nvPr/>
          </p:nvSpPr>
          <p:spPr>
            <a:xfrm>
              <a:off x="504972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40" name="Google Shape;6140;p52"/>
          <p:cNvGrpSpPr/>
          <p:nvPr/>
        </p:nvGrpSpPr>
        <p:grpSpPr>
          <a:xfrm>
            <a:off x="1461983" y="3951798"/>
            <a:ext cx="339253" cy="339253"/>
            <a:chOff x="5651375" y="3806450"/>
            <a:chExt cx="481825" cy="481825"/>
          </a:xfrm>
        </p:grpSpPr>
        <p:sp>
          <p:nvSpPr>
            <p:cNvPr id="6141" name="Google Shape;6141;p52"/>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2" name="Google Shape;6142;p52"/>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3" name="Google Shape;6143;p52"/>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4" name="Google Shape;6144;p52"/>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45" name="Google Shape;6145;p52"/>
          <p:cNvGrpSpPr/>
          <p:nvPr/>
        </p:nvGrpSpPr>
        <p:grpSpPr>
          <a:xfrm>
            <a:off x="3360663" y="3953787"/>
            <a:ext cx="298503" cy="335275"/>
            <a:chOff x="6264300" y="3809300"/>
            <a:chExt cx="423950" cy="476175"/>
          </a:xfrm>
        </p:grpSpPr>
        <p:sp>
          <p:nvSpPr>
            <p:cNvPr id="6146" name="Google Shape;6146;p52"/>
            <p:cNvSpPr/>
            <p:nvPr/>
          </p:nvSpPr>
          <p:spPr>
            <a:xfrm>
              <a:off x="6346200" y="4002825"/>
              <a:ext cx="66950" cy="63225"/>
            </a:xfrm>
            <a:custGeom>
              <a:avLst/>
              <a:gdLst/>
              <a:ahLst/>
              <a:cxnLst/>
              <a:rect l="l" t="t" r="r" b="b"/>
              <a:pathLst>
                <a:path w="2678" h="2529" extrusionOk="0">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7" name="Google Shape;6147;p52"/>
            <p:cNvSpPr/>
            <p:nvPr/>
          </p:nvSpPr>
          <p:spPr>
            <a:xfrm>
              <a:off x="6539375" y="4002825"/>
              <a:ext cx="66950" cy="63200"/>
            </a:xfrm>
            <a:custGeom>
              <a:avLst/>
              <a:gdLst/>
              <a:ahLst/>
              <a:cxnLst/>
              <a:rect l="l" t="t" r="r" b="b"/>
              <a:pathLst>
                <a:path w="2678" h="2528" extrusionOk="0">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8" name="Google Shape;6148;p52"/>
            <p:cNvSpPr/>
            <p:nvPr/>
          </p:nvSpPr>
          <p:spPr>
            <a:xfrm>
              <a:off x="6264300" y="3809300"/>
              <a:ext cx="423950" cy="476175"/>
            </a:xfrm>
            <a:custGeom>
              <a:avLst/>
              <a:gdLst/>
              <a:ahLst/>
              <a:cxnLst/>
              <a:rect l="l" t="t" r="r" b="b"/>
              <a:pathLst>
                <a:path w="16958" h="19047" extrusionOk="0">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49" name="Google Shape;6149;p52"/>
          <p:cNvGrpSpPr/>
          <p:nvPr/>
        </p:nvGrpSpPr>
        <p:grpSpPr>
          <a:xfrm>
            <a:off x="5039841" y="3538881"/>
            <a:ext cx="340573" cy="339271"/>
            <a:chOff x="898875" y="4399275"/>
            <a:chExt cx="483700" cy="481850"/>
          </a:xfrm>
        </p:grpSpPr>
        <p:sp>
          <p:nvSpPr>
            <p:cNvPr id="6150" name="Google Shape;6150;p52"/>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1" name="Google Shape;6151;p52"/>
            <p:cNvSpPr/>
            <p:nvPr/>
          </p:nvSpPr>
          <p:spPr>
            <a:xfrm>
              <a:off x="1138025" y="4763350"/>
              <a:ext cx="25" cy="25"/>
            </a:xfrm>
            <a:custGeom>
              <a:avLst/>
              <a:gdLst/>
              <a:ahLst/>
              <a:cxnLst/>
              <a:rect l="l" t="t" r="r" b="b"/>
              <a:pathLst>
                <a:path w="1" h="1" extrusionOk="0">
                  <a:moveTo>
                    <a:pt x="1" y="0"/>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2" name="Google Shape;6152;p52"/>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3" name="Google Shape;6153;p52"/>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4" name="Google Shape;6154;p52"/>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5" name="Google Shape;6155;p52"/>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6" name="Google Shape;6156;p52"/>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7" name="Google Shape;6157;p52"/>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58" name="Google Shape;6158;p52"/>
          <p:cNvGrpSpPr/>
          <p:nvPr/>
        </p:nvGrpSpPr>
        <p:grpSpPr>
          <a:xfrm>
            <a:off x="5473575" y="3554133"/>
            <a:ext cx="339253" cy="308765"/>
            <a:chOff x="1492675" y="4420975"/>
            <a:chExt cx="481825" cy="438525"/>
          </a:xfrm>
        </p:grpSpPr>
        <p:sp>
          <p:nvSpPr>
            <p:cNvPr id="6159" name="Google Shape;6159;p52"/>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0" name="Google Shape;6160;p52"/>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1" name="Google Shape;6161;p52"/>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2" name="Google Shape;6162;p52"/>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3" name="Google Shape;6163;p52"/>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64" name="Google Shape;6164;p52"/>
          <p:cNvGrpSpPr/>
          <p:nvPr/>
        </p:nvGrpSpPr>
        <p:grpSpPr>
          <a:xfrm>
            <a:off x="5878556" y="3539558"/>
            <a:ext cx="342580" cy="337915"/>
            <a:chOff x="2084100" y="4400250"/>
            <a:chExt cx="486550" cy="479925"/>
          </a:xfrm>
        </p:grpSpPr>
        <p:sp>
          <p:nvSpPr>
            <p:cNvPr id="6165" name="Google Shape;6165;p52"/>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6" name="Google Shape;6166;p52"/>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7" name="Google Shape;6167;p52"/>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8" name="Google Shape;6168;p52"/>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9" name="Google Shape;6169;p52"/>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0" name="Google Shape;6170;p52"/>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71" name="Google Shape;6171;p52"/>
          <p:cNvGrpSpPr/>
          <p:nvPr/>
        </p:nvGrpSpPr>
        <p:grpSpPr>
          <a:xfrm>
            <a:off x="6315036" y="3538907"/>
            <a:ext cx="298169" cy="339218"/>
            <a:chOff x="2707950" y="4399325"/>
            <a:chExt cx="423475" cy="481775"/>
          </a:xfrm>
        </p:grpSpPr>
        <p:sp>
          <p:nvSpPr>
            <p:cNvPr id="6172" name="Google Shape;6172;p52"/>
            <p:cNvSpPr/>
            <p:nvPr/>
          </p:nvSpPr>
          <p:spPr>
            <a:xfrm>
              <a:off x="2905550" y="4515000"/>
              <a:ext cx="28275" cy="366100"/>
            </a:xfrm>
            <a:custGeom>
              <a:avLst/>
              <a:gdLst/>
              <a:ahLst/>
              <a:cxnLst/>
              <a:rect l="l" t="t" r="r" b="b"/>
              <a:pathLst>
                <a:path w="1131" h="14644" extrusionOk="0">
                  <a:moveTo>
                    <a:pt x="1" y="0"/>
                  </a:moveTo>
                  <a:lnTo>
                    <a:pt x="1" y="14644"/>
                  </a:lnTo>
                  <a:lnTo>
                    <a:pt x="1130" y="14644"/>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3" name="Google Shape;6173;p52"/>
            <p:cNvSpPr/>
            <p:nvPr/>
          </p:nvSpPr>
          <p:spPr>
            <a:xfrm>
              <a:off x="2962025" y="4710725"/>
              <a:ext cx="141175" cy="29225"/>
            </a:xfrm>
            <a:custGeom>
              <a:avLst/>
              <a:gdLst/>
              <a:ahLst/>
              <a:cxnLst/>
              <a:rect l="l" t="t" r="r" b="b"/>
              <a:pathLst>
                <a:path w="5647" h="1169" extrusionOk="0">
                  <a:moveTo>
                    <a:pt x="0" y="0"/>
                  </a:moveTo>
                  <a:lnTo>
                    <a:pt x="0" y="1169"/>
                  </a:lnTo>
                  <a:lnTo>
                    <a:pt x="5646" y="1169"/>
                  </a:ln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4" name="Google Shape;6174;p52"/>
            <p:cNvSpPr/>
            <p:nvPr/>
          </p:nvSpPr>
          <p:spPr>
            <a:xfrm>
              <a:off x="2962025" y="4768175"/>
              <a:ext cx="141175" cy="112925"/>
            </a:xfrm>
            <a:custGeom>
              <a:avLst/>
              <a:gdLst/>
              <a:ahLst/>
              <a:cxnLst/>
              <a:rect l="l" t="t" r="r" b="b"/>
              <a:pathLst>
                <a:path w="5647" h="4517" extrusionOk="0">
                  <a:moveTo>
                    <a:pt x="0" y="0"/>
                  </a:moveTo>
                  <a:lnTo>
                    <a:pt x="0" y="4517"/>
                  </a:lnTo>
                  <a:lnTo>
                    <a:pt x="3951" y="4517"/>
                  </a:lnTo>
                  <a:cubicBezTo>
                    <a:pt x="4888" y="4517"/>
                    <a:pt x="5646" y="3758"/>
                    <a:pt x="5646" y="2825"/>
                  </a:cubicBez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5" name="Google Shape;6175;p52"/>
            <p:cNvSpPr/>
            <p:nvPr/>
          </p:nvSpPr>
          <p:spPr>
            <a:xfrm>
              <a:off x="2736175" y="4710725"/>
              <a:ext cx="141175" cy="29225"/>
            </a:xfrm>
            <a:custGeom>
              <a:avLst/>
              <a:gdLst/>
              <a:ahLst/>
              <a:cxnLst/>
              <a:rect l="l" t="t" r="r" b="b"/>
              <a:pathLst>
                <a:path w="5647" h="1169" extrusionOk="0">
                  <a:moveTo>
                    <a:pt x="1" y="0"/>
                  </a:moveTo>
                  <a:lnTo>
                    <a:pt x="1" y="1169"/>
                  </a:lnTo>
                  <a:lnTo>
                    <a:pt x="5647" y="1169"/>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6" name="Google Shape;6176;p52"/>
            <p:cNvSpPr/>
            <p:nvPr/>
          </p:nvSpPr>
          <p:spPr>
            <a:xfrm>
              <a:off x="2736175" y="4768175"/>
              <a:ext cx="141175" cy="112925"/>
            </a:xfrm>
            <a:custGeom>
              <a:avLst/>
              <a:gdLst/>
              <a:ahLst/>
              <a:cxnLst/>
              <a:rect l="l" t="t" r="r" b="b"/>
              <a:pathLst>
                <a:path w="5647" h="4517" extrusionOk="0">
                  <a:moveTo>
                    <a:pt x="1" y="0"/>
                  </a:moveTo>
                  <a:lnTo>
                    <a:pt x="1" y="2825"/>
                  </a:lnTo>
                  <a:cubicBezTo>
                    <a:pt x="1" y="3758"/>
                    <a:pt x="759" y="4517"/>
                    <a:pt x="1693" y="4517"/>
                  </a:cubicBezTo>
                  <a:lnTo>
                    <a:pt x="5647" y="4517"/>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7" name="Google Shape;6177;p52"/>
            <p:cNvSpPr/>
            <p:nvPr/>
          </p:nvSpPr>
          <p:spPr>
            <a:xfrm>
              <a:off x="2707950" y="4515075"/>
              <a:ext cx="169400" cy="82825"/>
            </a:xfrm>
            <a:custGeom>
              <a:avLst/>
              <a:gdLst/>
              <a:ahLst/>
              <a:cxnLst/>
              <a:rect l="l" t="t" r="r" b="b"/>
              <a:pathLst>
                <a:path w="6776" h="3313" extrusionOk="0">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8" name="Google Shape;6178;p52"/>
            <p:cNvSpPr/>
            <p:nvPr/>
          </p:nvSpPr>
          <p:spPr>
            <a:xfrm>
              <a:off x="2736175" y="4626025"/>
              <a:ext cx="141175" cy="56500"/>
            </a:xfrm>
            <a:custGeom>
              <a:avLst/>
              <a:gdLst/>
              <a:ahLst/>
              <a:cxnLst/>
              <a:rect l="l" t="t" r="r" b="b"/>
              <a:pathLst>
                <a:path w="5647" h="2260" extrusionOk="0">
                  <a:moveTo>
                    <a:pt x="1" y="1"/>
                  </a:moveTo>
                  <a:lnTo>
                    <a:pt x="1" y="2259"/>
                  </a:lnTo>
                  <a:lnTo>
                    <a:pt x="5647" y="2259"/>
                  </a:lnTo>
                  <a:lnTo>
                    <a:pt x="5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9" name="Google Shape;6179;p52"/>
            <p:cNvSpPr/>
            <p:nvPr/>
          </p:nvSpPr>
          <p:spPr>
            <a:xfrm>
              <a:off x="2850525" y="4430375"/>
              <a:ext cx="138325" cy="56500"/>
            </a:xfrm>
            <a:custGeom>
              <a:avLst/>
              <a:gdLst/>
              <a:ahLst/>
              <a:cxnLst/>
              <a:rect l="l" t="t" r="r" b="b"/>
              <a:pathLst>
                <a:path w="5533" h="2260" extrusionOk="0">
                  <a:moveTo>
                    <a:pt x="2765" y="1"/>
                  </a:moveTo>
                  <a:cubicBezTo>
                    <a:pt x="1500" y="1"/>
                    <a:pt x="275" y="916"/>
                    <a:pt x="1" y="2259"/>
                  </a:cubicBezTo>
                  <a:lnTo>
                    <a:pt x="5532" y="2259"/>
                  </a:lnTo>
                  <a:cubicBezTo>
                    <a:pt x="5258" y="910"/>
                    <a:pt x="4030" y="1"/>
                    <a:pt x="2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0" name="Google Shape;6180;p52"/>
            <p:cNvSpPr/>
            <p:nvPr/>
          </p:nvSpPr>
          <p:spPr>
            <a:xfrm>
              <a:off x="2974300" y="4399350"/>
              <a:ext cx="129650" cy="87525"/>
            </a:xfrm>
            <a:custGeom>
              <a:avLst/>
              <a:gdLst/>
              <a:ahLst/>
              <a:cxnLst/>
              <a:rect l="l" t="t" r="r" b="b"/>
              <a:pathLst>
                <a:path w="5186" h="3501" extrusionOk="0">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1" name="Google Shape;6181;p52"/>
            <p:cNvSpPr/>
            <p:nvPr/>
          </p:nvSpPr>
          <p:spPr>
            <a:xfrm>
              <a:off x="2735425" y="4399325"/>
              <a:ext cx="129650" cy="87475"/>
            </a:xfrm>
            <a:custGeom>
              <a:avLst/>
              <a:gdLst/>
              <a:ahLst/>
              <a:cxnLst/>
              <a:rect l="l" t="t" r="r" b="b"/>
              <a:pathLst>
                <a:path w="5186" h="3499" extrusionOk="0">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2" name="Google Shape;6182;p52"/>
            <p:cNvSpPr/>
            <p:nvPr/>
          </p:nvSpPr>
          <p:spPr>
            <a:xfrm>
              <a:off x="2962025" y="4515075"/>
              <a:ext cx="169400" cy="82825"/>
            </a:xfrm>
            <a:custGeom>
              <a:avLst/>
              <a:gdLst/>
              <a:ahLst/>
              <a:cxnLst/>
              <a:rect l="l" t="t" r="r" b="b"/>
              <a:pathLst>
                <a:path w="6776" h="3313" extrusionOk="0">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3" name="Google Shape;6183;p52"/>
            <p:cNvSpPr/>
            <p:nvPr/>
          </p:nvSpPr>
          <p:spPr>
            <a:xfrm>
              <a:off x="2962025" y="4626025"/>
              <a:ext cx="141175" cy="56500"/>
            </a:xfrm>
            <a:custGeom>
              <a:avLst/>
              <a:gdLst/>
              <a:ahLst/>
              <a:cxnLst/>
              <a:rect l="l" t="t" r="r" b="b"/>
              <a:pathLst>
                <a:path w="5647" h="2260" extrusionOk="0">
                  <a:moveTo>
                    <a:pt x="0" y="1"/>
                  </a:moveTo>
                  <a:lnTo>
                    <a:pt x="0" y="2259"/>
                  </a:lnTo>
                  <a:lnTo>
                    <a:pt x="5646" y="2259"/>
                  </a:lnTo>
                  <a:lnTo>
                    <a:pt x="56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84" name="Google Shape;6184;p52"/>
          <p:cNvGrpSpPr/>
          <p:nvPr/>
        </p:nvGrpSpPr>
        <p:grpSpPr>
          <a:xfrm>
            <a:off x="6744555" y="3538881"/>
            <a:ext cx="275057" cy="339271"/>
            <a:chOff x="3330525" y="4399275"/>
            <a:chExt cx="390650" cy="481850"/>
          </a:xfrm>
        </p:grpSpPr>
        <p:sp>
          <p:nvSpPr>
            <p:cNvPr id="6185" name="Google Shape;6185;p52"/>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6" name="Google Shape;6186;p52"/>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7" name="Google Shape;6187;p52"/>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8" name="Google Shape;6188;p52"/>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9" name="Google Shape;6189;p52"/>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0" name="Google Shape;6190;p52"/>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1" name="Google Shape;6191;p52"/>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92" name="Google Shape;6192;p52"/>
          <p:cNvGrpSpPr/>
          <p:nvPr/>
        </p:nvGrpSpPr>
        <p:grpSpPr>
          <a:xfrm>
            <a:off x="7169084" y="3538890"/>
            <a:ext cx="253265" cy="339253"/>
            <a:chOff x="3938800" y="4399275"/>
            <a:chExt cx="359700" cy="481825"/>
          </a:xfrm>
        </p:grpSpPr>
        <p:sp>
          <p:nvSpPr>
            <p:cNvPr id="6193" name="Google Shape;6193;p52"/>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4" name="Google Shape;6194;p52"/>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5" name="Google Shape;6195;p52"/>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6" name="Google Shape;6196;p52"/>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7" name="Google Shape;6197;p52"/>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98" name="Google Shape;6198;p52"/>
          <p:cNvGrpSpPr/>
          <p:nvPr/>
        </p:nvGrpSpPr>
        <p:grpSpPr>
          <a:xfrm>
            <a:off x="7639862" y="3538890"/>
            <a:ext cx="159039" cy="339253"/>
            <a:chOff x="4584850" y="4399275"/>
            <a:chExt cx="225875" cy="481825"/>
          </a:xfrm>
        </p:grpSpPr>
        <p:sp>
          <p:nvSpPr>
            <p:cNvPr id="6199" name="Google Shape;6199;p52"/>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00" name="Google Shape;6200;p52"/>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201" name="Google Shape;6201;p52"/>
          <p:cNvSpPr/>
          <p:nvPr/>
        </p:nvSpPr>
        <p:spPr>
          <a:xfrm>
            <a:off x="7957998" y="3538820"/>
            <a:ext cx="372275" cy="339112"/>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202" name="Google Shape;6202;p52"/>
          <p:cNvGrpSpPr/>
          <p:nvPr/>
        </p:nvGrpSpPr>
        <p:grpSpPr>
          <a:xfrm>
            <a:off x="1049680" y="3951795"/>
            <a:ext cx="339253" cy="339253"/>
            <a:chOff x="5642550" y="4399275"/>
            <a:chExt cx="481825" cy="481825"/>
          </a:xfrm>
        </p:grpSpPr>
        <p:sp>
          <p:nvSpPr>
            <p:cNvPr id="6203" name="Google Shape;6203;p52"/>
            <p:cNvSpPr/>
            <p:nvPr/>
          </p:nvSpPr>
          <p:spPr>
            <a:xfrm>
              <a:off x="5642550" y="4399275"/>
              <a:ext cx="481825" cy="481825"/>
            </a:xfrm>
            <a:custGeom>
              <a:avLst/>
              <a:gdLst/>
              <a:ahLst/>
              <a:cxnLst/>
              <a:rect l="l" t="t" r="r" b="b"/>
              <a:pathLst>
                <a:path w="19273" h="19273" extrusionOk="0">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04" name="Google Shape;6204;p52"/>
            <p:cNvSpPr/>
            <p:nvPr/>
          </p:nvSpPr>
          <p:spPr>
            <a:xfrm>
              <a:off x="5756375" y="4626100"/>
              <a:ext cx="254100" cy="28275"/>
            </a:xfrm>
            <a:custGeom>
              <a:avLst/>
              <a:gdLst/>
              <a:ahLst/>
              <a:cxnLst/>
              <a:rect l="l" t="t" r="r" b="b"/>
              <a:pathLst>
                <a:path w="10164" h="1131" extrusionOk="0">
                  <a:moveTo>
                    <a:pt x="1" y="1"/>
                  </a:moveTo>
                  <a:lnTo>
                    <a:pt x="1" y="1130"/>
                  </a:lnTo>
                  <a:lnTo>
                    <a:pt x="10164" y="1130"/>
                  </a:lnTo>
                  <a:lnTo>
                    <a:pt x="101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05" name="Google Shape;6205;p52"/>
          <p:cNvGrpSpPr/>
          <p:nvPr/>
        </p:nvGrpSpPr>
        <p:grpSpPr>
          <a:xfrm>
            <a:off x="2859815" y="3963703"/>
            <a:ext cx="363316" cy="315437"/>
            <a:chOff x="6218300" y="4416175"/>
            <a:chExt cx="516000" cy="448000"/>
          </a:xfrm>
        </p:grpSpPr>
        <p:sp>
          <p:nvSpPr>
            <p:cNvPr id="6206" name="Google Shape;6206;p52"/>
            <p:cNvSpPr/>
            <p:nvPr/>
          </p:nvSpPr>
          <p:spPr>
            <a:xfrm>
              <a:off x="6462150" y="4525375"/>
              <a:ext cx="28250" cy="141250"/>
            </a:xfrm>
            <a:custGeom>
              <a:avLst/>
              <a:gdLst/>
              <a:ahLst/>
              <a:cxnLst/>
              <a:rect l="l" t="t" r="r" b="b"/>
              <a:pathLst>
                <a:path w="1130" h="5650" extrusionOk="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07" name="Google Shape;6207;p52"/>
            <p:cNvSpPr/>
            <p:nvPr/>
          </p:nvSpPr>
          <p:spPr>
            <a:xfrm>
              <a:off x="6218300" y="4416175"/>
              <a:ext cx="516000" cy="448000"/>
            </a:xfrm>
            <a:custGeom>
              <a:avLst/>
              <a:gdLst/>
              <a:ahLst/>
              <a:cxnLst/>
              <a:rect l="l" t="t" r="r" b="b"/>
              <a:pathLst>
                <a:path w="20640" h="17920" extrusionOk="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08" name="Google Shape;6208;p52"/>
            <p:cNvSpPr/>
            <p:nvPr/>
          </p:nvSpPr>
          <p:spPr>
            <a:xfrm>
              <a:off x="6462150" y="4751225"/>
              <a:ext cx="28250" cy="28250"/>
            </a:xfrm>
            <a:custGeom>
              <a:avLst/>
              <a:gdLst/>
              <a:ahLst/>
              <a:cxnLst/>
              <a:rect l="l" t="t" r="r" b="b"/>
              <a:pathLst>
                <a:path w="1130" h="1130" extrusionOk="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09" name="Google Shape;6209;p52"/>
          <p:cNvGrpSpPr/>
          <p:nvPr/>
        </p:nvGrpSpPr>
        <p:grpSpPr>
          <a:xfrm>
            <a:off x="5918879" y="3951792"/>
            <a:ext cx="339253" cy="339253"/>
            <a:chOff x="899850" y="4992125"/>
            <a:chExt cx="481825" cy="481825"/>
          </a:xfrm>
        </p:grpSpPr>
        <p:sp>
          <p:nvSpPr>
            <p:cNvPr id="6210" name="Google Shape;6210;p52"/>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11" name="Google Shape;6211;p52"/>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12" name="Google Shape;6212;p52"/>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13" name="Google Shape;6213;p52"/>
          <p:cNvGrpSpPr/>
          <p:nvPr/>
        </p:nvGrpSpPr>
        <p:grpSpPr>
          <a:xfrm>
            <a:off x="5461708" y="3951792"/>
            <a:ext cx="339253" cy="339253"/>
            <a:chOff x="1492675" y="4992125"/>
            <a:chExt cx="481825" cy="481825"/>
          </a:xfrm>
        </p:grpSpPr>
        <p:sp>
          <p:nvSpPr>
            <p:cNvPr id="6214" name="Google Shape;6214;p52"/>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15" name="Google Shape;6215;p52"/>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16" name="Google Shape;6216;p52"/>
          <p:cNvGrpSpPr/>
          <p:nvPr/>
        </p:nvGrpSpPr>
        <p:grpSpPr>
          <a:xfrm>
            <a:off x="5004462" y="3951792"/>
            <a:ext cx="339253" cy="339253"/>
            <a:chOff x="2085525" y="4992125"/>
            <a:chExt cx="481825" cy="481825"/>
          </a:xfrm>
        </p:grpSpPr>
        <p:sp>
          <p:nvSpPr>
            <p:cNvPr id="6217" name="Google Shape;6217;p52"/>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18" name="Google Shape;6218;p52"/>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19" name="Google Shape;6219;p52"/>
          <p:cNvGrpSpPr/>
          <p:nvPr/>
        </p:nvGrpSpPr>
        <p:grpSpPr>
          <a:xfrm>
            <a:off x="6833221" y="3951792"/>
            <a:ext cx="339253" cy="339253"/>
            <a:chOff x="2678350" y="4992125"/>
            <a:chExt cx="481825" cy="481825"/>
          </a:xfrm>
        </p:grpSpPr>
        <p:sp>
          <p:nvSpPr>
            <p:cNvPr id="6220" name="Google Shape;6220;p52"/>
            <p:cNvSpPr/>
            <p:nvPr/>
          </p:nvSpPr>
          <p:spPr>
            <a:xfrm>
              <a:off x="2975725" y="5079150"/>
              <a:ext cx="56475" cy="309125"/>
            </a:xfrm>
            <a:custGeom>
              <a:avLst/>
              <a:gdLst/>
              <a:ahLst/>
              <a:cxnLst/>
              <a:rect l="l" t="t" r="r" b="b"/>
              <a:pathLst>
                <a:path w="2259" h="12365" extrusionOk="0">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21" name="Google Shape;6221;p52"/>
            <p:cNvSpPr/>
            <p:nvPr/>
          </p:nvSpPr>
          <p:spPr>
            <a:xfrm>
              <a:off x="2806350" y="5162500"/>
              <a:ext cx="84700" cy="225775"/>
            </a:xfrm>
            <a:custGeom>
              <a:avLst/>
              <a:gdLst/>
              <a:ahLst/>
              <a:cxnLst/>
              <a:rect l="l" t="t" r="r" b="b"/>
              <a:pathLst>
                <a:path w="3388" h="9031" extrusionOk="0">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22" name="Google Shape;6222;p52"/>
            <p:cNvSpPr/>
            <p:nvPr/>
          </p:nvSpPr>
          <p:spPr>
            <a:xfrm>
              <a:off x="2678350" y="4992125"/>
              <a:ext cx="481825" cy="481825"/>
            </a:xfrm>
            <a:custGeom>
              <a:avLst/>
              <a:gdLst/>
              <a:ahLst/>
              <a:cxnLst/>
              <a:rect l="l" t="t" r="r" b="b"/>
              <a:pathLst>
                <a:path w="19273" h="19273" extrusionOk="0">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23" name="Google Shape;6223;p52"/>
          <p:cNvGrpSpPr/>
          <p:nvPr/>
        </p:nvGrpSpPr>
        <p:grpSpPr>
          <a:xfrm>
            <a:off x="4628816" y="3951792"/>
            <a:ext cx="339253" cy="339253"/>
            <a:chOff x="3271200" y="4992125"/>
            <a:chExt cx="481825" cy="481825"/>
          </a:xfrm>
        </p:grpSpPr>
        <p:sp>
          <p:nvSpPr>
            <p:cNvPr id="6224" name="Google Shape;6224;p52"/>
            <p:cNvSpPr/>
            <p:nvPr/>
          </p:nvSpPr>
          <p:spPr>
            <a:xfrm>
              <a:off x="3497950" y="5106025"/>
              <a:ext cx="28250" cy="28250"/>
            </a:xfrm>
            <a:custGeom>
              <a:avLst/>
              <a:gdLst/>
              <a:ahLst/>
              <a:cxnLst/>
              <a:rect l="l" t="t" r="r" b="b"/>
              <a:pathLst>
                <a:path w="1130" h="1130" extrusionOk="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25" name="Google Shape;6225;p52"/>
            <p:cNvSpPr/>
            <p:nvPr/>
          </p:nvSpPr>
          <p:spPr>
            <a:xfrm>
              <a:off x="3497950" y="5218950"/>
              <a:ext cx="28250" cy="141175"/>
            </a:xfrm>
            <a:custGeom>
              <a:avLst/>
              <a:gdLst/>
              <a:ahLst/>
              <a:cxnLst/>
              <a:rect l="l" t="t" r="r" b="b"/>
              <a:pathLst>
                <a:path w="1130" h="5647" extrusionOk="0">
                  <a:moveTo>
                    <a:pt x="0" y="0"/>
                  </a:moveTo>
                  <a:lnTo>
                    <a:pt x="0" y="5647"/>
                  </a:lnTo>
                  <a:lnTo>
                    <a:pt x="1130" y="5647"/>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26" name="Google Shape;6226;p52"/>
            <p:cNvSpPr/>
            <p:nvPr/>
          </p:nvSpPr>
          <p:spPr>
            <a:xfrm>
              <a:off x="3271200" y="4992125"/>
              <a:ext cx="481825" cy="481825"/>
            </a:xfrm>
            <a:custGeom>
              <a:avLst/>
              <a:gdLst/>
              <a:ahLst/>
              <a:cxnLst/>
              <a:rect l="l" t="t" r="r" b="b"/>
              <a:pathLst>
                <a:path w="19273" h="19273" extrusionOk="0">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27" name="Google Shape;6227;p52"/>
          <p:cNvGrpSpPr/>
          <p:nvPr/>
        </p:nvGrpSpPr>
        <p:grpSpPr>
          <a:xfrm>
            <a:off x="7290263" y="3952822"/>
            <a:ext cx="339411" cy="337193"/>
            <a:chOff x="3863900" y="4993625"/>
            <a:chExt cx="482050" cy="478900"/>
          </a:xfrm>
        </p:grpSpPr>
        <p:sp>
          <p:nvSpPr>
            <p:cNvPr id="6228" name="Google Shape;6228;p52"/>
            <p:cNvSpPr/>
            <p:nvPr/>
          </p:nvSpPr>
          <p:spPr>
            <a:xfrm>
              <a:off x="3877525"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29" name="Google Shape;6229;p52"/>
            <p:cNvSpPr/>
            <p:nvPr/>
          </p:nvSpPr>
          <p:spPr>
            <a:xfrm>
              <a:off x="4113750" y="5133350"/>
              <a:ext cx="232200" cy="339175"/>
            </a:xfrm>
            <a:custGeom>
              <a:avLst/>
              <a:gdLst/>
              <a:ahLst/>
              <a:cxnLst/>
              <a:rect l="l" t="t" r="r" b="b"/>
              <a:pathLst>
                <a:path w="9288" h="13567" extrusionOk="0">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0" name="Google Shape;6230;p52"/>
            <p:cNvSpPr/>
            <p:nvPr/>
          </p:nvSpPr>
          <p:spPr>
            <a:xfrm>
              <a:off x="3998800" y="4993625"/>
              <a:ext cx="334125" cy="168500"/>
            </a:xfrm>
            <a:custGeom>
              <a:avLst/>
              <a:gdLst/>
              <a:ahLst/>
              <a:cxnLst/>
              <a:rect l="l" t="t" r="r" b="b"/>
              <a:pathLst>
                <a:path w="13365" h="6740" extrusionOk="0">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1" name="Google Shape;6231;p52"/>
            <p:cNvSpPr/>
            <p:nvPr/>
          </p:nvSpPr>
          <p:spPr>
            <a:xfrm>
              <a:off x="3863900" y="5132450"/>
              <a:ext cx="221650" cy="339925"/>
            </a:xfrm>
            <a:custGeom>
              <a:avLst/>
              <a:gdLst/>
              <a:ahLst/>
              <a:cxnLst/>
              <a:rect l="l" t="t" r="r" b="b"/>
              <a:pathLst>
                <a:path w="8866" h="13597" extrusionOk="0">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32" name="Google Shape;6232;p52"/>
          <p:cNvGrpSpPr/>
          <p:nvPr/>
        </p:nvGrpSpPr>
        <p:grpSpPr>
          <a:xfrm>
            <a:off x="7747437" y="3952822"/>
            <a:ext cx="339411" cy="337193"/>
            <a:chOff x="4456725" y="4993625"/>
            <a:chExt cx="482050" cy="478900"/>
          </a:xfrm>
        </p:grpSpPr>
        <p:sp>
          <p:nvSpPr>
            <p:cNvPr id="6233" name="Google Shape;6233;p52"/>
            <p:cNvSpPr/>
            <p:nvPr/>
          </p:nvSpPr>
          <p:spPr>
            <a:xfrm>
              <a:off x="4470350" y="5058825"/>
              <a:ext cx="315450" cy="164750"/>
            </a:xfrm>
            <a:custGeom>
              <a:avLst/>
              <a:gdLst/>
              <a:ahLst/>
              <a:cxnLst/>
              <a:rect l="l" t="t" r="r" b="b"/>
              <a:pathLst>
                <a:path w="12618" h="6590" extrusionOk="0">
                  <a:moveTo>
                    <a:pt x="3647" y="1"/>
                  </a:moveTo>
                  <a:lnTo>
                    <a:pt x="169" y="1846"/>
                  </a:lnTo>
                  <a:cubicBezTo>
                    <a:pt x="109" y="1877"/>
                    <a:pt x="52" y="1913"/>
                    <a:pt x="1" y="1952"/>
                  </a:cubicBezTo>
                  <a:lnTo>
                    <a:pt x="8893" y="6589"/>
                  </a:lnTo>
                  <a:lnTo>
                    <a:pt x="12618"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4" name="Google Shape;6234;p52"/>
            <p:cNvSpPr/>
            <p:nvPr/>
          </p:nvSpPr>
          <p:spPr>
            <a:xfrm>
              <a:off x="4706575" y="5133350"/>
              <a:ext cx="232200" cy="339175"/>
            </a:xfrm>
            <a:custGeom>
              <a:avLst/>
              <a:gdLst/>
              <a:ahLst/>
              <a:cxnLst/>
              <a:rect l="l" t="t" r="r" b="b"/>
              <a:pathLst>
                <a:path w="9288" h="13567" extrusionOk="0">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5" name="Google Shape;6235;p52"/>
            <p:cNvSpPr/>
            <p:nvPr/>
          </p:nvSpPr>
          <p:spPr>
            <a:xfrm>
              <a:off x="4591625" y="4993625"/>
              <a:ext cx="334125" cy="168500"/>
            </a:xfrm>
            <a:custGeom>
              <a:avLst/>
              <a:gdLst/>
              <a:ahLst/>
              <a:cxnLst/>
              <a:rect l="l" t="t" r="r" b="b"/>
              <a:pathLst>
                <a:path w="13365" h="6740" extrusionOk="0">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6" name="Google Shape;6236;p52"/>
            <p:cNvSpPr/>
            <p:nvPr/>
          </p:nvSpPr>
          <p:spPr>
            <a:xfrm>
              <a:off x="4456725" y="5132450"/>
              <a:ext cx="221650" cy="339925"/>
            </a:xfrm>
            <a:custGeom>
              <a:avLst/>
              <a:gdLst/>
              <a:ahLst/>
              <a:cxnLst/>
              <a:rect l="l" t="t" r="r" b="b"/>
              <a:pathLst>
                <a:path w="8866" h="13597" extrusionOk="0">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37" name="Google Shape;6237;p52"/>
          <p:cNvGrpSpPr/>
          <p:nvPr/>
        </p:nvGrpSpPr>
        <p:grpSpPr>
          <a:xfrm>
            <a:off x="6376030" y="3952813"/>
            <a:ext cx="339411" cy="337211"/>
            <a:chOff x="5049575" y="4993600"/>
            <a:chExt cx="482050" cy="478925"/>
          </a:xfrm>
        </p:grpSpPr>
        <p:sp>
          <p:nvSpPr>
            <p:cNvPr id="6238" name="Google Shape;6238;p52"/>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9" name="Google Shape;6239;p52"/>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40" name="Google Shape;6240;p52"/>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41" name="Google Shape;6241;p52"/>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245"/>
        <p:cNvGrpSpPr/>
        <p:nvPr/>
      </p:nvGrpSpPr>
      <p:grpSpPr>
        <a:xfrm>
          <a:off x="0" y="0"/>
          <a:ext cx="0" cy="0"/>
          <a:chOff x="0" y="0"/>
          <a:chExt cx="0" cy="0"/>
        </a:xfrm>
      </p:grpSpPr>
      <p:sp>
        <p:nvSpPr>
          <p:cNvPr id="6246" name="Google Shape;6246;p53"/>
          <p:cNvSpPr txBox="1">
            <a:spLocks noGrp="1"/>
          </p:cNvSpPr>
          <p:nvPr>
            <p:ph type="title" idx="4294967295"/>
          </p:nvPr>
        </p:nvSpPr>
        <p:spPr>
          <a:xfrm>
            <a:off x="849675" y="94792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latin typeface="Arial"/>
                <a:ea typeface="Arial"/>
                <a:cs typeface="Arial"/>
                <a:sym typeface="Arial"/>
              </a:rPr>
              <a:t>Educational I</a:t>
            </a:r>
            <a:r>
              <a:rPr lang="es">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6247" name="Google Shape;6247;p53"/>
          <p:cNvSpPr txBox="1">
            <a:spLocks noGrp="1"/>
          </p:cNvSpPr>
          <p:nvPr>
            <p:ph type="title" idx="4294967295"/>
          </p:nvPr>
        </p:nvSpPr>
        <p:spPr>
          <a:xfrm>
            <a:off x="4858400" y="94792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latin typeface="Arial"/>
                <a:ea typeface="Arial"/>
                <a:cs typeface="Arial"/>
                <a:sym typeface="Arial"/>
              </a:rPr>
              <a:t>Medical Icons</a:t>
            </a:r>
            <a:endParaRPr>
              <a:solidFill>
                <a:srgbClr val="FFFFFF"/>
              </a:solidFill>
              <a:latin typeface="Arial"/>
              <a:ea typeface="Arial"/>
              <a:cs typeface="Arial"/>
              <a:sym typeface="Arial"/>
            </a:endParaRPr>
          </a:p>
        </p:txBody>
      </p:sp>
      <p:grpSp>
        <p:nvGrpSpPr>
          <p:cNvPr id="6248" name="Google Shape;6248;p53"/>
          <p:cNvGrpSpPr/>
          <p:nvPr/>
        </p:nvGrpSpPr>
        <p:grpSpPr>
          <a:xfrm>
            <a:off x="876361" y="1533504"/>
            <a:ext cx="322099" cy="370529"/>
            <a:chOff x="-42971725" y="3217825"/>
            <a:chExt cx="275675" cy="317125"/>
          </a:xfrm>
        </p:grpSpPr>
        <p:sp>
          <p:nvSpPr>
            <p:cNvPr id="6249" name="Google Shape;6249;p53"/>
            <p:cNvSpPr/>
            <p:nvPr/>
          </p:nvSpPr>
          <p:spPr>
            <a:xfrm>
              <a:off x="-42951250" y="3279250"/>
              <a:ext cx="233950" cy="152050"/>
            </a:xfrm>
            <a:custGeom>
              <a:avLst/>
              <a:gdLst/>
              <a:ahLst/>
              <a:cxnLst/>
              <a:rect l="l" t="t" r="r" b="b"/>
              <a:pathLst>
                <a:path w="9358" h="6082" extrusionOk="0">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0" name="Google Shape;6250;p53"/>
            <p:cNvSpPr/>
            <p:nvPr/>
          </p:nvSpPr>
          <p:spPr>
            <a:xfrm>
              <a:off x="-42971725" y="3451750"/>
              <a:ext cx="275675" cy="83200"/>
            </a:xfrm>
            <a:custGeom>
              <a:avLst/>
              <a:gdLst/>
              <a:ahLst/>
              <a:cxnLst/>
              <a:rect l="l" t="t" r="r" b="b"/>
              <a:pathLst>
                <a:path w="11027" h="3328" extrusionOk="0">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1" name="Google Shape;6251;p53"/>
            <p:cNvSpPr/>
            <p:nvPr/>
          </p:nvSpPr>
          <p:spPr>
            <a:xfrm>
              <a:off x="-42866975" y="3217825"/>
              <a:ext cx="63025" cy="40975"/>
            </a:xfrm>
            <a:custGeom>
              <a:avLst/>
              <a:gdLst/>
              <a:ahLst/>
              <a:cxnLst/>
              <a:rect l="l" t="t" r="r" b="b"/>
              <a:pathLst>
                <a:path w="2521" h="1639" extrusionOk="0">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2" name="Google Shape;6252;p53"/>
          <p:cNvGrpSpPr/>
          <p:nvPr/>
        </p:nvGrpSpPr>
        <p:grpSpPr>
          <a:xfrm>
            <a:off x="848276" y="2002160"/>
            <a:ext cx="378270" cy="337551"/>
            <a:chOff x="-42996150" y="3612600"/>
            <a:chExt cx="323750" cy="288900"/>
          </a:xfrm>
        </p:grpSpPr>
        <p:sp>
          <p:nvSpPr>
            <p:cNvPr id="6253" name="Google Shape;6253;p53"/>
            <p:cNvSpPr/>
            <p:nvPr/>
          </p:nvSpPr>
          <p:spPr>
            <a:xfrm>
              <a:off x="-42914225" y="3612600"/>
              <a:ext cx="241825" cy="239275"/>
            </a:xfrm>
            <a:custGeom>
              <a:avLst/>
              <a:gdLst/>
              <a:ahLst/>
              <a:cxnLst/>
              <a:rect l="l" t="t" r="r" b="b"/>
              <a:pathLst>
                <a:path w="9673" h="9571" extrusionOk="0">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4" name="Google Shape;6254;p53"/>
            <p:cNvSpPr/>
            <p:nvPr/>
          </p:nvSpPr>
          <p:spPr>
            <a:xfrm>
              <a:off x="-42946525" y="3762850"/>
              <a:ext cx="118950" cy="118950"/>
            </a:xfrm>
            <a:custGeom>
              <a:avLst/>
              <a:gdLst/>
              <a:ahLst/>
              <a:cxnLst/>
              <a:rect l="l" t="t" r="r" b="b"/>
              <a:pathLst>
                <a:path w="4758" h="4758" extrusionOk="0">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5" name="Google Shape;6255;p53"/>
            <p:cNvSpPr/>
            <p:nvPr/>
          </p:nvSpPr>
          <p:spPr>
            <a:xfrm>
              <a:off x="-42996150" y="3855800"/>
              <a:ext cx="78000" cy="45700"/>
            </a:xfrm>
            <a:custGeom>
              <a:avLst/>
              <a:gdLst/>
              <a:ahLst/>
              <a:cxnLst/>
              <a:rect l="l" t="t" r="r" b="b"/>
              <a:pathLst>
                <a:path w="3120" h="1828" extrusionOk="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6" name="Google Shape;6256;p53"/>
          <p:cNvGrpSpPr/>
          <p:nvPr/>
        </p:nvGrpSpPr>
        <p:grpSpPr>
          <a:xfrm>
            <a:off x="851036" y="2411530"/>
            <a:ext cx="372749" cy="370909"/>
            <a:chOff x="-42994575" y="3950300"/>
            <a:chExt cx="319025" cy="317450"/>
          </a:xfrm>
        </p:grpSpPr>
        <p:sp>
          <p:nvSpPr>
            <p:cNvPr id="6257" name="Google Shape;6257;p53"/>
            <p:cNvSpPr/>
            <p:nvPr/>
          </p:nvSpPr>
          <p:spPr>
            <a:xfrm>
              <a:off x="-42930775" y="4225200"/>
              <a:ext cx="191425" cy="42550"/>
            </a:xfrm>
            <a:custGeom>
              <a:avLst/>
              <a:gdLst/>
              <a:ahLst/>
              <a:cxnLst/>
              <a:rect l="l" t="t" r="r" b="b"/>
              <a:pathLst>
                <a:path w="7657" h="1702" extrusionOk="0">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8" name="Google Shape;6258;p53"/>
            <p:cNvSpPr/>
            <p:nvPr/>
          </p:nvSpPr>
          <p:spPr>
            <a:xfrm>
              <a:off x="-42908725" y="4163750"/>
              <a:ext cx="148900" cy="42550"/>
            </a:xfrm>
            <a:custGeom>
              <a:avLst/>
              <a:gdLst/>
              <a:ahLst/>
              <a:cxnLst/>
              <a:rect l="l" t="t" r="r" b="b"/>
              <a:pathLst>
                <a:path w="5956" h="1702" extrusionOk="0">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9" name="Google Shape;6259;p53"/>
            <p:cNvSpPr/>
            <p:nvPr/>
          </p:nvSpPr>
          <p:spPr>
            <a:xfrm>
              <a:off x="-42994575" y="3950300"/>
              <a:ext cx="319025" cy="211125"/>
            </a:xfrm>
            <a:custGeom>
              <a:avLst/>
              <a:gdLst/>
              <a:ahLst/>
              <a:cxnLst/>
              <a:rect l="l" t="t" r="r" b="b"/>
              <a:pathLst>
                <a:path w="12761" h="8445" extrusionOk="0">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0" name="Google Shape;6260;p53"/>
          <p:cNvGrpSpPr/>
          <p:nvPr/>
        </p:nvGrpSpPr>
        <p:grpSpPr>
          <a:xfrm>
            <a:off x="3004431" y="1558362"/>
            <a:ext cx="371785" cy="370879"/>
            <a:chOff x="-41111350" y="3239100"/>
            <a:chExt cx="318200" cy="317425"/>
          </a:xfrm>
        </p:grpSpPr>
        <p:sp>
          <p:nvSpPr>
            <p:cNvPr id="6261" name="Google Shape;6261;p53"/>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2" name="Google Shape;6262;p53"/>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3" name="Google Shape;6263;p53"/>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4" name="Google Shape;6264;p53"/>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5" name="Google Shape;6265;p53"/>
          <p:cNvGrpSpPr/>
          <p:nvPr/>
        </p:nvGrpSpPr>
        <p:grpSpPr>
          <a:xfrm>
            <a:off x="3000751" y="1993894"/>
            <a:ext cx="379146" cy="370967"/>
            <a:chOff x="-41117650" y="3605525"/>
            <a:chExt cx="324500" cy="317500"/>
          </a:xfrm>
        </p:grpSpPr>
        <p:sp>
          <p:nvSpPr>
            <p:cNvPr id="6266" name="Google Shape;6266;p53"/>
            <p:cNvSpPr/>
            <p:nvPr/>
          </p:nvSpPr>
          <p:spPr>
            <a:xfrm>
              <a:off x="-41016850" y="3605525"/>
              <a:ext cx="106350" cy="105375"/>
            </a:xfrm>
            <a:custGeom>
              <a:avLst/>
              <a:gdLst/>
              <a:ahLst/>
              <a:cxnLst/>
              <a:rect l="l" t="t" r="r" b="b"/>
              <a:pathLst>
                <a:path w="4254" h="4215" extrusionOk="0">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7" name="Google Shape;6267;p53"/>
            <p:cNvSpPr/>
            <p:nvPr/>
          </p:nvSpPr>
          <p:spPr>
            <a:xfrm>
              <a:off x="-40900275" y="3721300"/>
              <a:ext cx="107125" cy="105375"/>
            </a:xfrm>
            <a:custGeom>
              <a:avLst/>
              <a:gdLst/>
              <a:ahLst/>
              <a:cxnLst/>
              <a:rect l="l" t="t" r="r" b="b"/>
              <a:pathLst>
                <a:path w="4285" h="4215" extrusionOk="0">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8" name="Google Shape;6268;p53"/>
            <p:cNvSpPr/>
            <p:nvPr/>
          </p:nvSpPr>
          <p:spPr>
            <a:xfrm>
              <a:off x="-41117650" y="3668350"/>
              <a:ext cx="262300" cy="254675"/>
            </a:xfrm>
            <a:custGeom>
              <a:avLst/>
              <a:gdLst/>
              <a:ahLst/>
              <a:cxnLst/>
              <a:rect l="l" t="t" r="r" b="b"/>
              <a:pathLst>
                <a:path w="10492" h="10187" extrusionOk="0">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69" name="Google Shape;6269;p53"/>
          <p:cNvSpPr/>
          <p:nvPr/>
        </p:nvSpPr>
        <p:spPr>
          <a:xfrm>
            <a:off x="3006881" y="2443479"/>
            <a:ext cx="372720" cy="361678"/>
          </a:xfrm>
          <a:custGeom>
            <a:avLst/>
            <a:gdLst/>
            <a:ahLst/>
            <a:cxnLst/>
            <a:rect l="l" t="t" r="r" b="b"/>
            <a:pathLst>
              <a:path w="12760" h="12382" extrusionOk="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70" name="Google Shape;6270;p53"/>
          <p:cNvGrpSpPr/>
          <p:nvPr/>
        </p:nvGrpSpPr>
        <p:grpSpPr>
          <a:xfrm>
            <a:off x="1827005" y="2885417"/>
            <a:ext cx="216271" cy="371814"/>
            <a:chOff x="-39205300" y="3220175"/>
            <a:chExt cx="185100" cy="318225"/>
          </a:xfrm>
        </p:grpSpPr>
        <p:sp>
          <p:nvSpPr>
            <p:cNvPr id="6271" name="Google Shape;6271;p53"/>
            <p:cNvSpPr/>
            <p:nvPr/>
          </p:nvSpPr>
          <p:spPr>
            <a:xfrm>
              <a:off x="-39205300" y="3220175"/>
              <a:ext cx="185100" cy="111875"/>
            </a:xfrm>
            <a:custGeom>
              <a:avLst/>
              <a:gdLst/>
              <a:ahLst/>
              <a:cxnLst/>
              <a:rect l="l" t="t" r="r" b="b"/>
              <a:pathLst>
                <a:path w="7404" h="4475" extrusionOk="0">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2" name="Google Shape;6272;p53"/>
            <p:cNvSpPr/>
            <p:nvPr/>
          </p:nvSpPr>
          <p:spPr>
            <a:xfrm>
              <a:off x="-39184825" y="3353300"/>
              <a:ext cx="144950" cy="185100"/>
            </a:xfrm>
            <a:custGeom>
              <a:avLst/>
              <a:gdLst/>
              <a:ahLst/>
              <a:cxnLst/>
              <a:rect l="l" t="t" r="r" b="b"/>
              <a:pathLst>
                <a:path w="5798" h="7404" extrusionOk="0">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3" name="Google Shape;6273;p53"/>
          <p:cNvGrpSpPr/>
          <p:nvPr/>
        </p:nvGrpSpPr>
        <p:grpSpPr>
          <a:xfrm>
            <a:off x="1792533" y="3345488"/>
            <a:ext cx="300016" cy="369273"/>
            <a:chOff x="-39248625" y="3588600"/>
            <a:chExt cx="256775" cy="316050"/>
          </a:xfrm>
        </p:grpSpPr>
        <p:sp>
          <p:nvSpPr>
            <p:cNvPr id="6274" name="Google Shape;6274;p53"/>
            <p:cNvSpPr/>
            <p:nvPr/>
          </p:nvSpPr>
          <p:spPr>
            <a:xfrm>
              <a:off x="-39248625" y="3588600"/>
              <a:ext cx="256775" cy="316050"/>
            </a:xfrm>
            <a:custGeom>
              <a:avLst/>
              <a:gdLst/>
              <a:ahLst/>
              <a:cxnLst/>
              <a:rect l="l" t="t" r="r" b="b"/>
              <a:pathLst>
                <a:path w="10271" h="12642" extrusionOk="0">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5" name="Google Shape;6275;p53"/>
            <p:cNvSpPr/>
            <p:nvPr/>
          </p:nvSpPr>
          <p:spPr>
            <a:xfrm>
              <a:off x="-39076150" y="3684875"/>
              <a:ext cx="84300" cy="80300"/>
            </a:xfrm>
            <a:custGeom>
              <a:avLst/>
              <a:gdLst/>
              <a:ahLst/>
              <a:cxnLst/>
              <a:rect l="l" t="t" r="r" b="b"/>
              <a:pathLst>
                <a:path w="3372" h="3212" extrusionOk="0">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76" name="Google Shape;6276;p53"/>
          <p:cNvSpPr/>
          <p:nvPr/>
        </p:nvSpPr>
        <p:spPr>
          <a:xfrm>
            <a:off x="1763554" y="3801114"/>
            <a:ext cx="363548" cy="370909"/>
          </a:xfrm>
          <a:custGeom>
            <a:avLst/>
            <a:gdLst/>
            <a:ahLst/>
            <a:cxnLst/>
            <a:rect l="l" t="t" r="r" b="b"/>
            <a:pathLst>
              <a:path w="12446" h="12698" extrusionOk="0">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7" name="Google Shape;6277;p53"/>
          <p:cNvSpPr/>
          <p:nvPr/>
        </p:nvSpPr>
        <p:spPr>
          <a:xfrm>
            <a:off x="3953101" y="2872552"/>
            <a:ext cx="369974" cy="368601"/>
          </a:xfrm>
          <a:custGeom>
            <a:avLst/>
            <a:gdLst/>
            <a:ahLst/>
            <a:cxnLst/>
            <a:rect l="l" t="t" r="r" b="b"/>
            <a:pathLst>
              <a:path w="12666" h="12619" extrusionOk="0">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78" name="Google Shape;6278;p53"/>
          <p:cNvGrpSpPr/>
          <p:nvPr/>
        </p:nvGrpSpPr>
        <p:grpSpPr>
          <a:xfrm>
            <a:off x="1243246" y="1533504"/>
            <a:ext cx="429504" cy="370879"/>
            <a:chOff x="-42651700" y="3217825"/>
            <a:chExt cx="367600" cy="317425"/>
          </a:xfrm>
        </p:grpSpPr>
        <p:sp>
          <p:nvSpPr>
            <p:cNvPr id="6279" name="Google Shape;6279;p53"/>
            <p:cNvSpPr/>
            <p:nvPr/>
          </p:nvSpPr>
          <p:spPr>
            <a:xfrm>
              <a:off x="-42651700" y="3239075"/>
              <a:ext cx="367600" cy="296175"/>
            </a:xfrm>
            <a:custGeom>
              <a:avLst/>
              <a:gdLst/>
              <a:ahLst/>
              <a:cxnLst/>
              <a:rect l="l" t="t" r="r" b="b"/>
              <a:pathLst>
                <a:path w="14704" h="11847" extrusionOk="0">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0" name="Google Shape;6280;p53"/>
            <p:cNvSpPr/>
            <p:nvPr/>
          </p:nvSpPr>
          <p:spPr>
            <a:xfrm>
              <a:off x="-42419600" y="3217825"/>
              <a:ext cx="106350" cy="106350"/>
            </a:xfrm>
            <a:custGeom>
              <a:avLst/>
              <a:gdLst/>
              <a:ahLst/>
              <a:cxnLst/>
              <a:rect l="l" t="t" r="r" b="b"/>
              <a:pathLst>
                <a:path w="4254" h="4254" extrusionOk="0">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1" name="Google Shape;6281;p53"/>
            <p:cNvSpPr/>
            <p:nvPr/>
          </p:nvSpPr>
          <p:spPr>
            <a:xfrm>
              <a:off x="-42623600" y="3218600"/>
              <a:ext cx="106350" cy="106375"/>
            </a:xfrm>
            <a:custGeom>
              <a:avLst/>
              <a:gdLst/>
              <a:ahLst/>
              <a:cxnLst/>
              <a:rect l="l" t="t" r="r" b="b"/>
              <a:pathLst>
                <a:path w="4254" h="4255" extrusionOk="0">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2" name="Google Shape;6282;p53"/>
            <p:cNvSpPr/>
            <p:nvPr/>
          </p:nvSpPr>
          <p:spPr>
            <a:xfrm>
              <a:off x="-42561375" y="3279250"/>
              <a:ext cx="185900" cy="186700"/>
            </a:xfrm>
            <a:custGeom>
              <a:avLst/>
              <a:gdLst/>
              <a:ahLst/>
              <a:cxnLst/>
              <a:rect l="l" t="t" r="r" b="b"/>
              <a:pathLst>
                <a:path w="7436" h="7468" extrusionOk="0">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3" name="Google Shape;6283;p53"/>
          <p:cNvGrpSpPr/>
          <p:nvPr/>
        </p:nvGrpSpPr>
        <p:grpSpPr>
          <a:xfrm>
            <a:off x="1278678" y="1973154"/>
            <a:ext cx="358640" cy="363226"/>
            <a:chOff x="-42617300" y="3587775"/>
            <a:chExt cx="306950" cy="310875"/>
          </a:xfrm>
        </p:grpSpPr>
        <p:sp>
          <p:nvSpPr>
            <p:cNvPr id="6284" name="Google Shape;6284;p53"/>
            <p:cNvSpPr/>
            <p:nvPr/>
          </p:nvSpPr>
          <p:spPr>
            <a:xfrm>
              <a:off x="-42617300" y="3587775"/>
              <a:ext cx="306950" cy="310875"/>
            </a:xfrm>
            <a:custGeom>
              <a:avLst/>
              <a:gdLst/>
              <a:ahLst/>
              <a:cxnLst/>
              <a:rect l="l" t="t" r="r" b="b"/>
              <a:pathLst>
                <a:path w="12278" h="12435" extrusionOk="0">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5" name="Google Shape;6285;p53"/>
            <p:cNvSpPr/>
            <p:nvPr/>
          </p:nvSpPr>
          <p:spPr>
            <a:xfrm>
              <a:off x="-42500725" y="3712425"/>
              <a:ext cx="63025" cy="62275"/>
            </a:xfrm>
            <a:custGeom>
              <a:avLst/>
              <a:gdLst/>
              <a:ahLst/>
              <a:cxnLst/>
              <a:rect l="l" t="t" r="r" b="b"/>
              <a:pathLst>
                <a:path w="2521" h="2491" extrusionOk="0">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86" name="Google Shape;6286;p53"/>
          <p:cNvSpPr/>
          <p:nvPr/>
        </p:nvSpPr>
        <p:spPr>
          <a:xfrm>
            <a:off x="1275131" y="2412197"/>
            <a:ext cx="371785" cy="369974"/>
          </a:xfrm>
          <a:custGeom>
            <a:avLst/>
            <a:gdLst/>
            <a:ahLst/>
            <a:cxnLst/>
            <a:rect l="l" t="t" r="r" b="b"/>
            <a:pathLst>
              <a:path w="12728" h="12666" extrusionOk="0">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87" name="Google Shape;6287;p53"/>
          <p:cNvGrpSpPr/>
          <p:nvPr/>
        </p:nvGrpSpPr>
        <p:grpSpPr>
          <a:xfrm>
            <a:off x="3450506" y="1557895"/>
            <a:ext cx="376926" cy="370324"/>
            <a:chOff x="-40748275" y="3238700"/>
            <a:chExt cx="322600" cy="316950"/>
          </a:xfrm>
        </p:grpSpPr>
        <p:sp>
          <p:nvSpPr>
            <p:cNvPr id="6288" name="Google Shape;6288;p53"/>
            <p:cNvSpPr/>
            <p:nvPr/>
          </p:nvSpPr>
          <p:spPr>
            <a:xfrm>
              <a:off x="-40709675" y="3273750"/>
              <a:ext cx="84300" cy="84300"/>
            </a:xfrm>
            <a:custGeom>
              <a:avLst/>
              <a:gdLst/>
              <a:ahLst/>
              <a:cxnLst/>
              <a:rect l="l" t="t" r="r" b="b"/>
              <a:pathLst>
                <a:path w="3372" h="3372" extrusionOk="0">
                  <a:moveTo>
                    <a:pt x="2710" y="0"/>
                  </a:moveTo>
                  <a:lnTo>
                    <a:pt x="1" y="2710"/>
                  </a:lnTo>
                  <a:lnTo>
                    <a:pt x="694" y="3371"/>
                  </a:lnTo>
                  <a:lnTo>
                    <a:pt x="3372" y="662"/>
                  </a:lnTo>
                  <a:lnTo>
                    <a:pt x="27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9" name="Google Shape;6289;p53"/>
            <p:cNvSpPr/>
            <p:nvPr/>
          </p:nvSpPr>
          <p:spPr>
            <a:xfrm>
              <a:off x="-40578925" y="3247175"/>
              <a:ext cx="151250" cy="149475"/>
            </a:xfrm>
            <a:custGeom>
              <a:avLst/>
              <a:gdLst/>
              <a:ahLst/>
              <a:cxnLst/>
              <a:rect l="l" t="t" r="r" b="b"/>
              <a:pathLst>
                <a:path w="6050" h="5979" extrusionOk="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0" name="Google Shape;6290;p53"/>
            <p:cNvSpPr/>
            <p:nvPr/>
          </p:nvSpPr>
          <p:spPr>
            <a:xfrm>
              <a:off x="-40678175" y="3305250"/>
              <a:ext cx="213475" cy="213475"/>
            </a:xfrm>
            <a:custGeom>
              <a:avLst/>
              <a:gdLst/>
              <a:ahLst/>
              <a:cxnLst/>
              <a:rect l="l" t="t" r="r" b="b"/>
              <a:pathLst>
                <a:path w="8539" h="8539" extrusionOk="0">
                  <a:moveTo>
                    <a:pt x="2679" y="0"/>
                  </a:moveTo>
                  <a:lnTo>
                    <a:pt x="1" y="2678"/>
                  </a:lnTo>
                  <a:lnTo>
                    <a:pt x="5861" y="8538"/>
                  </a:lnTo>
                  <a:lnTo>
                    <a:pt x="8539" y="5860"/>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1" name="Google Shape;6291;p53"/>
            <p:cNvSpPr/>
            <p:nvPr/>
          </p:nvSpPr>
          <p:spPr>
            <a:xfrm>
              <a:off x="-40513550" y="3469850"/>
              <a:ext cx="87875" cy="85800"/>
            </a:xfrm>
            <a:custGeom>
              <a:avLst/>
              <a:gdLst/>
              <a:ahLst/>
              <a:cxnLst/>
              <a:rect l="l" t="t" r="r" b="b"/>
              <a:pathLst>
                <a:path w="3515" h="3432" extrusionOk="0">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2" name="Google Shape;6292;p53"/>
            <p:cNvSpPr/>
            <p:nvPr/>
          </p:nvSpPr>
          <p:spPr>
            <a:xfrm>
              <a:off x="-40738025" y="3404500"/>
              <a:ext cx="150450" cy="149475"/>
            </a:xfrm>
            <a:custGeom>
              <a:avLst/>
              <a:gdLst/>
              <a:ahLst/>
              <a:cxnLst/>
              <a:rect l="l" t="t" r="r" b="b"/>
              <a:pathLst>
                <a:path w="6018" h="5979" extrusionOk="0">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3" name="Google Shape;6293;p53"/>
            <p:cNvSpPr/>
            <p:nvPr/>
          </p:nvSpPr>
          <p:spPr>
            <a:xfrm>
              <a:off x="-40748275" y="3238700"/>
              <a:ext cx="92175" cy="87850"/>
            </a:xfrm>
            <a:custGeom>
              <a:avLst/>
              <a:gdLst/>
              <a:ahLst/>
              <a:cxnLst/>
              <a:rect l="l" t="t" r="r" b="b"/>
              <a:pathLst>
                <a:path w="3687" h="3514" extrusionOk="0">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4" name="Google Shape;6294;p53"/>
          <p:cNvGrpSpPr/>
          <p:nvPr/>
        </p:nvGrpSpPr>
        <p:grpSpPr>
          <a:xfrm>
            <a:off x="3453062" y="2025879"/>
            <a:ext cx="371814" cy="338690"/>
            <a:chOff x="-40745125" y="3632900"/>
            <a:chExt cx="318225" cy="289875"/>
          </a:xfrm>
        </p:grpSpPr>
        <p:sp>
          <p:nvSpPr>
            <p:cNvPr id="6295" name="Google Shape;6295;p53"/>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6" name="Google Shape;6296;p53"/>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7" name="Google Shape;6297;p53"/>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8" name="Google Shape;6298;p53"/>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9" name="Google Shape;6299;p53"/>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0" name="Google Shape;6300;p53"/>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1" name="Google Shape;6301;p53"/>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2" name="Google Shape;6302;p53"/>
          <p:cNvGrpSpPr/>
          <p:nvPr/>
        </p:nvGrpSpPr>
        <p:grpSpPr>
          <a:xfrm>
            <a:off x="3457209" y="2437089"/>
            <a:ext cx="363518" cy="370178"/>
            <a:chOff x="-40742750" y="3972175"/>
            <a:chExt cx="311125" cy="316825"/>
          </a:xfrm>
        </p:grpSpPr>
        <p:sp>
          <p:nvSpPr>
            <p:cNvPr id="6303" name="Google Shape;6303;p53"/>
            <p:cNvSpPr/>
            <p:nvPr/>
          </p:nvSpPr>
          <p:spPr>
            <a:xfrm>
              <a:off x="-40699425" y="4118075"/>
              <a:ext cx="226850" cy="101625"/>
            </a:xfrm>
            <a:custGeom>
              <a:avLst/>
              <a:gdLst/>
              <a:ahLst/>
              <a:cxnLst/>
              <a:rect l="l" t="t" r="r" b="b"/>
              <a:pathLst>
                <a:path w="9074" h="4065" extrusionOk="0">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4" name="Google Shape;6304;p53"/>
            <p:cNvSpPr/>
            <p:nvPr/>
          </p:nvSpPr>
          <p:spPr>
            <a:xfrm>
              <a:off x="-40742750" y="3972175"/>
              <a:ext cx="311125" cy="316825"/>
            </a:xfrm>
            <a:custGeom>
              <a:avLst/>
              <a:gdLst/>
              <a:ahLst/>
              <a:cxnLst/>
              <a:rect l="l" t="t" r="r" b="b"/>
              <a:pathLst>
                <a:path w="12445" h="12673" extrusionOk="0">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5" name="Google Shape;6305;p53"/>
          <p:cNvGrpSpPr/>
          <p:nvPr/>
        </p:nvGrpSpPr>
        <p:grpSpPr>
          <a:xfrm>
            <a:off x="2239871" y="2887257"/>
            <a:ext cx="266892" cy="369974"/>
            <a:chOff x="-38860325" y="3221750"/>
            <a:chExt cx="228425" cy="316650"/>
          </a:xfrm>
        </p:grpSpPr>
        <p:sp>
          <p:nvSpPr>
            <p:cNvPr id="6306" name="Google Shape;6306;p53"/>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7" name="Google Shape;6307;p53"/>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8" name="Google Shape;6308;p53"/>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9" name="Google Shape;6309;p53"/>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0" name="Google Shape;6310;p53"/>
          <p:cNvGrpSpPr/>
          <p:nvPr/>
        </p:nvGrpSpPr>
        <p:grpSpPr>
          <a:xfrm>
            <a:off x="2190678" y="3349314"/>
            <a:ext cx="380081" cy="367111"/>
            <a:chOff x="-38905225" y="3591875"/>
            <a:chExt cx="325300" cy="314200"/>
          </a:xfrm>
        </p:grpSpPr>
        <p:sp>
          <p:nvSpPr>
            <p:cNvPr id="6311" name="Google Shape;6311;p53"/>
            <p:cNvSpPr/>
            <p:nvPr/>
          </p:nvSpPr>
          <p:spPr>
            <a:xfrm>
              <a:off x="-38716975" y="3591875"/>
              <a:ext cx="137050" cy="131625"/>
            </a:xfrm>
            <a:custGeom>
              <a:avLst/>
              <a:gdLst/>
              <a:ahLst/>
              <a:cxnLst/>
              <a:rect l="l" t="t" r="r" b="b"/>
              <a:pathLst>
                <a:path w="5482" h="5265" extrusionOk="0">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2" name="Google Shape;6312;p53"/>
            <p:cNvSpPr/>
            <p:nvPr/>
          </p:nvSpPr>
          <p:spPr>
            <a:xfrm>
              <a:off x="-38905225" y="3774675"/>
              <a:ext cx="137075" cy="131400"/>
            </a:xfrm>
            <a:custGeom>
              <a:avLst/>
              <a:gdLst/>
              <a:ahLst/>
              <a:cxnLst/>
              <a:rect l="l" t="t" r="r" b="b"/>
              <a:pathLst>
                <a:path w="5483" h="5256" extrusionOk="0">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3" name="Google Shape;6313;p53"/>
            <p:cNvSpPr/>
            <p:nvPr/>
          </p:nvSpPr>
          <p:spPr>
            <a:xfrm>
              <a:off x="-38891050" y="3599025"/>
              <a:ext cx="298525" cy="300900"/>
            </a:xfrm>
            <a:custGeom>
              <a:avLst/>
              <a:gdLst/>
              <a:ahLst/>
              <a:cxnLst/>
              <a:rect l="l" t="t" r="r" b="b"/>
              <a:pathLst>
                <a:path w="11941" h="12036" extrusionOk="0">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14" name="Google Shape;6314;p53"/>
          <p:cNvSpPr/>
          <p:nvPr/>
        </p:nvSpPr>
        <p:spPr>
          <a:xfrm>
            <a:off x="2198491" y="3859092"/>
            <a:ext cx="369974" cy="312927"/>
          </a:xfrm>
          <a:custGeom>
            <a:avLst/>
            <a:gdLst/>
            <a:ahLst/>
            <a:cxnLst/>
            <a:rect l="l" t="t" r="r" b="b"/>
            <a:pathLst>
              <a:path w="12666" h="10713" extrusionOk="0">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15" name="Google Shape;6315;p53"/>
          <p:cNvGrpSpPr/>
          <p:nvPr/>
        </p:nvGrpSpPr>
        <p:grpSpPr>
          <a:xfrm>
            <a:off x="3997427" y="3334394"/>
            <a:ext cx="290815" cy="369740"/>
            <a:chOff x="-37370925" y="3579105"/>
            <a:chExt cx="248900" cy="316450"/>
          </a:xfrm>
        </p:grpSpPr>
        <p:sp>
          <p:nvSpPr>
            <p:cNvPr id="6316" name="Google Shape;6316;p53"/>
            <p:cNvSpPr/>
            <p:nvPr/>
          </p:nvSpPr>
          <p:spPr>
            <a:xfrm>
              <a:off x="-37268550" y="3671055"/>
              <a:ext cx="83525" cy="82525"/>
            </a:xfrm>
            <a:custGeom>
              <a:avLst/>
              <a:gdLst/>
              <a:ahLst/>
              <a:cxnLst/>
              <a:rect l="l" t="t" r="r" b="b"/>
              <a:pathLst>
                <a:path w="3341" h="3301" extrusionOk="0">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7" name="Google Shape;6317;p53"/>
            <p:cNvSpPr/>
            <p:nvPr/>
          </p:nvSpPr>
          <p:spPr>
            <a:xfrm>
              <a:off x="-37370925" y="3579105"/>
              <a:ext cx="248900" cy="316450"/>
            </a:xfrm>
            <a:custGeom>
              <a:avLst/>
              <a:gdLst/>
              <a:ahLst/>
              <a:cxnLst/>
              <a:rect l="l" t="t" r="r" b="b"/>
              <a:pathLst>
                <a:path w="9956" h="12658" extrusionOk="0">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18" name="Google Shape;6318;p53"/>
          <p:cNvSpPr/>
          <p:nvPr/>
        </p:nvSpPr>
        <p:spPr>
          <a:xfrm>
            <a:off x="1697481" y="1534192"/>
            <a:ext cx="364453" cy="369419"/>
          </a:xfrm>
          <a:custGeom>
            <a:avLst/>
            <a:gdLst/>
            <a:ahLst/>
            <a:cxnLst/>
            <a:rect l="l" t="t" r="r" b="b"/>
            <a:pathLst>
              <a:path w="12477" h="12647" extrusionOk="0">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9" name="Google Shape;6319;p53"/>
          <p:cNvSpPr/>
          <p:nvPr/>
        </p:nvSpPr>
        <p:spPr>
          <a:xfrm>
            <a:off x="1722323" y="1969494"/>
            <a:ext cx="314767" cy="371814"/>
          </a:xfrm>
          <a:custGeom>
            <a:avLst/>
            <a:gdLst/>
            <a:ahLst/>
            <a:cxnLst/>
            <a:rect l="l" t="t" r="r" b="b"/>
            <a:pathLst>
              <a:path w="10776" h="12729" extrusionOk="0">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20" name="Google Shape;6320;p53"/>
          <p:cNvGrpSpPr/>
          <p:nvPr/>
        </p:nvGrpSpPr>
        <p:grpSpPr>
          <a:xfrm>
            <a:off x="1690803" y="2412465"/>
            <a:ext cx="371814" cy="369974"/>
            <a:chOff x="-42259725" y="3951100"/>
            <a:chExt cx="318225" cy="316650"/>
          </a:xfrm>
        </p:grpSpPr>
        <p:sp>
          <p:nvSpPr>
            <p:cNvPr id="6321" name="Google Shape;6321;p53"/>
            <p:cNvSpPr/>
            <p:nvPr/>
          </p:nvSpPr>
          <p:spPr>
            <a:xfrm>
              <a:off x="-42258150" y="3951100"/>
              <a:ext cx="316650" cy="123675"/>
            </a:xfrm>
            <a:custGeom>
              <a:avLst/>
              <a:gdLst/>
              <a:ahLst/>
              <a:cxnLst/>
              <a:rect l="l" t="t" r="r" b="b"/>
              <a:pathLst>
                <a:path w="12666" h="4947" extrusionOk="0">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2" name="Google Shape;6322;p53"/>
            <p:cNvSpPr/>
            <p:nvPr/>
          </p:nvSpPr>
          <p:spPr>
            <a:xfrm>
              <a:off x="-42259725" y="4096800"/>
              <a:ext cx="316650" cy="170950"/>
            </a:xfrm>
            <a:custGeom>
              <a:avLst/>
              <a:gdLst/>
              <a:ahLst/>
              <a:cxnLst/>
              <a:rect l="l" t="t" r="r" b="b"/>
              <a:pathLst>
                <a:path w="12666" h="6838" extrusionOk="0">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3" name="Google Shape;6323;p53"/>
          <p:cNvGrpSpPr/>
          <p:nvPr/>
        </p:nvGrpSpPr>
        <p:grpSpPr>
          <a:xfrm>
            <a:off x="3889164" y="1591486"/>
            <a:ext cx="370879" cy="337755"/>
            <a:chOff x="-40378075" y="3267450"/>
            <a:chExt cx="317425" cy="289075"/>
          </a:xfrm>
        </p:grpSpPr>
        <p:sp>
          <p:nvSpPr>
            <p:cNvPr id="6324" name="Google Shape;6324;p53"/>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5" name="Google Shape;6325;p53"/>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6" name="Google Shape;6326;p53"/>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7" name="Google Shape;6327;p53"/>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8" name="Google Shape;6328;p53"/>
          <p:cNvGrpSpPr/>
          <p:nvPr/>
        </p:nvGrpSpPr>
        <p:grpSpPr>
          <a:xfrm>
            <a:off x="3892830" y="1992754"/>
            <a:ext cx="363548" cy="369974"/>
            <a:chOff x="-40372575" y="3604550"/>
            <a:chExt cx="311150" cy="316650"/>
          </a:xfrm>
        </p:grpSpPr>
        <p:sp>
          <p:nvSpPr>
            <p:cNvPr id="6329" name="Google Shape;6329;p53"/>
            <p:cNvSpPr/>
            <p:nvPr/>
          </p:nvSpPr>
          <p:spPr>
            <a:xfrm>
              <a:off x="-40372575" y="3604550"/>
              <a:ext cx="311150" cy="134475"/>
            </a:xfrm>
            <a:custGeom>
              <a:avLst/>
              <a:gdLst/>
              <a:ahLst/>
              <a:cxnLst/>
              <a:rect l="l" t="t" r="r" b="b"/>
              <a:pathLst>
                <a:path w="12446" h="5379" extrusionOk="0">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0" name="Google Shape;6330;p53"/>
            <p:cNvSpPr/>
            <p:nvPr/>
          </p:nvSpPr>
          <p:spPr>
            <a:xfrm>
              <a:off x="-40312700" y="3730575"/>
              <a:ext cx="185100" cy="190625"/>
            </a:xfrm>
            <a:custGeom>
              <a:avLst/>
              <a:gdLst/>
              <a:ahLst/>
              <a:cxnLst/>
              <a:rect l="l" t="t" r="r" b="b"/>
              <a:pathLst>
                <a:path w="7404" h="7625" extrusionOk="0">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1" name="Google Shape;6331;p53"/>
            <p:cNvSpPr/>
            <p:nvPr/>
          </p:nvSpPr>
          <p:spPr>
            <a:xfrm>
              <a:off x="-40250475" y="3688025"/>
              <a:ext cx="66950" cy="20500"/>
            </a:xfrm>
            <a:custGeom>
              <a:avLst/>
              <a:gdLst/>
              <a:ahLst/>
              <a:cxnLst/>
              <a:rect l="l" t="t" r="r" b="b"/>
              <a:pathLst>
                <a:path w="2678" h="820" extrusionOk="0">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32" name="Google Shape;6332;p53"/>
          <p:cNvSpPr/>
          <p:nvPr/>
        </p:nvSpPr>
        <p:spPr>
          <a:xfrm>
            <a:off x="3896162" y="2436031"/>
            <a:ext cx="362613" cy="371902"/>
          </a:xfrm>
          <a:custGeom>
            <a:avLst/>
            <a:gdLst/>
            <a:ahLst/>
            <a:cxnLst/>
            <a:rect l="l" t="t" r="r" b="b"/>
            <a:pathLst>
              <a:path w="12414" h="12732" extrusionOk="0">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33" name="Google Shape;6333;p53"/>
          <p:cNvGrpSpPr/>
          <p:nvPr/>
        </p:nvGrpSpPr>
        <p:grpSpPr>
          <a:xfrm>
            <a:off x="2616780" y="2885417"/>
            <a:ext cx="399038" cy="372165"/>
            <a:chOff x="-38542250" y="3220175"/>
            <a:chExt cx="341525" cy="318525"/>
          </a:xfrm>
        </p:grpSpPr>
        <p:sp>
          <p:nvSpPr>
            <p:cNvPr id="6334" name="Google Shape;6334;p53"/>
            <p:cNvSpPr/>
            <p:nvPr/>
          </p:nvSpPr>
          <p:spPr>
            <a:xfrm>
              <a:off x="-38542250" y="3440725"/>
              <a:ext cx="101750" cy="97975"/>
            </a:xfrm>
            <a:custGeom>
              <a:avLst/>
              <a:gdLst/>
              <a:ahLst/>
              <a:cxnLst/>
              <a:rect l="l" t="t" r="r" b="b"/>
              <a:pathLst>
                <a:path w="4070" h="3919" extrusionOk="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5" name="Google Shape;6335;p53"/>
            <p:cNvSpPr/>
            <p:nvPr/>
          </p:nvSpPr>
          <p:spPr>
            <a:xfrm>
              <a:off x="-38494875" y="3354075"/>
              <a:ext cx="141800" cy="141025"/>
            </a:xfrm>
            <a:custGeom>
              <a:avLst/>
              <a:gdLst/>
              <a:ahLst/>
              <a:cxnLst/>
              <a:rect l="l" t="t" r="r" b="b"/>
              <a:pathLst>
                <a:path w="5672" h="5641" extrusionOk="0">
                  <a:moveTo>
                    <a:pt x="2742" y="1"/>
                  </a:moveTo>
                  <a:lnTo>
                    <a:pt x="1" y="2710"/>
                  </a:lnTo>
                  <a:lnTo>
                    <a:pt x="2931" y="5640"/>
                  </a:lnTo>
                  <a:lnTo>
                    <a:pt x="5671" y="2899"/>
                  </a:lnTo>
                  <a:lnTo>
                    <a:pt x="27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6" name="Google Shape;6336;p53"/>
            <p:cNvSpPr/>
            <p:nvPr/>
          </p:nvSpPr>
          <p:spPr>
            <a:xfrm>
              <a:off x="-38432050" y="3220175"/>
              <a:ext cx="231325" cy="192225"/>
            </a:xfrm>
            <a:custGeom>
              <a:avLst/>
              <a:gdLst/>
              <a:ahLst/>
              <a:cxnLst/>
              <a:rect l="l" t="t" r="r" b="b"/>
              <a:pathLst>
                <a:path w="9253" h="7689" extrusionOk="0">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7" name="Google Shape;6337;p53"/>
          <p:cNvGrpSpPr/>
          <p:nvPr/>
        </p:nvGrpSpPr>
        <p:grpSpPr>
          <a:xfrm>
            <a:off x="2638712" y="3344787"/>
            <a:ext cx="369974" cy="369068"/>
            <a:chOff x="-38537400" y="3588000"/>
            <a:chExt cx="316650" cy="315875"/>
          </a:xfrm>
        </p:grpSpPr>
        <p:sp>
          <p:nvSpPr>
            <p:cNvPr id="6338" name="Google Shape;6338;p53"/>
            <p:cNvSpPr/>
            <p:nvPr/>
          </p:nvSpPr>
          <p:spPr>
            <a:xfrm>
              <a:off x="-38327900" y="3719550"/>
              <a:ext cx="20500" cy="41750"/>
            </a:xfrm>
            <a:custGeom>
              <a:avLst/>
              <a:gdLst/>
              <a:ahLst/>
              <a:cxnLst/>
              <a:rect l="l" t="t" r="r" b="b"/>
              <a:pathLst>
                <a:path w="820" h="1670" extrusionOk="0">
                  <a:moveTo>
                    <a:pt x="1" y="0"/>
                  </a:moveTo>
                  <a:lnTo>
                    <a:pt x="1" y="1229"/>
                  </a:lnTo>
                  <a:cubicBezTo>
                    <a:pt x="1" y="1449"/>
                    <a:pt x="190" y="1607"/>
                    <a:pt x="442" y="1670"/>
                  </a:cubicBezTo>
                  <a:cubicBezTo>
                    <a:pt x="631" y="1607"/>
                    <a:pt x="820" y="1449"/>
                    <a:pt x="820" y="1229"/>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9" name="Google Shape;6339;p53"/>
            <p:cNvSpPr/>
            <p:nvPr/>
          </p:nvSpPr>
          <p:spPr>
            <a:xfrm>
              <a:off x="-38452350" y="3719550"/>
              <a:ext cx="21300" cy="41750"/>
            </a:xfrm>
            <a:custGeom>
              <a:avLst/>
              <a:gdLst/>
              <a:ahLst/>
              <a:cxnLst/>
              <a:rect l="l" t="t" r="r" b="b"/>
              <a:pathLst>
                <a:path w="852" h="1670" extrusionOk="0">
                  <a:moveTo>
                    <a:pt x="1" y="0"/>
                  </a:moveTo>
                  <a:lnTo>
                    <a:pt x="1" y="1229"/>
                  </a:lnTo>
                  <a:cubicBezTo>
                    <a:pt x="1" y="1449"/>
                    <a:pt x="221" y="1607"/>
                    <a:pt x="410" y="1670"/>
                  </a:cubicBezTo>
                  <a:cubicBezTo>
                    <a:pt x="631" y="1607"/>
                    <a:pt x="851" y="1449"/>
                    <a:pt x="851" y="1229"/>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0" name="Google Shape;6340;p53"/>
            <p:cNvSpPr/>
            <p:nvPr/>
          </p:nvSpPr>
          <p:spPr>
            <a:xfrm>
              <a:off x="-38516925" y="3759700"/>
              <a:ext cx="275700" cy="144175"/>
            </a:xfrm>
            <a:custGeom>
              <a:avLst/>
              <a:gdLst/>
              <a:ahLst/>
              <a:cxnLst/>
              <a:rect l="l" t="t" r="r" b="b"/>
              <a:pathLst>
                <a:path w="11028" h="5767" extrusionOk="0">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1" name="Google Shape;6341;p53"/>
            <p:cNvSpPr/>
            <p:nvPr/>
          </p:nvSpPr>
          <p:spPr>
            <a:xfrm>
              <a:off x="-38537400" y="3588000"/>
              <a:ext cx="316650" cy="151250"/>
            </a:xfrm>
            <a:custGeom>
              <a:avLst/>
              <a:gdLst/>
              <a:ahLst/>
              <a:cxnLst/>
              <a:rect l="l" t="t" r="r" b="b"/>
              <a:pathLst>
                <a:path w="12666" h="6050" extrusionOk="0">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2" name="Google Shape;6342;p53"/>
          <p:cNvGrpSpPr/>
          <p:nvPr/>
        </p:nvGrpSpPr>
        <p:grpSpPr>
          <a:xfrm>
            <a:off x="2637792" y="3802316"/>
            <a:ext cx="371814" cy="369974"/>
            <a:chOff x="-38538975" y="3954250"/>
            <a:chExt cx="318225" cy="316650"/>
          </a:xfrm>
        </p:grpSpPr>
        <p:sp>
          <p:nvSpPr>
            <p:cNvPr id="6343" name="Google Shape;6343;p53"/>
            <p:cNvSpPr/>
            <p:nvPr/>
          </p:nvSpPr>
          <p:spPr>
            <a:xfrm>
              <a:off x="-38538975" y="3954250"/>
              <a:ext cx="254425" cy="253625"/>
            </a:xfrm>
            <a:custGeom>
              <a:avLst/>
              <a:gdLst/>
              <a:ahLst/>
              <a:cxnLst/>
              <a:rect l="l" t="t" r="r" b="b"/>
              <a:pathLst>
                <a:path w="10177" h="10145" extrusionOk="0">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4" name="Google Shape;6344;p53"/>
            <p:cNvSpPr/>
            <p:nvPr/>
          </p:nvSpPr>
          <p:spPr>
            <a:xfrm>
              <a:off x="-38496450" y="4081725"/>
              <a:ext cx="275700" cy="189175"/>
            </a:xfrm>
            <a:custGeom>
              <a:avLst/>
              <a:gdLst/>
              <a:ahLst/>
              <a:cxnLst/>
              <a:rect l="l" t="t" r="r" b="b"/>
              <a:pathLst>
                <a:path w="11028" h="7567" extrusionOk="0">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5" name="Google Shape;6345;p53"/>
          <p:cNvGrpSpPr/>
          <p:nvPr/>
        </p:nvGrpSpPr>
        <p:grpSpPr>
          <a:xfrm>
            <a:off x="3955104" y="3797243"/>
            <a:ext cx="375465" cy="371814"/>
            <a:chOff x="-37385100" y="3949908"/>
            <a:chExt cx="321350" cy="318225"/>
          </a:xfrm>
        </p:grpSpPr>
        <p:sp>
          <p:nvSpPr>
            <p:cNvPr id="6346" name="Google Shape;6346;p53"/>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7" name="Google Shape;6347;p53"/>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8" name="Google Shape;6348;p53"/>
          <p:cNvGrpSpPr/>
          <p:nvPr/>
        </p:nvGrpSpPr>
        <p:grpSpPr>
          <a:xfrm>
            <a:off x="2130763" y="1532803"/>
            <a:ext cx="370909" cy="370675"/>
            <a:chOff x="-41895050" y="3217225"/>
            <a:chExt cx="317450" cy="317250"/>
          </a:xfrm>
        </p:grpSpPr>
        <p:sp>
          <p:nvSpPr>
            <p:cNvPr id="6349" name="Google Shape;6349;p53"/>
            <p:cNvSpPr/>
            <p:nvPr/>
          </p:nvSpPr>
          <p:spPr>
            <a:xfrm>
              <a:off x="-41895050" y="3273750"/>
              <a:ext cx="41775" cy="245750"/>
            </a:xfrm>
            <a:custGeom>
              <a:avLst/>
              <a:gdLst/>
              <a:ahLst/>
              <a:cxnLst/>
              <a:rect l="l" t="t" r="r" b="b"/>
              <a:pathLst>
                <a:path w="1671" h="9830" extrusionOk="0">
                  <a:moveTo>
                    <a:pt x="1" y="0"/>
                  </a:moveTo>
                  <a:lnTo>
                    <a:pt x="1" y="9830"/>
                  </a:lnTo>
                  <a:lnTo>
                    <a:pt x="1670" y="8192"/>
                  </a:lnTo>
                  <a:lnTo>
                    <a:pt x="1670" y="1639"/>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0" name="Google Shape;6350;p53"/>
            <p:cNvSpPr/>
            <p:nvPr/>
          </p:nvSpPr>
          <p:spPr>
            <a:xfrm>
              <a:off x="-41619375" y="3273750"/>
              <a:ext cx="41775" cy="245750"/>
            </a:xfrm>
            <a:custGeom>
              <a:avLst/>
              <a:gdLst/>
              <a:ahLst/>
              <a:cxnLst/>
              <a:rect l="l" t="t" r="r" b="b"/>
              <a:pathLst>
                <a:path w="1671" h="9830" extrusionOk="0">
                  <a:moveTo>
                    <a:pt x="1670" y="0"/>
                  </a:moveTo>
                  <a:lnTo>
                    <a:pt x="0" y="1639"/>
                  </a:lnTo>
                  <a:lnTo>
                    <a:pt x="0" y="8192"/>
                  </a:lnTo>
                  <a:lnTo>
                    <a:pt x="1670" y="9830"/>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1" name="Google Shape;6351;p53"/>
            <p:cNvSpPr/>
            <p:nvPr/>
          </p:nvSpPr>
          <p:spPr>
            <a:xfrm>
              <a:off x="-41832825" y="3321000"/>
              <a:ext cx="193000" cy="151250"/>
            </a:xfrm>
            <a:custGeom>
              <a:avLst/>
              <a:gdLst/>
              <a:ahLst/>
              <a:cxnLst/>
              <a:rect l="l" t="t" r="r" b="b"/>
              <a:pathLst>
                <a:path w="7720" h="6050" extrusionOk="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2" name="Google Shape;6352;p53"/>
            <p:cNvSpPr/>
            <p:nvPr/>
          </p:nvSpPr>
          <p:spPr>
            <a:xfrm>
              <a:off x="-41880075" y="3493500"/>
              <a:ext cx="287500" cy="40975"/>
            </a:xfrm>
            <a:custGeom>
              <a:avLst/>
              <a:gdLst/>
              <a:ahLst/>
              <a:cxnLst/>
              <a:rect l="l" t="t" r="r" b="b"/>
              <a:pathLst>
                <a:path w="11500" h="1639" extrusionOk="0">
                  <a:moveTo>
                    <a:pt x="1639" y="0"/>
                  </a:moveTo>
                  <a:lnTo>
                    <a:pt x="0" y="1638"/>
                  </a:lnTo>
                  <a:lnTo>
                    <a:pt x="11500" y="1638"/>
                  </a:lnTo>
                  <a:lnTo>
                    <a:pt x="98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3" name="Google Shape;6353;p53"/>
            <p:cNvSpPr/>
            <p:nvPr/>
          </p:nvSpPr>
          <p:spPr>
            <a:xfrm>
              <a:off x="-41880875" y="3217225"/>
              <a:ext cx="288300" cy="83325"/>
            </a:xfrm>
            <a:custGeom>
              <a:avLst/>
              <a:gdLst/>
              <a:ahLst/>
              <a:cxnLst/>
              <a:rect l="l" t="t" r="r" b="b"/>
              <a:pathLst>
                <a:path w="11532" h="3333" extrusionOk="0">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4" name="Google Shape;6354;p53"/>
          <p:cNvGrpSpPr/>
          <p:nvPr/>
        </p:nvGrpSpPr>
        <p:grpSpPr>
          <a:xfrm>
            <a:off x="2130310" y="1969737"/>
            <a:ext cx="371814" cy="369974"/>
            <a:chOff x="-41893475" y="3584850"/>
            <a:chExt cx="318225" cy="316650"/>
          </a:xfrm>
        </p:grpSpPr>
        <p:sp>
          <p:nvSpPr>
            <p:cNvPr id="6355" name="Google Shape;6355;p53"/>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6" name="Google Shape;6356;p53"/>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7" name="Google Shape;6357;p53"/>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8" name="Google Shape;6358;p53"/>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59" name="Google Shape;6359;p53"/>
          <p:cNvSpPr/>
          <p:nvPr/>
        </p:nvSpPr>
        <p:spPr>
          <a:xfrm>
            <a:off x="2133283" y="2414037"/>
            <a:ext cx="371814" cy="369302"/>
          </a:xfrm>
          <a:custGeom>
            <a:avLst/>
            <a:gdLst/>
            <a:ahLst/>
            <a:cxnLst/>
            <a:rect l="l" t="t" r="r" b="b"/>
            <a:pathLst>
              <a:path w="12729" h="12643" extrusionOk="0">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0" name="Google Shape;6360;p53"/>
          <p:cNvSpPr/>
          <p:nvPr/>
        </p:nvSpPr>
        <p:spPr>
          <a:xfrm>
            <a:off x="845041" y="2906375"/>
            <a:ext cx="438997" cy="369039"/>
          </a:xfrm>
          <a:custGeom>
            <a:avLst/>
            <a:gdLst/>
            <a:ahLst/>
            <a:cxnLst/>
            <a:rect l="l" t="t" r="r" b="b"/>
            <a:pathLst>
              <a:path w="15029" h="12634" extrusionOk="0">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61" name="Google Shape;6361;p53"/>
          <p:cNvGrpSpPr/>
          <p:nvPr/>
        </p:nvGrpSpPr>
        <p:grpSpPr>
          <a:xfrm>
            <a:off x="900338" y="3365029"/>
            <a:ext cx="337522" cy="370909"/>
            <a:chOff x="-39998250" y="3605325"/>
            <a:chExt cx="288875" cy="317450"/>
          </a:xfrm>
        </p:grpSpPr>
        <p:sp>
          <p:nvSpPr>
            <p:cNvPr id="6362" name="Google Shape;6362;p53"/>
            <p:cNvSpPr/>
            <p:nvPr/>
          </p:nvSpPr>
          <p:spPr>
            <a:xfrm>
              <a:off x="-39998250" y="3799600"/>
              <a:ext cx="288875" cy="123175"/>
            </a:xfrm>
            <a:custGeom>
              <a:avLst/>
              <a:gdLst/>
              <a:ahLst/>
              <a:cxnLst/>
              <a:rect l="l" t="t" r="r" b="b"/>
              <a:pathLst>
                <a:path w="11555" h="4927" extrusionOk="0">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3" name="Google Shape;6363;p53"/>
            <p:cNvSpPr/>
            <p:nvPr/>
          </p:nvSpPr>
          <p:spPr>
            <a:xfrm>
              <a:off x="-39940950" y="3605325"/>
              <a:ext cx="160700" cy="212050"/>
            </a:xfrm>
            <a:custGeom>
              <a:avLst/>
              <a:gdLst/>
              <a:ahLst/>
              <a:cxnLst/>
              <a:rect l="l" t="t" r="r" b="b"/>
              <a:pathLst>
                <a:path w="6428" h="8482" extrusionOk="0">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4" name="Google Shape;6364;p53"/>
          <p:cNvGrpSpPr/>
          <p:nvPr/>
        </p:nvGrpSpPr>
        <p:grpSpPr>
          <a:xfrm>
            <a:off x="884112" y="3823493"/>
            <a:ext cx="369974" cy="369945"/>
            <a:chOff x="-40011050" y="3972375"/>
            <a:chExt cx="316650" cy="316625"/>
          </a:xfrm>
        </p:grpSpPr>
        <p:sp>
          <p:nvSpPr>
            <p:cNvPr id="6365" name="Google Shape;6365;p53"/>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6" name="Google Shape;6366;p53"/>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7" name="Google Shape;6367;p53"/>
          <p:cNvGrpSpPr/>
          <p:nvPr/>
        </p:nvGrpSpPr>
        <p:grpSpPr>
          <a:xfrm>
            <a:off x="3116043" y="2888192"/>
            <a:ext cx="266921" cy="369039"/>
            <a:chOff x="-38129425" y="3222550"/>
            <a:chExt cx="228450" cy="315850"/>
          </a:xfrm>
        </p:grpSpPr>
        <p:sp>
          <p:nvSpPr>
            <p:cNvPr id="6368" name="Google Shape;6368;p53"/>
            <p:cNvSpPr/>
            <p:nvPr/>
          </p:nvSpPr>
          <p:spPr>
            <a:xfrm>
              <a:off x="-38129425" y="3222550"/>
              <a:ext cx="228450" cy="227650"/>
            </a:xfrm>
            <a:custGeom>
              <a:avLst/>
              <a:gdLst/>
              <a:ahLst/>
              <a:cxnLst/>
              <a:rect l="l" t="t" r="r" b="b"/>
              <a:pathLst>
                <a:path w="9138" h="9106" extrusionOk="0">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9" name="Google Shape;6369;p53"/>
            <p:cNvSpPr/>
            <p:nvPr/>
          </p:nvSpPr>
          <p:spPr>
            <a:xfrm>
              <a:off x="-38067200" y="3470650"/>
              <a:ext cx="103200" cy="67750"/>
            </a:xfrm>
            <a:custGeom>
              <a:avLst/>
              <a:gdLst/>
              <a:ahLst/>
              <a:cxnLst/>
              <a:rect l="l" t="t" r="r" b="b"/>
              <a:pathLst>
                <a:path w="4128" h="2710" extrusionOk="0">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0" name="Google Shape;6370;p53"/>
          <p:cNvGrpSpPr/>
          <p:nvPr/>
        </p:nvGrpSpPr>
        <p:grpSpPr>
          <a:xfrm>
            <a:off x="3071012" y="3344787"/>
            <a:ext cx="371785" cy="369974"/>
            <a:chOff x="-38172725" y="3588000"/>
            <a:chExt cx="318200" cy="316650"/>
          </a:xfrm>
        </p:grpSpPr>
        <p:sp>
          <p:nvSpPr>
            <p:cNvPr id="6371" name="Google Shape;6371;p53"/>
            <p:cNvSpPr/>
            <p:nvPr/>
          </p:nvSpPr>
          <p:spPr>
            <a:xfrm>
              <a:off x="-38171150" y="3760050"/>
              <a:ext cx="98475" cy="91050"/>
            </a:xfrm>
            <a:custGeom>
              <a:avLst/>
              <a:gdLst/>
              <a:ahLst/>
              <a:cxnLst/>
              <a:rect l="l" t="t" r="r" b="b"/>
              <a:pathLst>
                <a:path w="3939" h="3642" extrusionOk="0">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2" name="Google Shape;6372;p53"/>
            <p:cNvSpPr/>
            <p:nvPr/>
          </p:nvSpPr>
          <p:spPr>
            <a:xfrm>
              <a:off x="-38172725" y="3641575"/>
              <a:ext cx="144150" cy="133900"/>
            </a:xfrm>
            <a:custGeom>
              <a:avLst/>
              <a:gdLst/>
              <a:ahLst/>
              <a:cxnLst/>
              <a:rect l="l" t="t" r="r" b="b"/>
              <a:pathLst>
                <a:path w="5766" h="5356" extrusionOk="0">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3" name="Google Shape;6373;p53"/>
            <p:cNvSpPr/>
            <p:nvPr/>
          </p:nvSpPr>
          <p:spPr>
            <a:xfrm>
              <a:off x="-38117600" y="3806975"/>
              <a:ext cx="77200" cy="94525"/>
            </a:xfrm>
            <a:custGeom>
              <a:avLst/>
              <a:gdLst/>
              <a:ahLst/>
              <a:cxnLst/>
              <a:rect l="l" t="t" r="r" b="b"/>
              <a:pathLst>
                <a:path w="3088" h="3781" extrusionOk="0">
                  <a:moveTo>
                    <a:pt x="2332" y="0"/>
                  </a:moveTo>
                  <a:lnTo>
                    <a:pt x="0" y="2331"/>
                  </a:lnTo>
                  <a:cubicBezTo>
                    <a:pt x="883" y="3088"/>
                    <a:pt x="1891" y="3592"/>
                    <a:pt x="2962" y="3781"/>
                  </a:cubicBezTo>
                  <a:cubicBezTo>
                    <a:pt x="3088" y="2363"/>
                    <a:pt x="3088" y="1197"/>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4" name="Google Shape;6374;p53"/>
            <p:cNvSpPr/>
            <p:nvPr/>
          </p:nvSpPr>
          <p:spPr>
            <a:xfrm>
              <a:off x="-37997875" y="3716375"/>
              <a:ext cx="143350" cy="135500"/>
            </a:xfrm>
            <a:custGeom>
              <a:avLst/>
              <a:gdLst/>
              <a:ahLst/>
              <a:cxnLst/>
              <a:rect l="l" t="t" r="r" b="b"/>
              <a:pathLst>
                <a:path w="5734" h="5420" extrusionOk="0">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5" name="Google Shape;6375;p53"/>
            <p:cNvSpPr/>
            <p:nvPr/>
          </p:nvSpPr>
          <p:spPr>
            <a:xfrm>
              <a:off x="-38044350" y="3761275"/>
              <a:ext cx="135500" cy="143375"/>
            </a:xfrm>
            <a:custGeom>
              <a:avLst/>
              <a:gdLst/>
              <a:ahLst/>
              <a:cxnLst/>
              <a:rect l="l" t="t" r="r" b="b"/>
              <a:pathLst>
                <a:path w="5420" h="5735" extrusionOk="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6" name="Google Shape;6376;p53"/>
            <p:cNvSpPr/>
            <p:nvPr/>
          </p:nvSpPr>
          <p:spPr>
            <a:xfrm>
              <a:off x="-37997875" y="3588800"/>
              <a:ext cx="89025" cy="97675"/>
            </a:xfrm>
            <a:custGeom>
              <a:avLst/>
              <a:gdLst/>
              <a:ahLst/>
              <a:cxnLst/>
              <a:rect l="l" t="t" r="r" b="b"/>
              <a:pathLst>
                <a:path w="3561" h="3907" extrusionOk="0">
                  <a:moveTo>
                    <a:pt x="158" y="0"/>
                  </a:moveTo>
                  <a:lnTo>
                    <a:pt x="158" y="0"/>
                  </a:lnTo>
                  <a:cubicBezTo>
                    <a:pt x="126" y="977"/>
                    <a:pt x="0" y="2395"/>
                    <a:pt x="1260" y="3907"/>
                  </a:cubicBezTo>
                  <a:lnTo>
                    <a:pt x="3560" y="1544"/>
                  </a:lnTo>
                  <a:cubicBezTo>
                    <a:pt x="2584" y="662"/>
                    <a:pt x="1355" y="158"/>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7" name="Google Shape;6377;p53"/>
            <p:cNvSpPr/>
            <p:nvPr/>
          </p:nvSpPr>
          <p:spPr>
            <a:xfrm>
              <a:off x="-38117600" y="3588000"/>
              <a:ext cx="135500" cy="143375"/>
            </a:xfrm>
            <a:custGeom>
              <a:avLst/>
              <a:gdLst/>
              <a:ahLst/>
              <a:cxnLst/>
              <a:rect l="l" t="t" r="r" b="b"/>
              <a:pathLst>
                <a:path w="5420" h="5735" extrusionOk="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8" name="Google Shape;6378;p53"/>
            <p:cNvSpPr/>
            <p:nvPr/>
          </p:nvSpPr>
          <p:spPr>
            <a:xfrm>
              <a:off x="-37953000" y="3641575"/>
              <a:ext cx="97700" cy="86350"/>
            </a:xfrm>
            <a:custGeom>
              <a:avLst/>
              <a:gdLst/>
              <a:ahLst/>
              <a:cxnLst/>
              <a:rect l="l" t="t" r="r" b="b"/>
              <a:pathLst>
                <a:path w="3908" h="3454" extrusionOk="0">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9" name="Google Shape;6379;p53"/>
          <p:cNvGrpSpPr/>
          <p:nvPr/>
        </p:nvGrpSpPr>
        <p:grpSpPr>
          <a:xfrm>
            <a:off x="3146914" y="3803222"/>
            <a:ext cx="219981" cy="369974"/>
            <a:chOff x="-38109725" y="3955025"/>
            <a:chExt cx="188275" cy="316650"/>
          </a:xfrm>
        </p:grpSpPr>
        <p:sp>
          <p:nvSpPr>
            <p:cNvPr id="6380" name="Google Shape;6380;p53"/>
            <p:cNvSpPr/>
            <p:nvPr/>
          </p:nvSpPr>
          <p:spPr>
            <a:xfrm>
              <a:off x="-38109725" y="3955025"/>
              <a:ext cx="188275" cy="220575"/>
            </a:xfrm>
            <a:custGeom>
              <a:avLst/>
              <a:gdLst/>
              <a:ahLst/>
              <a:cxnLst/>
              <a:rect l="l" t="t" r="r" b="b"/>
              <a:pathLst>
                <a:path w="7531" h="8823" extrusionOk="0">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1" name="Google Shape;6381;p53"/>
            <p:cNvSpPr/>
            <p:nvPr/>
          </p:nvSpPr>
          <p:spPr>
            <a:xfrm>
              <a:off x="-38067200" y="4196050"/>
              <a:ext cx="104775" cy="75625"/>
            </a:xfrm>
            <a:custGeom>
              <a:avLst/>
              <a:gdLst/>
              <a:ahLst/>
              <a:cxnLst/>
              <a:rect l="l" t="t" r="r" b="b"/>
              <a:pathLst>
                <a:path w="4191" h="3025" extrusionOk="0">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82" name="Google Shape;6382;p53"/>
          <p:cNvSpPr/>
          <p:nvPr/>
        </p:nvSpPr>
        <p:spPr>
          <a:xfrm>
            <a:off x="2248517" y="4262983"/>
            <a:ext cx="383790" cy="370266"/>
          </a:xfrm>
          <a:custGeom>
            <a:avLst/>
            <a:gdLst/>
            <a:ahLst/>
            <a:cxnLst/>
            <a:rect l="l" t="t" r="r" b="b"/>
            <a:pathLst>
              <a:path w="13139" h="12676" extrusionOk="0">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83" name="Google Shape;6383;p53"/>
          <p:cNvGrpSpPr/>
          <p:nvPr/>
        </p:nvGrpSpPr>
        <p:grpSpPr>
          <a:xfrm>
            <a:off x="2562313" y="1534643"/>
            <a:ext cx="373654" cy="369068"/>
            <a:chOff x="-41530375" y="3218800"/>
            <a:chExt cx="319800" cy="315875"/>
          </a:xfrm>
        </p:grpSpPr>
        <p:sp>
          <p:nvSpPr>
            <p:cNvPr id="6384" name="Google Shape;6384;p53"/>
            <p:cNvSpPr/>
            <p:nvPr/>
          </p:nvSpPr>
          <p:spPr>
            <a:xfrm>
              <a:off x="-41530375" y="3337550"/>
              <a:ext cx="199300" cy="197125"/>
            </a:xfrm>
            <a:custGeom>
              <a:avLst/>
              <a:gdLst/>
              <a:ahLst/>
              <a:cxnLst/>
              <a:rect l="l" t="t" r="r" b="b"/>
              <a:pathLst>
                <a:path w="7972" h="7885" extrusionOk="0">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5" name="Google Shape;6385;p53"/>
            <p:cNvSpPr/>
            <p:nvPr/>
          </p:nvSpPr>
          <p:spPr>
            <a:xfrm>
              <a:off x="-41435075" y="3218800"/>
              <a:ext cx="224500" cy="221950"/>
            </a:xfrm>
            <a:custGeom>
              <a:avLst/>
              <a:gdLst/>
              <a:ahLst/>
              <a:cxnLst/>
              <a:rect l="l" t="t" r="r" b="b"/>
              <a:pathLst>
                <a:path w="8980" h="8878" extrusionOk="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6" name="Google Shape;6386;p53"/>
          <p:cNvGrpSpPr/>
          <p:nvPr/>
        </p:nvGrpSpPr>
        <p:grpSpPr>
          <a:xfrm>
            <a:off x="2564607" y="2049801"/>
            <a:ext cx="369068" cy="289004"/>
            <a:chOff x="-41526450" y="3653375"/>
            <a:chExt cx="315875" cy="247350"/>
          </a:xfrm>
        </p:grpSpPr>
        <p:sp>
          <p:nvSpPr>
            <p:cNvPr id="6387" name="Google Shape;6387;p53"/>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8" name="Google Shape;6388;p53"/>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9" name="Google Shape;6389;p53"/>
          <p:cNvGrpSpPr/>
          <p:nvPr/>
        </p:nvGrpSpPr>
        <p:grpSpPr>
          <a:xfrm>
            <a:off x="2565994" y="2412465"/>
            <a:ext cx="366293" cy="369974"/>
            <a:chOff x="-41526450" y="3951100"/>
            <a:chExt cx="313500" cy="316650"/>
          </a:xfrm>
        </p:grpSpPr>
        <p:sp>
          <p:nvSpPr>
            <p:cNvPr id="6390" name="Google Shape;6390;p53"/>
            <p:cNvSpPr/>
            <p:nvPr/>
          </p:nvSpPr>
          <p:spPr>
            <a:xfrm>
              <a:off x="-41483125" y="4041675"/>
              <a:ext cx="226075" cy="226075"/>
            </a:xfrm>
            <a:custGeom>
              <a:avLst/>
              <a:gdLst/>
              <a:ahLst/>
              <a:cxnLst/>
              <a:rect l="l" t="t" r="r" b="b"/>
              <a:pathLst>
                <a:path w="9043" h="9043" extrusionOk="0">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1" name="Google Shape;6391;p53"/>
            <p:cNvSpPr/>
            <p:nvPr/>
          </p:nvSpPr>
          <p:spPr>
            <a:xfrm>
              <a:off x="-41422475" y="4114925"/>
              <a:ext cx="104775" cy="104775"/>
            </a:xfrm>
            <a:custGeom>
              <a:avLst/>
              <a:gdLst/>
              <a:ahLst/>
              <a:cxnLst/>
              <a:rect l="l" t="t" r="r" b="b"/>
              <a:pathLst>
                <a:path w="4191" h="4191" extrusionOk="0">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2" name="Google Shape;6392;p53"/>
            <p:cNvSpPr/>
            <p:nvPr/>
          </p:nvSpPr>
          <p:spPr>
            <a:xfrm>
              <a:off x="-41526450" y="3951100"/>
              <a:ext cx="313500" cy="165575"/>
            </a:xfrm>
            <a:custGeom>
              <a:avLst/>
              <a:gdLst/>
              <a:ahLst/>
              <a:cxnLst/>
              <a:rect l="l" t="t" r="r" b="b"/>
              <a:pathLst>
                <a:path w="12540" h="6623" extrusionOk="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3" name="Google Shape;6393;p53"/>
          <p:cNvGrpSpPr/>
          <p:nvPr/>
        </p:nvGrpSpPr>
        <p:grpSpPr>
          <a:xfrm>
            <a:off x="1331249" y="2906594"/>
            <a:ext cx="339595" cy="371814"/>
            <a:chOff x="-39625900" y="3238300"/>
            <a:chExt cx="290650" cy="318225"/>
          </a:xfrm>
        </p:grpSpPr>
        <p:sp>
          <p:nvSpPr>
            <p:cNvPr id="6394" name="Google Shape;6394;p53"/>
            <p:cNvSpPr/>
            <p:nvPr/>
          </p:nvSpPr>
          <p:spPr>
            <a:xfrm>
              <a:off x="-39625900" y="3238300"/>
              <a:ext cx="290650" cy="318225"/>
            </a:xfrm>
            <a:custGeom>
              <a:avLst/>
              <a:gdLst/>
              <a:ahLst/>
              <a:cxnLst/>
              <a:rect l="l" t="t" r="r" b="b"/>
              <a:pathLst>
                <a:path w="11626" h="12729" extrusionOk="0">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5" name="Google Shape;6395;p53"/>
            <p:cNvSpPr/>
            <p:nvPr/>
          </p:nvSpPr>
          <p:spPr>
            <a:xfrm>
              <a:off x="-39521150" y="3328875"/>
              <a:ext cx="82725" cy="227650"/>
            </a:xfrm>
            <a:custGeom>
              <a:avLst/>
              <a:gdLst/>
              <a:ahLst/>
              <a:cxnLst/>
              <a:rect l="l" t="t" r="r" b="b"/>
              <a:pathLst>
                <a:path w="3309" h="9106" extrusionOk="0">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96" name="Google Shape;6396;p53"/>
          <p:cNvSpPr/>
          <p:nvPr/>
        </p:nvSpPr>
        <p:spPr>
          <a:xfrm>
            <a:off x="1353422" y="3365720"/>
            <a:ext cx="315672" cy="369974"/>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97" name="Google Shape;6397;p53"/>
          <p:cNvGrpSpPr/>
          <p:nvPr/>
        </p:nvGrpSpPr>
        <p:grpSpPr>
          <a:xfrm>
            <a:off x="1325300" y="3823055"/>
            <a:ext cx="366293" cy="370441"/>
            <a:chOff x="-39647175" y="3972000"/>
            <a:chExt cx="313500" cy="317050"/>
          </a:xfrm>
        </p:grpSpPr>
        <p:sp>
          <p:nvSpPr>
            <p:cNvPr id="6398" name="Google Shape;6398;p53"/>
            <p:cNvSpPr/>
            <p:nvPr/>
          </p:nvSpPr>
          <p:spPr>
            <a:xfrm>
              <a:off x="-39647175" y="3972000"/>
              <a:ext cx="95325" cy="153975"/>
            </a:xfrm>
            <a:custGeom>
              <a:avLst/>
              <a:gdLst/>
              <a:ahLst/>
              <a:cxnLst/>
              <a:rect l="l" t="t" r="r" b="b"/>
              <a:pathLst>
                <a:path w="3813" h="6159" extrusionOk="0">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9" name="Google Shape;6399;p53"/>
            <p:cNvSpPr/>
            <p:nvPr/>
          </p:nvSpPr>
          <p:spPr>
            <a:xfrm>
              <a:off x="-39588875" y="4011750"/>
              <a:ext cx="216600" cy="277300"/>
            </a:xfrm>
            <a:custGeom>
              <a:avLst/>
              <a:gdLst/>
              <a:ahLst/>
              <a:cxnLst/>
              <a:rect l="l" t="t" r="r" b="b"/>
              <a:pathLst>
                <a:path w="8664" h="11092" extrusionOk="0">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0" name="Google Shape;6400;p53"/>
            <p:cNvSpPr/>
            <p:nvPr/>
          </p:nvSpPr>
          <p:spPr>
            <a:xfrm>
              <a:off x="-39398275" y="4073975"/>
              <a:ext cx="64600" cy="71600"/>
            </a:xfrm>
            <a:custGeom>
              <a:avLst/>
              <a:gdLst/>
              <a:ahLst/>
              <a:cxnLst/>
              <a:rect l="l" t="t" r="r" b="b"/>
              <a:pathLst>
                <a:path w="2584" h="2864" extrusionOk="0">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1" name="Google Shape;6401;p53"/>
          <p:cNvGrpSpPr/>
          <p:nvPr/>
        </p:nvGrpSpPr>
        <p:grpSpPr>
          <a:xfrm>
            <a:off x="3494427" y="2887053"/>
            <a:ext cx="375495" cy="370879"/>
            <a:chOff x="-37808850" y="3221575"/>
            <a:chExt cx="321375" cy="317425"/>
          </a:xfrm>
        </p:grpSpPr>
        <p:sp>
          <p:nvSpPr>
            <p:cNvPr id="6402" name="Google Shape;6402;p53"/>
            <p:cNvSpPr/>
            <p:nvPr/>
          </p:nvSpPr>
          <p:spPr>
            <a:xfrm>
              <a:off x="-37808850" y="3294050"/>
              <a:ext cx="261500" cy="244950"/>
            </a:xfrm>
            <a:custGeom>
              <a:avLst/>
              <a:gdLst/>
              <a:ahLst/>
              <a:cxnLst/>
              <a:rect l="l" t="t" r="r" b="b"/>
              <a:pathLst>
                <a:path w="10460" h="9798" extrusionOk="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3" name="Google Shape;6403;p53"/>
            <p:cNvSpPr/>
            <p:nvPr/>
          </p:nvSpPr>
          <p:spPr>
            <a:xfrm>
              <a:off x="-37601700" y="3221575"/>
              <a:ext cx="114225" cy="111275"/>
            </a:xfrm>
            <a:custGeom>
              <a:avLst/>
              <a:gdLst/>
              <a:ahLst/>
              <a:cxnLst/>
              <a:rect l="l" t="t" r="r" b="b"/>
              <a:pathLst>
                <a:path w="4569" h="4451" extrusionOk="0">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4" name="Google Shape;6404;p53"/>
          <p:cNvGrpSpPr/>
          <p:nvPr/>
        </p:nvGrpSpPr>
        <p:grpSpPr>
          <a:xfrm>
            <a:off x="3503201" y="3409084"/>
            <a:ext cx="372749" cy="241158"/>
            <a:chOff x="-37806500" y="3643030"/>
            <a:chExt cx="319025" cy="206400"/>
          </a:xfrm>
        </p:grpSpPr>
        <p:sp>
          <p:nvSpPr>
            <p:cNvPr id="6405" name="Google Shape;6405;p53"/>
            <p:cNvSpPr/>
            <p:nvPr/>
          </p:nvSpPr>
          <p:spPr>
            <a:xfrm>
              <a:off x="-37615100" y="3759700"/>
              <a:ext cx="62250" cy="62250"/>
            </a:xfrm>
            <a:custGeom>
              <a:avLst/>
              <a:gdLst/>
              <a:ahLst/>
              <a:cxnLst/>
              <a:rect l="l" t="t" r="r" b="b"/>
              <a:pathLst>
                <a:path w="2490" h="2490" extrusionOk="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6" name="Google Shape;6406;p53"/>
            <p:cNvSpPr/>
            <p:nvPr/>
          </p:nvSpPr>
          <p:spPr>
            <a:xfrm>
              <a:off x="-37806500" y="3643030"/>
              <a:ext cx="319025" cy="206400"/>
            </a:xfrm>
            <a:custGeom>
              <a:avLst/>
              <a:gdLst/>
              <a:ahLst/>
              <a:cxnLst/>
              <a:rect l="l" t="t" r="r" b="b"/>
              <a:pathLst>
                <a:path w="12761" h="8256" extrusionOk="0">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7" name="Google Shape;6407;p53"/>
          <p:cNvGrpSpPr/>
          <p:nvPr/>
        </p:nvGrpSpPr>
        <p:grpSpPr>
          <a:xfrm>
            <a:off x="3505508" y="3801381"/>
            <a:ext cx="368134" cy="371814"/>
            <a:chOff x="-37804925" y="3953450"/>
            <a:chExt cx="315075" cy="318225"/>
          </a:xfrm>
        </p:grpSpPr>
        <p:sp>
          <p:nvSpPr>
            <p:cNvPr id="6408" name="Google Shape;6408;p53"/>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9" name="Google Shape;6409;p53"/>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0" name="Google Shape;6410;p53"/>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11" name="Google Shape;6411;p53"/>
          <p:cNvSpPr/>
          <p:nvPr/>
        </p:nvSpPr>
        <p:spPr>
          <a:xfrm>
            <a:off x="2754452" y="4266125"/>
            <a:ext cx="265986" cy="369039"/>
          </a:xfrm>
          <a:custGeom>
            <a:avLst/>
            <a:gdLst/>
            <a:ahLst/>
            <a:cxnLst/>
            <a:rect l="l" t="t" r="r" b="b"/>
            <a:pathLst>
              <a:path w="9106" h="12634" extrusionOk="0">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12" name="Google Shape;6412;p53"/>
          <p:cNvGrpSpPr/>
          <p:nvPr/>
        </p:nvGrpSpPr>
        <p:grpSpPr>
          <a:xfrm>
            <a:off x="4860977" y="1553988"/>
            <a:ext cx="355663" cy="308725"/>
            <a:chOff x="-28462125" y="3199700"/>
            <a:chExt cx="298550" cy="259150"/>
          </a:xfrm>
        </p:grpSpPr>
        <p:sp>
          <p:nvSpPr>
            <p:cNvPr id="6413" name="Google Shape;6413;p53"/>
            <p:cNvSpPr/>
            <p:nvPr/>
          </p:nvSpPr>
          <p:spPr>
            <a:xfrm>
              <a:off x="-28459750" y="3284775"/>
              <a:ext cx="296175" cy="104775"/>
            </a:xfrm>
            <a:custGeom>
              <a:avLst/>
              <a:gdLst/>
              <a:ahLst/>
              <a:cxnLst/>
              <a:rect l="l" t="t" r="r" b="b"/>
              <a:pathLst>
                <a:path w="11847" h="4191" extrusionOk="0">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4" name="Google Shape;6414;p53"/>
            <p:cNvSpPr/>
            <p:nvPr/>
          </p:nvSpPr>
          <p:spPr>
            <a:xfrm>
              <a:off x="-28462125" y="3199700"/>
              <a:ext cx="295400" cy="125275"/>
            </a:xfrm>
            <a:custGeom>
              <a:avLst/>
              <a:gdLst/>
              <a:ahLst/>
              <a:cxnLst/>
              <a:rect l="l" t="t" r="r" b="b"/>
              <a:pathLst>
                <a:path w="11816" h="5011" extrusionOk="0">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5" name="Google Shape;6415;p53"/>
            <p:cNvSpPr/>
            <p:nvPr/>
          </p:nvSpPr>
          <p:spPr>
            <a:xfrm>
              <a:off x="-28405400" y="3360375"/>
              <a:ext cx="186675" cy="98475"/>
            </a:xfrm>
            <a:custGeom>
              <a:avLst/>
              <a:gdLst/>
              <a:ahLst/>
              <a:cxnLst/>
              <a:rect l="l" t="t" r="r" b="b"/>
              <a:pathLst>
                <a:path w="7467" h="3939" extrusionOk="0">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6" name="Google Shape;6416;p53"/>
          <p:cNvGrpSpPr/>
          <p:nvPr/>
        </p:nvGrpSpPr>
        <p:grpSpPr>
          <a:xfrm>
            <a:off x="4861930" y="1988678"/>
            <a:ext cx="353757" cy="352833"/>
            <a:chOff x="-28461325" y="3545475"/>
            <a:chExt cx="296950" cy="296175"/>
          </a:xfrm>
        </p:grpSpPr>
        <p:sp>
          <p:nvSpPr>
            <p:cNvPr id="6417" name="Google Shape;6417;p53"/>
            <p:cNvSpPr/>
            <p:nvPr/>
          </p:nvSpPr>
          <p:spPr>
            <a:xfrm>
              <a:off x="-28461325" y="3666775"/>
              <a:ext cx="34675" cy="52775"/>
            </a:xfrm>
            <a:custGeom>
              <a:avLst/>
              <a:gdLst/>
              <a:ahLst/>
              <a:cxnLst/>
              <a:rect l="l" t="t" r="r" b="b"/>
              <a:pathLst>
                <a:path w="1387" h="2111" extrusionOk="0">
                  <a:moveTo>
                    <a:pt x="0" y="0"/>
                  </a:moveTo>
                  <a:lnTo>
                    <a:pt x="0" y="2111"/>
                  </a:lnTo>
                  <a:lnTo>
                    <a:pt x="1386" y="2111"/>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8" name="Google Shape;6418;p53"/>
            <p:cNvSpPr/>
            <p:nvPr/>
          </p:nvSpPr>
          <p:spPr>
            <a:xfrm>
              <a:off x="-28461325" y="3737650"/>
              <a:ext cx="52775" cy="17350"/>
            </a:xfrm>
            <a:custGeom>
              <a:avLst/>
              <a:gdLst/>
              <a:ahLst/>
              <a:cxnLst/>
              <a:rect l="l" t="t" r="r" b="b"/>
              <a:pathLst>
                <a:path w="2111" h="694" extrusionOk="0">
                  <a:moveTo>
                    <a:pt x="0" y="1"/>
                  </a:moveTo>
                  <a:lnTo>
                    <a:pt x="0" y="694"/>
                  </a:lnTo>
                  <a:lnTo>
                    <a:pt x="1733" y="694"/>
                  </a:lnTo>
                  <a:cubicBezTo>
                    <a:pt x="1954" y="694"/>
                    <a:pt x="2111" y="536"/>
                    <a:pt x="2111" y="347"/>
                  </a:cubicBezTo>
                  <a:cubicBezTo>
                    <a:pt x="2111" y="158"/>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9" name="Google Shape;6419;p53"/>
            <p:cNvSpPr/>
            <p:nvPr/>
          </p:nvSpPr>
          <p:spPr>
            <a:xfrm>
              <a:off x="-28461325" y="3632100"/>
              <a:ext cx="52775" cy="17375"/>
            </a:xfrm>
            <a:custGeom>
              <a:avLst/>
              <a:gdLst/>
              <a:ahLst/>
              <a:cxnLst/>
              <a:rect l="l" t="t" r="r" b="b"/>
              <a:pathLst>
                <a:path w="2111" h="695" extrusionOk="0">
                  <a:moveTo>
                    <a:pt x="0" y="1"/>
                  </a:moveTo>
                  <a:lnTo>
                    <a:pt x="0" y="694"/>
                  </a:lnTo>
                  <a:lnTo>
                    <a:pt x="1733" y="694"/>
                  </a:lnTo>
                  <a:cubicBezTo>
                    <a:pt x="1954" y="694"/>
                    <a:pt x="2111" y="537"/>
                    <a:pt x="2111" y="348"/>
                  </a:cubicBezTo>
                  <a:cubicBezTo>
                    <a:pt x="2111" y="159"/>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0" name="Google Shape;6420;p53"/>
            <p:cNvSpPr/>
            <p:nvPr/>
          </p:nvSpPr>
          <p:spPr>
            <a:xfrm>
              <a:off x="-28460550" y="3545475"/>
              <a:ext cx="296175" cy="296175"/>
            </a:xfrm>
            <a:custGeom>
              <a:avLst/>
              <a:gdLst/>
              <a:ahLst/>
              <a:cxnLst/>
              <a:rect l="l" t="t" r="r" b="b"/>
              <a:pathLst>
                <a:path w="11847" h="11847" extrusionOk="0">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1" name="Google Shape;6421;p53"/>
            <p:cNvSpPr/>
            <p:nvPr/>
          </p:nvSpPr>
          <p:spPr>
            <a:xfrm>
              <a:off x="-28347925" y="3649450"/>
              <a:ext cx="86675" cy="86650"/>
            </a:xfrm>
            <a:custGeom>
              <a:avLst/>
              <a:gdLst/>
              <a:ahLst/>
              <a:cxnLst/>
              <a:rect l="l" t="t" r="r" b="b"/>
              <a:pathLst>
                <a:path w="3467" h="3466" extrusionOk="0">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2" name="Google Shape;6422;p53"/>
            <p:cNvSpPr/>
            <p:nvPr/>
          </p:nvSpPr>
          <p:spPr>
            <a:xfrm>
              <a:off x="-28408550" y="3597450"/>
              <a:ext cx="191400" cy="192200"/>
            </a:xfrm>
            <a:custGeom>
              <a:avLst/>
              <a:gdLst/>
              <a:ahLst/>
              <a:cxnLst/>
              <a:rect l="l" t="t" r="r" b="b"/>
              <a:pathLst>
                <a:path w="7656" h="7688" extrusionOk="0">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3" name="Google Shape;6423;p53"/>
          <p:cNvGrpSpPr/>
          <p:nvPr/>
        </p:nvGrpSpPr>
        <p:grpSpPr>
          <a:xfrm>
            <a:off x="4858162" y="2438722"/>
            <a:ext cx="361292" cy="352803"/>
            <a:chOff x="-28463700" y="3914875"/>
            <a:chExt cx="303275" cy="296150"/>
          </a:xfrm>
        </p:grpSpPr>
        <p:sp>
          <p:nvSpPr>
            <p:cNvPr id="6424" name="Google Shape;6424;p53"/>
            <p:cNvSpPr/>
            <p:nvPr/>
          </p:nvSpPr>
          <p:spPr>
            <a:xfrm>
              <a:off x="-28333725" y="4057375"/>
              <a:ext cx="86650" cy="64650"/>
            </a:xfrm>
            <a:custGeom>
              <a:avLst/>
              <a:gdLst/>
              <a:ahLst/>
              <a:cxnLst/>
              <a:rect l="l" t="t" r="r" b="b"/>
              <a:pathLst>
                <a:path w="3466" h="2586" extrusionOk="0">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5" name="Google Shape;6425;p53"/>
            <p:cNvSpPr/>
            <p:nvPr/>
          </p:nvSpPr>
          <p:spPr>
            <a:xfrm>
              <a:off x="-28463700" y="3914875"/>
              <a:ext cx="303275" cy="296150"/>
            </a:xfrm>
            <a:custGeom>
              <a:avLst/>
              <a:gdLst/>
              <a:ahLst/>
              <a:cxnLst/>
              <a:rect l="l" t="t" r="r" b="b"/>
              <a:pathLst>
                <a:path w="12131" h="11846" extrusionOk="0">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6" name="Google Shape;6426;p53"/>
          <p:cNvGrpSpPr/>
          <p:nvPr/>
        </p:nvGrpSpPr>
        <p:grpSpPr>
          <a:xfrm>
            <a:off x="7092947" y="1594805"/>
            <a:ext cx="351880" cy="227092"/>
            <a:chOff x="-26573400" y="3224125"/>
            <a:chExt cx="295375" cy="190625"/>
          </a:xfrm>
        </p:grpSpPr>
        <p:sp>
          <p:nvSpPr>
            <p:cNvPr id="6427" name="Google Shape;6427;p53"/>
            <p:cNvSpPr/>
            <p:nvPr/>
          </p:nvSpPr>
          <p:spPr>
            <a:xfrm>
              <a:off x="-26330800" y="3327900"/>
              <a:ext cx="52775" cy="68750"/>
            </a:xfrm>
            <a:custGeom>
              <a:avLst/>
              <a:gdLst/>
              <a:ahLst/>
              <a:cxnLst/>
              <a:rect l="l" t="t" r="r" b="b"/>
              <a:pathLst>
                <a:path w="2111" h="2750" extrusionOk="0">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8" name="Google Shape;6428;p53"/>
            <p:cNvSpPr/>
            <p:nvPr/>
          </p:nvSpPr>
          <p:spPr>
            <a:xfrm>
              <a:off x="-26573400" y="3224125"/>
              <a:ext cx="293025" cy="190625"/>
            </a:xfrm>
            <a:custGeom>
              <a:avLst/>
              <a:gdLst/>
              <a:ahLst/>
              <a:cxnLst/>
              <a:rect l="l" t="t" r="r" b="b"/>
              <a:pathLst>
                <a:path w="11721" h="7625" extrusionOk="0">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9" name="Google Shape;6429;p53"/>
          <p:cNvGrpSpPr/>
          <p:nvPr/>
        </p:nvGrpSpPr>
        <p:grpSpPr>
          <a:xfrm>
            <a:off x="7092947" y="1989140"/>
            <a:ext cx="351880" cy="351910"/>
            <a:chOff x="-26573400" y="3546250"/>
            <a:chExt cx="295375" cy="295400"/>
          </a:xfrm>
        </p:grpSpPr>
        <p:sp>
          <p:nvSpPr>
            <p:cNvPr id="6430" name="Google Shape;6430;p53"/>
            <p:cNvSpPr/>
            <p:nvPr/>
          </p:nvSpPr>
          <p:spPr>
            <a:xfrm>
              <a:off x="-26464700" y="3599225"/>
              <a:ext cx="77200" cy="38425"/>
            </a:xfrm>
            <a:custGeom>
              <a:avLst/>
              <a:gdLst/>
              <a:ahLst/>
              <a:cxnLst/>
              <a:rect l="l" t="t" r="r" b="b"/>
              <a:pathLst>
                <a:path w="3088" h="1537" extrusionOk="0">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1" name="Google Shape;6431;p53"/>
            <p:cNvSpPr/>
            <p:nvPr/>
          </p:nvSpPr>
          <p:spPr>
            <a:xfrm>
              <a:off x="-26434775" y="3686450"/>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2" name="Google Shape;6432;p53"/>
            <p:cNvSpPr/>
            <p:nvPr/>
          </p:nvSpPr>
          <p:spPr>
            <a:xfrm>
              <a:off x="-26520625" y="3703775"/>
              <a:ext cx="55950" cy="67775"/>
            </a:xfrm>
            <a:custGeom>
              <a:avLst/>
              <a:gdLst/>
              <a:ahLst/>
              <a:cxnLst/>
              <a:rect l="l" t="t" r="r" b="b"/>
              <a:pathLst>
                <a:path w="2238" h="2711" extrusionOk="0">
                  <a:moveTo>
                    <a:pt x="1387" y="1"/>
                  </a:moveTo>
                  <a:lnTo>
                    <a:pt x="1" y="32"/>
                  </a:lnTo>
                  <a:cubicBezTo>
                    <a:pt x="127" y="1104"/>
                    <a:pt x="662" y="2080"/>
                    <a:pt x="1544" y="2710"/>
                  </a:cubicBezTo>
                  <a:lnTo>
                    <a:pt x="2237" y="1545"/>
                  </a:lnTo>
                  <a:cubicBezTo>
                    <a:pt x="1765" y="1135"/>
                    <a:pt x="1450" y="600"/>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3" name="Google Shape;6433;p53"/>
            <p:cNvSpPr/>
            <p:nvPr/>
          </p:nvSpPr>
          <p:spPr>
            <a:xfrm>
              <a:off x="-26387525" y="3703000"/>
              <a:ext cx="55950" cy="67750"/>
            </a:xfrm>
            <a:custGeom>
              <a:avLst/>
              <a:gdLst/>
              <a:ahLst/>
              <a:cxnLst/>
              <a:rect l="l" t="t" r="r" b="b"/>
              <a:pathLst>
                <a:path w="2238" h="2710" extrusionOk="0">
                  <a:moveTo>
                    <a:pt x="851" y="0"/>
                  </a:moveTo>
                  <a:cubicBezTo>
                    <a:pt x="757" y="631"/>
                    <a:pt x="473" y="1166"/>
                    <a:pt x="1" y="1544"/>
                  </a:cubicBezTo>
                  <a:lnTo>
                    <a:pt x="694" y="2710"/>
                  </a:lnTo>
                  <a:cubicBezTo>
                    <a:pt x="1576" y="2080"/>
                    <a:pt x="2112" y="1103"/>
                    <a:pt x="2238" y="32"/>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4" name="Google Shape;6434;p53"/>
            <p:cNvSpPr/>
            <p:nvPr/>
          </p:nvSpPr>
          <p:spPr>
            <a:xfrm>
              <a:off x="-26573400" y="3546250"/>
              <a:ext cx="295375" cy="295400"/>
            </a:xfrm>
            <a:custGeom>
              <a:avLst/>
              <a:gdLst/>
              <a:ahLst/>
              <a:cxnLst/>
              <a:rect l="l" t="t" r="r" b="b"/>
              <a:pathLst>
                <a:path w="11815" h="11816" extrusionOk="0">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5" name="Google Shape;6435;p53"/>
          <p:cNvGrpSpPr/>
          <p:nvPr/>
        </p:nvGrpSpPr>
        <p:grpSpPr>
          <a:xfrm>
            <a:off x="7081228" y="2439049"/>
            <a:ext cx="375319" cy="352148"/>
            <a:chOff x="-26583625" y="3917025"/>
            <a:chExt cx="315050" cy="295600"/>
          </a:xfrm>
        </p:grpSpPr>
        <p:sp>
          <p:nvSpPr>
            <p:cNvPr id="6436" name="Google Shape;6436;p53"/>
            <p:cNvSpPr/>
            <p:nvPr/>
          </p:nvSpPr>
          <p:spPr>
            <a:xfrm>
              <a:off x="-26413500" y="3918400"/>
              <a:ext cx="144925" cy="135125"/>
            </a:xfrm>
            <a:custGeom>
              <a:avLst/>
              <a:gdLst/>
              <a:ahLst/>
              <a:cxnLst/>
              <a:rect l="l" t="t" r="r" b="b"/>
              <a:pathLst>
                <a:path w="5797" h="5405" extrusionOk="0">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7" name="Google Shape;6437;p53"/>
            <p:cNvSpPr/>
            <p:nvPr/>
          </p:nvSpPr>
          <p:spPr>
            <a:xfrm>
              <a:off x="-26466275" y="4026700"/>
              <a:ext cx="78775" cy="77225"/>
            </a:xfrm>
            <a:custGeom>
              <a:avLst/>
              <a:gdLst/>
              <a:ahLst/>
              <a:cxnLst/>
              <a:rect l="l" t="t" r="r" b="b"/>
              <a:pathLst>
                <a:path w="3151" h="3089" extrusionOk="0">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8" name="Google Shape;6438;p53"/>
            <p:cNvSpPr/>
            <p:nvPr/>
          </p:nvSpPr>
          <p:spPr>
            <a:xfrm>
              <a:off x="-26583625" y="4077125"/>
              <a:ext cx="144925" cy="134700"/>
            </a:xfrm>
            <a:custGeom>
              <a:avLst/>
              <a:gdLst/>
              <a:ahLst/>
              <a:cxnLst/>
              <a:rect l="l" t="t" r="r" b="b"/>
              <a:pathLst>
                <a:path w="5797" h="5388" extrusionOk="0">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9" name="Google Shape;6439;p53"/>
            <p:cNvSpPr/>
            <p:nvPr/>
          </p:nvSpPr>
          <p:spPr>
            <a:xfrm>
              <a:off x="-26581275" y="3917025"/>
              <a:ext cx="311125" cy="295600"/>
            </a:xfrm>
            <a:custGeom>
              <a:avLst/>
              <a:gdLst/>
              <a:ahLst/>
              <a:cxnLst/>
              <a:rect l="l" t="t" r="r" b="b"/>
              <a:pathLst>
                <a:path w="12445" h="11824" extrusionOk="0">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40" name="Google Shape;6440;p53"/>
          <p:cNvSpPr/>
          <p:nvPr/>
        </p:nvSpPr>
        <p:spPr>
          <a:xfrm>
            <a:off x="5748315" y="2919564"/>
            <a:ext cx="352833" cy="351880"/>
          </a:xfrm>
          <a:custGeom>
            <a:avLst/>
            <a:gdLst/>
            <a:ahLst/>
            <a:cxnLst/>
            <a:rect l="l" t="t" r="r" b="b"/>
            <a:pathLst>
              <a:path w="11847" h="11815" extrusionOk="0">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41" name="Google Shape;6441;p53"/>
          <p:cNvGrpSpPr/>
          <p:nvPr/>
        </p:nvGrpSpPr>
        <p:grpSpPr>
          <a:xfrm>
            <a:off x="5779742" y="3398079"/>
            <a:ext cx="289039" cy="352833"/>
            <a:chOff x="-24694925" y="3518700"/>
            <a:chExt cx="242625" cy="296175"/>
          </a:xfrm>
        </p:grpSpPr>
        <p:sp>
          <p:nvSpPr>
            <p:cNvPr id="6442" name="Google Shape;6442;p53"/>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3" name="Google Shape;6443;p53"/>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4" name="Google Shape;6444;p53"/>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5" name="Google Shape;6445;p53"/>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6" name="Google Shape;6446;p53"/>
          <p:cNvGrpSpPr/>
          <p:nvPr/>
        </p:nvGrpSpPr>
        <p:grpSpPr>
          <a:xfrm>
            <a:off x="5779280" y="3848107"/>
            <a:ext cx="289962" cy="352833"/>
            <a:chOff x="-24709100" y="3888875"/>
            <a:chExt cx="243400" cy="296175"/>
          </a:xfrm>
        </p:grpSpPr>
        <p:sp>
          <p:nvSpPr>
            <p:cNvPr id="6447" name="Google Shape;6447;p53"/>
            <p:cNvSpPr/>
            <p:nvPr/>
          </p:nvSpPr>
          <p:spPr>
            <a:xfrm>
              <a:off x="-24587800" y="3888875"/>
              <a:ext cx="105575" cy="227650"/>
            </a:xfrm>
            <a:custGeom>
              <a:avLst/>
              <a:gdLst/>
              <a:ahLst/>
              <a:cxnLst/>
              <a:rect l="l" t="t" r="r" b="b"/>
              <a:pathLst>
                <a:path w="4223" h="9106" extrusionOk="0">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8" name="Google Shape;6448;p53"/>
            <p:cNvSpPr/>
            <p:nvPr/>
          </p:nvSpPr>
          <p:spPr>
            <a:xfrm>
              <a:off x="-24536600" y="4132250"/>
              <a:ext cx="70900" cy="17350"/>
            </a:xfrm>
            <a:custGeom>
              <a:avLst/>
              <a:gdLst/>
              <a:ahLst/>
              <a:cxnLst/>
              <a:rect l="l" t="t" r="r" b="b"/>
              <a:pathLst>
                <a:path w="2836" h="694" extrusionOk="0">
                  <a:moveTo>
                    <a:pt x="0" y="1"/>
                  </a:moveTo>
                  <a:lnTo>
                    <a:pt x="347" y="694"/>
                  </a:lnTo>
                  <a:lnTo>
                    <a:pt x="2489" y="694"/>
                  </a:lnTo>
                  <a:cubicBezTo>
                    <a:pt x="2678" y="694"/>
                    <a:pt x="2836" y="536"/>
                    <a:pt x="2836" y="347"/>
                  </a:cubicBezTo>
                  <a:cubicBezTo>
                    <a:pt x="2836" y="158"/>
                    <a:pt x="267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9" name="Google Shape;6449;p53"/>
            <p:cNvSpPr/>
            <p:nvPr/>
          </p:nvSpPr>
          <p:spPr>
            <a:xfrm>
              <a:off x="-24709100" y="3963700"/>
              <a:ext cx="208750" cy="221350"/>
            </a:xfrm>
            <a:custGeom>
              <a:avLst/>
              <a:gdLst/>
              <a:ahLst/>
              <a:cxnLst/>
              <a:rect l="l" t="t" r="r" b="b"/>
              <a:pathLst>
                <a:path w="8350" h="8854" extrusionOk="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0" name="Google Shape;6450;p53"/>
          <p:cNvGrpSpPr/>
          <p:nvPr/>
        </p:nvGrpSpPr>
        <p:grpSpPr>
          <a:xfrm>
            <a:off x="7979280" y="2920770"/>
            <a:ext cx="356556" cy="349557"/>
            <a:chOff x="-22863675" y="3131775"/>
            <a:chExt cx="299300" cy="293425"/>
          </a:xfrm>
        </p:grpSpPr>
        <p:sp>
          <p:nvSpPr>
            <p:cNvPr id="6451" name="Google Shape;6451;p53"/>
            <p:cNvSpPr/>
            <p:nvPr/>
          </p:nvSpPr>
          <p:spPr>
            <a:xfrm>
              <a:off x="-22863675" y="3131775"/>
              <a:ext cx="299300" cy="293425"/>
            </a:xfrm>
            <a:custGeom>
              <a:avLst/>
              <a:gdLst/>
              <a:ahLst/>
              <a:cxnLst/>
              <a:rect l="l" t="t" r="r" b="b"/>
              <a:pathLst>
                <a:path w="11972" h="11737" extrusionOk="0">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2" name="Google Shape;6452;p53"/>
            <p:cNvSpPr/>
            <p:nvPr/>
          </p:nvSpPr>
          <p:spPr>
            <a:xfrm>
              <a:off x="-22740025" y="3217825"/>
              <a:ext cx="52000" cy="51225"/>
            </a:xfrm>
            <a:custGeom>
              <a:avLst/>
              <a:gdLst/>
              <a:ahLst/>
              <a:cxnLst/>
              <a:rect l="l" t="t" r="r" b="b"/>
              <a:pathLst>
                <a:path w="2080" h="2049" extrusionOk="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3" name="Google Shape;6453;p53"/>
            <p:cNvSpPr/>
            <p:nvPr/>
          </p:nvSpPr>
          <p:spPr>
            <a:xfrm>
              <a:off x="-22705375" y="33218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4" name="Google Shape;6454;p53"/>
          <p:cNvGrpSpPr/>
          <p:nvPr/>
        </p:nvGrpSpPr>
        <p:grpSpPr>
          <a:xfrm>
            <a:off x="5322144" y="1531949"/>
            <a:ext cx="310602" cy="352803"/>
            <a:chOff x="-28069875" y="3175300"/>
            <a:chExt cx="260725" cy="296150"/>
          </a:xfrm>
        </p:grpSpPr>
        <p:sp>
          <p:nvSpPr>
            <p:cNvPr id="6455" name="Google Shape;6455;p53"/>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6" name="Google Shape;6456;p53"/>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7" name="Google Shape;6457;p53"/>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8" name="Google Shape;6458;p53"/>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9" name="Google Shape;6459;p53"/>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0" name="Google Shape;6460;p53"/>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1" name="Google Shape;6461;p53"/>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2" name="Google Shape;6462;p53"/>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3" name="Google Shape;6463;p53"/>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64" name="Google Shape;6464;p53"/>
          <p:cNvSpPr/>
          <p:nvPr/>
        </p:nvSpPr>
        <p:spPr>
          <a:xfrm>
            <a:off x="5301578" y="1989685"/>
            <a:ext cx="352803" cy="350719"/>
          </a:xfrm>
          <a:custGeom>
            <a:avLst/>
            <a:gdLst/>
            <a:ahLst/>
            <a:cxnLst/>
            <a:rect l="l" t="t" r="r" b="b"/>
            <a:pathLst>
              <a:path w="11846" h="11776" extrusionOk="0">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65" name="Google Shape;6465;p53"/>
          <p:cNvGrpSpPr/>
          <p:nvPr/>
        </p:nvGrpSpPr>
        <p:grpSpPr>
          <a:xfrm>
            <a:off x="5363423" y="2439183"/>
            <a:ext cx="228045" cy="351880"/>
            <a:chOff x="-28032075" y="3916450"/>
            <a:chExt cx="191425" cy="295375"/>
          </a:xfrm>
        </p:grpSpPr>
        <p:sp>
          <p:nvSpPr>
            <p:cNvPr id="6466" name="Google Shape;6466;p53"/>
            <p:cNvSpPr/>
            <p:nvPr/>
          </p:nvSpPr>
          <p:spPr>
            <a:xfrm>
              <a:off x="-27996625" y="3916450"/>
              <a:ext cx="120525" cy="51225"/>
            </a:xfrm>
            <a:custGeom>
              <a:avLst/>
              <a:gdLst/>
              <a:ahLst/>
              <a:cxnLst/>
              <a:rect l="l" t="t" r="r" b="b"/>
              <a:pathLst>
                <a:path w="4821" h="2049" extrusionOk="0">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7" name="Google Shape;6467;p53"/>
            <p:cNvSpPr/>
            <p:nvPr/>
          </p:nvSpPr>
          <p:spPr>
            <a:xfrm>
              <a:off x="-28032075" y="4089975"/>
              <a:ext cx="191425" cy="121850"/>
            </a:xfrm>
            <a:custGeom>
              <a:avLst/>
              <a:gdLst/>
              <a:ahLst/>
              <a:cxnLst/>
              <a:rect l="l" t="t" r="r" b="b"/>
              <a:pathLst>
                <a:path w="7657" h="4874" extrusionOk="0">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8" name="Google Shape;6468;p53"/>
            <p:cNvSpPr/>
            <p:nvPr/>
          </p:nvSpPr>
          <p:spPr>
            <a:xfrm>
              <a:off x="-28024975" y="3985750"/>
              <a:ext cx="181950" cy="121975"/>
            </a:xfrm>
            <a:custGeom>
              <a:avLst/>
              <a:gdLst/>
              <a:ahLst/>
              <a:cxnLst/>
              <a:rect l="l" t="t" r="r" b="b"/>
              <a:pathLst>
                <a:path w="7278" h="4879" extrusionOk="0">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9" name="Google Shape;6469;p53"/>
          <p:cNvGrpSpPr/>
          <p:nvPr/>
        </p:nvGrpSpPr>
        <p:grpSpPr>
          <a:xfrm>
            <a:off x="7528769" y="1531934"/>
            <a:ext cx="352833" cy="352833"/>
            <a:chOff x="-26201650" y="3176075"/>
            <a:chExt cx="296175" cy="296175"/>
          </a:xfrm>
        </p:grpSpPr>
        <p:sp>
          <p:nvSpPr>
            <p:cNvPr id="6470" name="Google Shape;6470;p53"/>
            <p:cNvSpPr/>
            <p:nvPr/>
          </p:nvSpPr>
          <p:spPr>
            <a:xfrm>
              <a:off x="-26082700" y="3176075"/>
              <a:ext cx="51200" cy="226875"/>
            </a:xfrm>
            <a:custGeom>
              <a:avLst/>
              <a:gdLst/>
              <a:ahLst/>
              <a:cxnLst/>
              <a:rect l="l" t="t" r="r" b="b"/>
              <a:pathLst>
                <a:path w="2048" h="9075" extrusionOk="0">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1" name="Google Shape;6471;p53"/>
            <p:cNvSpPr/>
            <p:nvPr/>
          </p:nvSpPr>
          <p:spPr>
            <a:xfrm>
              <a:off x="-26201650" y="3317075"/>
              <a:ext cx="296175" cy="155175"/>
            </a:xfrm>
            <a:custGeom>
              <a:avLst/>
              <a:gdLst/>
              <a:ahLst/>
              <a:cxnLst/>
              <a:rect l="l" t="t" r="r" b="b"/>
              <a:pathLst>
                <a:path w="11847" h="6207" extrusionOk="0">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2" name="Google Shape;6472;p53"/>
          <p:cNvGrpSpPr/>
          <p:nvPr/>
        </p:nvGrpSpPr>
        <p:grpSpPr>
          <a:xfrm>
            <a:off x="7528293" y="1989155"/>
            <a:ext cx="353786" cy="351880"/>
            <a:chOff x="-26204800" y="3547050"/>
            <a:chExt cx="296975" cy="295375"/>
          </a:xfrm>
        </p:grpSpPr>
        <p:sp>
          <p:nvSpPr>
            <p:cNvPr id="6473" name="Google Shape;6473;p53"/>
            <p:cNvSpPr/>
            <p:nvPr/>
          </p:nvSpPr>
          <p:spPr>
            <a:xfrm>
              <a:off x="-26204000" y="3669125"/>
              <a:ext cx="296175" cy="173300"/>
            </a:xfrm>
            <a:custGeom>
              <a:avLst/>
              <a:gdLst/>
              <a:ahLst/>
              <a:cxnLst/>
              <a:rect l="l" t="t" r="r" b="b"/>
              <a:pathLst>
                <a:path w="11847" h="6932" extrusionOk="0">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4" name="Google Shape;6474;p53"/>
            <p:cNvSpPr/>
            <p:nvPr/>
          </p:nvSpPr>
          <p:spPr>
            <a:xfrm>
              <a:off x="-26204800" y="3547050"/>
              <a:ext cx="296975" cy="122100"/>
            </a:xfrm>
            <a:custGeom>
              <a:avLst/>
              <a:gdLst/>
              <a:ahLst/>
              <a:cxnLst/>
              <a:rect l="l" t="t" r="r" b="b"/>
              <a:pathLst>
                <a:path w="11879" h="4884" extrusionOk="0">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75" name="Google Shape;6475;p53"/>
          <p:cNvSpPr/>
          <p:nvPr/>
        </p:nvSpPr>
        <p:spPr>
          <a:xfrm>
            <a:off x="7561179" y="2438650"/>
            <a:ext cx="289009" cy="352833"/>
          </a:xfrm>
          <a:custGeom>
            <a:avLst/>
            <a:gdLst/>
            <a:ahLst/>
            <a:cxnLst/>
            <a:rect l="l" t="t" r="r" b="b"/>
            <a:pathLst>
              <a:path w="9704" h="11847" extrusionOk="0">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76" name="Google Shape;6476;p53"/>
          <p:cNvGrpSpPr/>
          <p:nvPr/>
        </p:nvGrpSpPr>
        <p:grpSpPr>
          <a:xfrm>
            <a:off x="6199548" y="2919133"/>
            <a:ext cx="345328" cy="352833"/>
            <a:chOff x="-24353875" y="3147725"/>
            <a:chExt cx="289875" cy="296175"/>
          </a:xfrm>
        </p:grpSpPr>
        <p:sp>
          <p:nvSpPr>
            <p:cNvPr id="6477" name="Google Shape;6477;p53"/>
            <p:cNvSpPr/>
            <p:nvPr/>
          </p:nvSpPr>
          <p:spPr>
            <a:xfrm>
              <a:off x="-24238100" y="3271375"/>
              <a:ext cx="52025" cy="51225"/>
            </a:xfrm>
            <a:custGeom>
              <a:avLst/>
              <a:gdLst/>
              <a:ahLst/>
              <a:cxnLst/>
              <a:rect l="l" t="t" r="r" b="b"/>
              <a:pathLst>
                <a:path w="2081" h="2049" extrusionOk="0">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8" name="Google Shape;6478;p53"/>
            <p:cNvSpPr/>
            <p:nvPr/>
          </p:nvSpPr>
          <p:spPr>
            <a:xfrm>
              <a:off x="-24353875" y="3147725"/>
              <a:ext cx="289875" cy="296175"/>
            </a:xfrm>
            <a:custGeom>
              <a:avLst/>
              <a:gdLst/>
              <a:ahLst/>
              <a:cxnLst/>
              <a:rect l="l" t="t" r="r" b="b"/>
              <a:pathLst>
                <a:path w="11595" h="11847" extrusionOk="0">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9" name="Google Shape;6479;p53"/>
          <p:cNvGrpSpPr/>
          <p:nvPr/>
        </p:nvGrpSpPr>
        <p:grpSpPr>
          <a:xfrm>
            <a:off x="6207530" y="3398540"/>
            <a:ext cx="329365" cy="351910"/>
            <a:chOff x="-24344425" y="3519475"/>
            <a:chExt cx="276475" cy="295400"/>
          </a:xfrm>
        </p:grpSpPr>
        <p:sp>
          <p:nvSpPr>
            <p:cNvPr id="6480" name="Google Shape;6480;p53"/>
            <p:cNvSpPr/>
            <p:nvPr/>
          </p:nvSpPr>
          <p:spPr>
            <a:xfrm>
              <a:off x="-24240450" y="3554150"/>
              <a:ext cx="69325" cy="34450"/>
            </a:xfrm>
            <a:custGeom>
              <a:avLst/>
              <a:gdLst/>
              <a:ahLst/>
              <a:cxnLst/>
              <a:rect l="l" t="t" r="r" b="b"/>
              <a:pathLst>
                <a:path w="2773" h="1378" extrusionOk="0">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1" name="Google Shape;6481;p53"/>
            <p:cNvSpPr/>
            <p:nvPr/>
          </p:nvSpPr>
          <p:spPr>
            <a:xfrm>
              <a:off x="-24344425" y="3519475"/>
              <a:ext cx="276475" cy="295400"/>
            </a:xfrm>
            <a:custGeom>
              <a:avLst/>
              <a:gdLst/>
              <a:ahLst/>
              <a:cxnLst/>
              <a:rect l="l" t="t" r="r" b="b"/>
              <a:pathLst>
                <a:path w="11059" h="11816" extrusionOk="0">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2" name="Google Shape;6482;p53"/>
          <p:cNvGrpSpPr/>
          <p:nvPr/>
        </p:nvGrpSpPr>
        <p:grpSpPr>
          <a:xfrm>
            <a:off x="6197210" y="3850460"/>
            <a:ext cx="350004" cy="348128"/>
            <a:chOff x="-24353075" y="3891250"/>
            <a:chExt cx="293800" cy="292225"/>
          </a:xfrm>
        </p:grpSpPr>
        <p:sp>
          <p:nvSpPr>
            <p:cNvPr id="6483" name="Google Shape;6483;p53"/>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4" name="Google Shape;6484;p53"/>
            <p:cNvSpPr/>
            <p:nvPr/>
          </p:nvSpPr>
          <p:spPr>
            <a:xfrm>
              <a:off x="-24353075" y="3891250"/>
              <a:ext cx="293800" cy="292225"/>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5" name="Google Shape;6485;p53"/>
          <p:cNvGrpSpPr/>
          <p:nvPr/>
        </p:nvGrpSpPr>
        <p:grpSpPr>
          <a:xfrm>
            <a:off x="7980681" y="3398763"/>
            <a:ext cx="353757" cy="351463"/>
            <a:chOff x="-22845575" y="3504075"/>
            <a:chExt cx="296950" cy="295025"/>
          </a:xfrm>
        </p:grpSpPr>
        <p:sp>
          <p:nvSpPr>
            <p:cNvPr id="6486" name="Google Shape;6486;p53"/>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7" name="Google Shape;6487;p53"/>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8" name="Google Shape;6488;p53"/>
          <p:cNvGrpSpPr/>
          <p:nvPr/>
        </p:nvGrpSpPr>
        <p:grpSpPr>
          <a:xfrm>
            <a:off x="5773862" y="1532411"/>
            <a:ext cx="299344" cy="351880"/>
            <a:chOff x="-27691025" y="3175300"/>
            <a:chExt cx="251275" cy="295375"/>
          </a:xfrm>
        </p:grpSpPr>
        <p:sp>
          <p:nvSpPr>
            <p:cNvPr id="6489" name="Google Shape;6489;p53"/>
            <p:cNvSpPr/>
            <p:nvPr/>
          </p:nvSpPr>
          <p:spPr>
            <a:xfrm>
              <a:off x="-27492550" y="3298150"/>
              <a:ext cx="18125" cy="18150"/>
            </a:xfrm>
            <a:custGeom>
              <a:avLst/>
              <a:gdLst/>
              <a:ahLst/>
              <a:cxnLst/>
              <a:rect l="l" t="t" r="r" b="b"/>
              <a:pathLst>
                <a:path w="725" h="726" extrusionOk="0">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0" name="Google Shape;6490;p53"/>
            <p:cNvSpPr/>
            <p:nvPr/>
          </p:nvSpPr>
          <p:spPr>
            <a:xfrm>
              <a:off x="-27613050" y="3175300"/>
              <a:ext cx="60650" cy="105550"/>
            </a:xfrm>
            <a:custGeom>
              <a:avLst/>
              <a:gdLst/>
              <a:ahLst/>
              <a:cxnLst/>
              <a:rect l="l" t="t" r="r" b="b"/>
              <a:pathLst>
                <a:path w="2426" h="4222" extrusionOk="0">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1" name="Google Shape;6491;p53"/>
            <p:cNvSpPr/>
            <p:nvPr/>
          </p:nvSpPr>
          <p:spPr>
            <a:xfrm>
              <a:off x="-27691025" y="3175300"/>
              <a:ext cx="60650" cy="105550"/>
            </a:xfrm>
            <a:custGeom>
              <a:avLst/>
              <a:gdLst/>
              <a:ahLst/>
              <a:cxnLst/>
              <a:rect l="l" t="t" r="r" b="b"/>
              <a:pathLst>
                <a:path w="2426" h="4222" extrusionOk="0">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2" name="Google Shape;6492;p53"/>
            <p:cNvSpPr/>
            <p:nvPr/>
          </p:nvSpPr>
          <p:spPr>
            <a:xfrm>
              <a:off x="-27691025" y="3263500"/>
              <a:ext cx="251275" cy="207175"/>
            </a:xfrm>
            <a:custGeom>
              <a:avLst/>
              <a:gdLst/>
              <a:ahLst/>
              <a:cxnLst/>
              <a:rect l="l" t="t" r="r" b="b"/>
              <a:pathLst>
                <a:path w="10051" h="8287" extrusionOk="0">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3" name="Google Shape;6493;p53"/>
          <p:cNvGrpSpPr/>
          <p:nvPr/>
        </p:nvGrpSpPr>
        <p:grpSpPr>
          <a:xfrm>
            <a:off x="5746179" y="2051087"/>
            <a:ext cx="354710" cy="228015"/>
            <a:chOff x="-27721750" y="3598250"/>
            <a:chExt cx="297750" cy="191400"/>
          </a:xfrm>
        </p:grpSpPr>
        <p:sp>
          <p:nvSpPr>
            <p:cNvPr id="6494" name="Google Shape;6494;p53"/>
            <p:cNvSpPr/>
            <p:nvPr/>
          </p:nvSpPr>
          <p:spPr>
            <a:xfrm>
              <a:off x="-27616200" y="3651800"/>
              <a:ext cx="86650" cy="86675"/>
            </a:xfrm>
            <a:custGeom>
              <a:avLst/>
              <a:gdLst/>
              <a:ahLst/>
              <a:cxnLst/>
              <a:rect l="l" t="t" r="r" b="b"/>
              <a:pathLst>
                <a:path w="3466" h="3467" extrusionOk="0">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5" name="Google Shape;6495;p53"/>
            <p:cNvSpPr/>
            <p:nvPr/>
          </p:nvSpPr>
          <p:spPr>
            <a:xfrm>
              <a:off x="-27721750" y="3598250"/>
              <a:ext cx="297750" cy="191400"/>
            </a:xfrm>
            <a:custGeom>
              <a:avLst/>
              <a:gdLst/>
              <a:ahLst/>
              <a:cxnLst/>
              <a:rect l="l" t="t" r="r" b="b"/>
              <a:pathLst>
                <a:path w="11910" h="7656" extrusionOk="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6" name="Google Shape;6496;p53"/>
          <p:cNvGrpSpPr/>
          <p:nvPr/>
        </p:nvGrpSpPr>
        <p:grpSpPr>
          <a:xfrm>
            <a:off x="5747579" y="2444633"/>
            <a:ext cx="351910" cy="340980"/>
            <a:chOff x="-27719400" y="3925600"/>
            <a:chExt cx="295400" cy="286225"/>
          </a:xfrm>
        </p:grpSpPr>
        <p:sp>
          <p:nvSpPr>
            <p:cNvPr id="6497" name="Google Shape;6497;p53"/>
            <p:cNvSpPr/>
            <p:nvPr/>
          </p:nvSpPr>
          <p:spPr>
            <a:xfrm>
              <a:off x="-27596525" y="3925600"/>
              <a:ext cx="172525" cy="162575"/>
            </a:xfrm>
            <a:custGeom>
              <a:avLst/>
              <a:gdLst/>
              <a:ahLst/>
              <a:cxnLst/>
              <a:rect l="l" t="t" r="r" b="b"/>
              <a:pathLst>
                <a:path w="6901" h="6503" extrusionOk="0">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8" name="Google Shape;6498;p53"/>
            <p:cNvSpPr/>
            <p:nvPr/>
          </p:nvSpPr>
          <p:spPr>
            <a:xfrm>
              <a:off x="-27719400" y="4054275"/>
              <a:ext cx="157550" cy="157550"/>
            </a:xfrm>
            <a:custGeom>
              <a:avLst/>
              <a:gdLst/>
              <a:ahLst/>
              <a:cxnLst/>
              <a:rect l="l" t="t" r="r" b="b"/>
              <a:pathLst>
                <a:path w="6302" h="6302" extrusionOk="0">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9" name="Google Shape;6499;p53"/>
          <p:cNvGrpSpPr/>
          <p:nvPr/>
        </p:nvGrpSpPr>
        <p:grpSpPr>
          <a:xfrm>
            <a:off x="7968851" y="1531473"/>
            <a:ext cx="353757" cy="353757"/>
            <a:chOff x="-25834600" y="3176875"/>
            <a:chExt cx="296950" cy="296950"/>
          </a:xfrm>
        </p:grpSpPr>
        <p:sp>
          <p:nvSpPr>
            <p:cNvPr id="6500" name="Google Shape;6500;p53"/>
            <p:cNvSpPr/>
            <p:nvPr/>
          </p:nvSpPr>
          <p:spPr>
            <a:xfrm>
              <a:off x="-25625875" y="3316275"/>
              <a:ext cx="69325" cy="85875"/>
            </a:xfrm>
            <a:custGeom>
              <a:avLst/>
              <a:gdLst/>
              <a:ahLst/>
              <a:cxnLst/>
              <a:rect l="l" t="t" r="r" b="b"/>
              <a:pathLst>
                <a:path w="2773" h="3435" extrusionOk="0">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1" name="Google Shape;6501;p53"/>
            <p:cNvSpPr/>
            <p:nvPr/>
          </p:nvSpPr>
          <p:spPr>
            <a:xfrm>
              <a:off x="-25729075" y="3176875"/>
              <a:ext cx="191425" cy="296950"/>
            </a:xfrm>
            <a:custGeom>
              <a:avLst/>
              <a:gdLst/>
              <a:ahLst/>
              <a:cxnLst/>
              <a:rect l="l" t="t" r="r" b="b"/>
              <a:pathLst>
                <a:path w="7657" h="11878" extrusionOk="0">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2" name="Google Shape;6502;p53"/>
            <p:cNvSpPr/>
            <p:nvPr/>
          </p:nvSpPr>
          <p:spPr>
            <a:xfrm>
              <a:off x="-25834600" y="3350150"/>
              <a:ext cx="69325" cy="96100"/>
            </a:xfrm>
            <a:custGeom>
              <a:avLst/>
              <a:gdLst/>
              <a:ahLst/>
              <a:cxnLst/>
              <a:rect l="l" t="t" r="r" b="b"/>
              <a:pathLst>
                <a:path w="2773" h="3844" extrusionOk="0">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3" name="Google Shape;6503;p53"/>
            <p:cNvSpPr/>
            <p:nvPr/>
          </p:nvSpPr>
          <p:spPr>
            <a:xfrm>
              <a:off x="-25799950" y="3368250"/>
              <a:ext cx="104775" cy="104000"/>
            </a:xfrm>
            <a:custGeom>
              <a:avLst/>
              <a:gdLst/>
              <a:ahLst/>
              <a:cxnLst/>
              <a:rect l="l" t="t" r="r" b="b"/>
              <a:pathLst>
                <a:path w="4191" h="4160" extrusionOk="0">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4" name="Google Shape;6504;p53"/>
            <p:cNvSpPr/>
            <p:nvPr/>
          </p:nvSpPr>
          <p:spPr>
            <a:xfrm>
              <a:off x="-25712525" y="3317075"/>
              <a:ext cx="34675" cy="86650"/>
            </a:xfrm>
            <a:custGeom>
              <a:avLst/>
              <a:gdLst/>
              <a:ahLst/>
              <a:cxnLst/>
              <a:rect l="l" t="t" r="r" b="b"/>
              <a:pathLst>
                <a:path w="1387" h="3466" extrusionOk="0">
                  <a:moveTo>
                    <a:pt x="1" y="0"/>
                  </a:moveTo>
                  <a:lnTo>
                    <a:pt x="1" y="1764"/>
                  </a:lnTo>
                  <a:cubicBezTo>
                    <a:pt x="631" y="2111"/>
                    <a:pt x="1072" y="2709"/>
                    <a:pt x="1261" y="3466"/>
                  </a:cubicBezTo>
                  <a:lnTo>
                    <a:pt x="1387" y="346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5" name="Google Shape;6505;p53"/>
          <p:cNvGrpSpPr/>
          <p:nvPr/>
        </p:nvGrpSpPr>
        <p:grpSpPr>
          <a:xfrm>
            <a:off x="7968851" y="1999474"/>
            <a:ext cx="353757" cy="331241"/>
            <a:chOff x="-25834600" y="3564375"/>
            <a:chExt cx="296950" cy="278050"/>
          </a:xfrm>
        </p:grpSpPr>
        <p:sp>
          <p:nvSpPr>
            <p:cNvPr id="6506" name="Google Shape;6506;p53"/>
            <p:cNvSpPr/>
            <p:nvPr/>
          </p:nvSpPr>
          <p:spPr>
            <a:xfrm>
              <a:off x="-25694400" y="3703775"/>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7" name="Google Shape;6507;p53"/>
            <p:cNvSpPr/>
            <p:nvPr/>
          </p:nvSpPr>
          <p:spPr>
            <a:xfrm>
              <a:off x="-25591225" y="3703775"/>
              <a:ext cx="53575" cy="18150"/>
            </a:xfrm>
            <a:custGeom>
              <a:avLst/>
              <a:gdLst/>
              <a:ahLst/>
              <a:cxnLst/>
              <a:rect l="l" t="t" r="r" b="b"/>
              <a:pathLst>
                <a:path w="2143" h="726" extrusionOk="0">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8" name="Google Shape;6508;p53"/>
            <p:cNvSpPr/>
            <p:nvPr/>
          </p:nvSpPr>
          <p:spPr>
            <a:xfrm>
              <a:off x="-25834600" y="3703775"/>
              <a:ext cx="53575" cy="18150"/>
            </a:xfrm>
            <a:custGeom>
              <a:avLst/>
              <a:gdLst/>
              <a:ahLst/>
              <a:cxnLst/>
              <a:rect l="l" t="t" r="r" b="b"/>
              <a:pathLst>
                <a:path w="2143" h="726" extrusionOk="0">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9" name="Google Shape;6509;p53"/>
            <p:cNvSpPr/>
            <p:nvPr/>
          </p:nvSpPr>
          <p:spPr>
            <a:xfrm>
              <a:off x="-25695200" y="3564375"/>
              <a:ext cx="17350" cy="52800"/>
            </a:xfrm>
            <a:custGeom>
              <a:avLst/>
              <a:gdLst/>
              <a:ahLst/>
              <a:cxnLst/>
              <a:rect l="l" t="t" r="r" b="b"/>
              <a:pathLst>
                <a:path w="694" h="2112" extrusionOk="0">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0" name="Google Shape;6510;p53"/>
            <p:cNvSpPr/>
            <p:nvPr/>
          </p:nvSpPr>
          <p:spPr>
            <a:xfrm>
              <a:off x="-25792850" y="3606125"/>
              <a:ext cx="42550" cy="40975"/>
            </a:xfrm>
            <a:custGeom>
              <a:avLst/>
              <a:gdLst/>
              <a:ahLst/>
              <a:cxnLst/>
              <a:rect l="l" t="t" r="r" b="b"/>
              <a:pathLst>
                <a:path w="1702" h="1639" extrusionOk="0">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1" name="Google Shape;6511;p53"/>
            <p:cNvSpPr/>
            <p:nvPr/>
          </p:nvSpPr>
          <p:spPr>
            <a:xfrm>
              <a:off x="-25621950" y="3606125"/>
              <a:ext cx="43350" cy="40975"/>
            </a:xfrm>
            <a:custGeom>
              <a:avLst/>
              <a:gdLst/>
              <a:ahLst/>
              <a:cxnLst/>
              <a:rect l="l" t="t" r="r" b="b"/>
              <a:pathLst>
                <a:path w="1734" h="1639" extrusionOk="0">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2" name="Google Shape;6512;p53"/>
            <p:cNvSpPr/>
            <p:nvPr/>
          </p:nvSpPr>
          <p:spPr>
            <a:xfrm>
              <a:off x="-25783400" y="3806975"/>
              <a:ext cx="192200" cy="35450"/>
            </a:xfrm>
            <a:custGeom>
              <a:avLst/>
              <a:gdLst/>
              <a:ahLst/>
              <a:cxnLst/>
              <a:rect l="l" t="t" r="r" b="b"/>
              <a:pathLst>
                <a:path w="7688" h="1418" extrusionOk="0">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3" name="Google Shape;6513;p53"/>
            <p:cNvSpPr/>
            <p:nvPr/>
          </p:nvSpPr>
          <p:spPr>
            <a:xfrm>
              <a:off x="-25764500" y="3635275"/>
              <a:ext cx="153600" cy="155175"/>
            </a:xfrm>
            <a:custGeom>
              <a:avLst/>
              <a:gdLst/>
              <a:ahLst/>
              <a:cxnLst/>
              <a:rect l="l" t="t" r="r" b="b"/>
              <a:pathLst>
                <a:path w="6144" h="6207" extrusionOk="0">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4" name="Google Shape;6514;p53"/>
          <p:cNvGrpSpPr/>
          <p:nvPr/>
        </p:nvGrpSpPr>
        <p:grpSpPr>
          <a:xfrm>
            <a:off x="7966974" y="2438826"/>
            <a:ext cx="357509" cy="352595"/>
            <a:chOff x="-25834600" y="3915850"/>
            <a:chExt cx="300100" cy="295975"/>
          </a:xfrm>
        </p:grpSpPr>
        <p:sp>
          <p:nvSpPr>
            <p:cNvPr id="6515" name="Google Shape;6515;p53"/>
            <p:cNvSpPr/>
            <p:nvPr/>
          </p:nvSpPr>
          <p:spPr>
            <a:xfrm>
              <a:off x="-25677875" y="3915850"/>
              <a:ext cx="143375" cy="137675"/>
            </a:xfrm>
            <a:custGeom>
              <a:avLst/>
              <a:gdLst/>
              <a:ahLst/>
              <a:cxnLst/>
              <a:rect l="l" t="t" r="r" b="b"/>
              <a:pathLst>
                <a:path w="5735" h="5507" extrusionOk="0">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6" name="Google Shape;6516;p53"/>
            <p:cNvSpPr/>
            <p:nvPr/>
          </p:nvSpPr>
          <p:spPr>
            <a:xfrm>
              <a:off x="-25834600" y="4167700"/>
              <a:ext cx="43350" cy="44125"/>
            </a:xfrm>
            <a:custGeom>
              <a:avLst/>
              <a:gdLst/>
              <a:ahLst/>
              <a:cxnLst/>
              <a:rect l="l" t="t" r="r" b="b"/>
              <a:pathLst>
                <a:path w="1734" h="1765" extrusionOk="0">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7" name="Google Shape;6517;p53"/>
            <p:cNvSpPr/>
            <p:nvPr/>
          </p:nvSpPr>
          <p:spPr>
            <a:xfrm>
              <a:off x="-25800725" y="3972375"/>
              <a:ext cx="206375" cy="207950"/>
            </a:xfrm>
            <a:custGeom>
              <a:avLst/>
              <a:gdLst/>
              <a:ahLst/>
              <a:cxnLst/>
              <a:rect l="l" t="t" r="r" b="b"/>
              <a:pathLst>
                <a:path w="8255" h="8318" extrusionOk="0">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8" name="Google Shape;6518;p53"/>
          <p:cNvGrpSpPr/>
          <p:nvPr/>
        </p:nvGrpSpPr>
        <p:grpSpPr>
          <a:xfrm>
            <a:off x="6702402" y="2920056"/>
            <a:ext cx="228968" cy="350987"/>
            <a:chOff x="-23930925" y="3149300"/>
            <a:chExt cx="192200" cy="294625"/>
          </a:xfrm>
        </p:grpSpPr>
        <p:sp>
          <p:nvSpPr>
            <p:cNvPr id="6519" name="Google Shape;6519;p53"/>
            <p:cNvSpPr/>
            <p:nvPr/>
          </p:nvSpPr>
          <p:spPr>
            <a:xfrm>
              <a:off x="-23930125" y="3149300"/>
              <a:ext cx="191400" cy="35475"/>
            </a:xfrm>
            <a:custGeom>
              <a:avLst/>
              <a:gdLst/>
              <a:ahLst/>
              <a:cxnLst/>
              <a:rect l="l" t="t" r="r" b="b"/>
              <a:pathLst>
                <a:path w="7656" h="1419" extrusionOk="0">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0" name="Google Shape;6520;p53"/>
            <p:cNvSpPr/>
            <p:nvPr/>
          </p:nvSpPr>
          <p:spPr>
            <a:xfrm>
              <a:off x="-23878925" y="3237525"/>
              <a:ext cx="86650" cy="86650"/>
            </a:xfrm>
            <a:custGeom>
              <a:avLst/>
              <a:gdLst/>
              <a:ahLst/>
              <a:cxnLst/>
              <a:rect l="l" t="t" r="r" b="b"/>
              <a:pathLst>
                <a:path w="3466" h="3466" extrusionOk="0">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1" name="Google Shape;6521;p53"/>
            <p:cNvSpPr/>
            <p:nvPr/>
          </p:nvSpPr>
          <p:spPr>
            <a:xfrm>
              <a:off x="-23930925" y="3375350"/>
              <a:ext cx="190625" cy="68575"/>
            </a:xfrm>
            <a:custGeom>
              <a:avLst/>
              <a:gdLst/>
              <a:ahLst/>
              <a:cxnLst/>
              <a:rect l="l" t="t" r="r" b="b"/>
              <a:pathLst>
                <a:path w="7625" h="2743" extrusionOk="0">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2" name="Google Shape;6522;p53"/>
            <p:cNvSpPr/>
            <p:nvPr/>
          </p:nvSpPr>
          <p:spPr>
            <a:xfrm>
              <a:off x="-23930925" y="3202075"/>
              <a:ext cx="190625" cy="155975"/>
            </a:xfrm>
            <a:custGeom>
              <a:avLst/>
              <a:gdLst/>
              <a:ahLst/>
              <a:cxnLst/>
              <a:rect l="l" t="t" r="r" b="b"/>
              <a:pathLst>
                <a:path w="7625" h="6239" extrusionOk="0">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3" name="Google Shape;6523;p53"/>
          <p:cNvGrpSpPr/>
          <p:nvPr/>
        </p:nvGrpSpPr>
        <p:grpSpPr>
          <a:xfrm>
            <a:off x="6659232" y="3398540"/>
            <a:ext cx="315307" cy="351910"/>
            <a:chOff x="-23962425" y="3519475"/>
            <a:chExt cx="264675" cy="295400"/>
          </a:xfrm>
        </p:grpSpPr>
        <p:sp>
          <p:nvSpPr>
            <p:cNvPr id="6524" name="Google Shape;6524;p53"/>
            <p:cNvSpPr/>
            <p:nvPr/>
          </p:nvSpPr>
          <p:spPr>
            <a:xfrm>
              <a:off x="-23961625" y="3580925"/>
              <a:ext cx="263875" cy="233950"/>
            </a:xfrm>
            <a:custGeom>
              <a:avLst/>
              <a:gdLst/>
              <a:ahLst/>
              <a:cxnLst/>
              <a:rect l="l" t="t" r="r" b="b"/>
              <a:pathLst>
                <a:path w="10555" h="9358" extrusionOk="0">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5" name="Google Shape;6525;p53"/>
            <p:cNvSpPr/>
            <p:nvPr/>
          </p:nvSpPr>
          <p:spPr>
            <a:xfrm>
              <a:off x="-23962425" y="3519475"/>
              <a:ext cx="158350" cy="122125"/>
            </a:xfrm>
            <a:custGeom>
              <a:avLst/>
              <a:gdLst/>
              <a:ahLst/>
              <a:cxnLst/>
              <a:rect l="l" t="t" r="r" b="b"/>
              <a:pathLst>
                <a:path w="6334" h="4885" extrusionOk="0">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26" name="Google Shape;6526;p53"/>
          <p:cNvSpPr/>
          <p:nvPr/>
        </p:nvSpPr>
        <p:spPr>
          <a:xfrm>
            <a:off x="6629668" y="3852251"/>
            <a:ext cx="375349" cy="344435"/>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27" name="Google Shape;6527;p53"/>
          <p:cNvGrpSpPr/>
          <p:nvPr/>
        </p:nvGrpSpPr>
        <p:grpSpPr>
          <a:xfrm>
            <a:off x="8037908" y="3848584"/>
            <a:ext cx="239302" cy="351880"/>
            <a:chOff x="-22788075" y="3904625"/>
            <a:chExt cx="200875" cy="295375"/>
          </a:xfrm>
        </p:grpSpPr>
        <p:sp>
          <p:nvSpPr>
            <p:cNvPr id="6528" name="Google Shape;6528;p53"/>
            <p:cNvSpPr/>
            <p:nvPr/>
          </p:nvSpPr>
          <p:spPr>
            <a:xfrm>
              <a:off x="-22775475" y="4165325"/>
              <a:ext cx="65400" cy="34675"/>
            </a:xfrm>
            <a:custGeom>
              <a:avLst/>
              <a:gdLst/>
              <a:ahLst/>
              <a:cxnLst/>
              <a:rect l="l" t="t" r="r" b="b"/>
              <a:pathLst>
                <a:path w="2616" h="1387" extrusionOk="0">
                  <a:moveTo>
                    <a:pt x="32" y="1"/>
                  </a:moveTo>
                  <a:cubicBezTo>
                    <a:pt x="1" y="883"/>
                    <a:pt x="631" y="1387"/>
                    <a:pt x="1292" y="1387"/>
                  </a:cubicBezTo>
                  <a:cubicBezTo>
                    <a:pt x="1985" y="1387"/>
                    <a:pt x="2615" y="85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9" name="Google Shape;6529;p53"/>
            <p:cNvSpPr/>
            <p:nvPr/>
          </p:nvSpPr>
          <p:spPr>
            <a:xfrm>
              <a:off x="-22669150" y="3904725"/>
              <a:ext cx="81950" cy="244100"/>
            </a:xfrm>
            <a:custGeom>
              <a:avLst/>
              <a:gdLst/>
              <a:ahLst/>
              <a:cxnLst/>
              <a:rect l="l" t="t" r="r" b="b"/>
              <a:pathLst>
                <a:path w="3278" h="9764" extrusionOk="0">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0" name="Google Shape;6530;p53"/>
            <p:cNvSpPr/>
            <p:nvPr/>
          </p:nvSpPr>
          <p:spPr>
            <a:xfrm>
              <a:off x="-22788075" y="3904625"/>
              <a:ext cx="87450" cy="244200"/>
            </a:xfrm>
            <a:custGeom>
              <a:avLst/>
              <a:gdLst/>
              <a:ahLst/>
              <a:cxnLst/>
              <a:rect l="l" t="t" r="r" b="b"/>
              <a:pathLst>
                <a:path w="3498" h="9768" extrusionOk="0">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1" name="Google Shape;6531;p53"/>
            <p:cNvSpPr/>
            <p:nvPr/>
          </p:nvSpPr>
          <p:spPr>
            <a:xfrm>
              <a:off x="-22670725" y="4165325"/>
              <a:ext cx="64625" cy="34675"/>
            </a:xfrm>
            <a:custGeom>
              <a:avLst/>
              <a:gdLst/>
              <a:ahLst/>
              <a:cxnLst/>
              <a:rect l="l" t="t" r="r" b="b"/>
              <a:pathLst>
                <a:path w="2585" h="1387" extrusionOk="0">
                  <a:moveTo>
                    <a:pt x="32" y="1"/>
                  </a:moveTo>
                  <a:cubicBezTo>
                    <a:pt x="1" y="883"/>
                    <a:pt x="631" y="1387"/>
                    <a:pt x="1292" y="1387"/>
                  </a:cubicBezTo>
                  <a:cubicBezTo>
                    <a:pt x="1954" y="1387"/>
                    <a:pt x="2584" y="851"/>
                    <a:pt x="25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2" name="Google Shape;6532;p53"/>
          <p:cNvGrpSpPr/>
          <p:nvPr/>
        </p:nvGrpSpPr>
        <p:grpSpPr>
          <a:xfrm>
            <a:off x="6193206" y="1531949"/>
            <a:ext cx="354710" cy="352803"/>
            <a:chOff x="-27351575" y="3175300"/>
            <a:chExt cx="297750" cy="296150"/>
          </a:xfrm>
        </p:grpSpPr>
        <p:sp>
          <p:nvSpPr>
            <p:cNvPr id="6533" name="Google Shape;6533;p53"/>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4" name="Google Shape;6534;p53"/>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5" name="Google Shape;6535;p53"/>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6" name="Google Shape;6536;p53"/>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7" name="Google Shape;6537;p53"/>
          <p:cNvGrpSpPr/>
          <p:nvPr/>
        </p:nvGrpSpPr>
        <p:grpSpPr>
          <a:xfrm>
            <a:off x="6235914" y="1988559"/>
            <a:ext cx="269293" cy="353072"/>
            <a:chOff x="-27313750" y="3545275"/>
            <a:chExt cx="226050" cy="296375"/>
          </a:xfrm>
        </p:grpSpPr>
        <p:sp>
          <p:nvSpPr>
            <p:cNvPr id="6538" name="Google Shape;6538;p53"/>
            <p:cNvSpPr/>
            <p:nvPr/>
          </p:nvSpPr>
          <p:spPr>
            <a:xfrm>
              <a:off x="-27305100" y="3598450"/>
              <a:ext cx="208750" cy="173100"/>
            </a:xfrm>
            <a:custGeom>
              <a:avLst/>
              <a:gdLst/>
              <a:ahLst/>
              <a:cxnLst/>
              <a:rect l="l" t="t" r="r" b="b"/>
              <a:pathLst>
                <a:path w="8350" h="6924" extrusionOk="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9" name="Google Shape;6539;p53"/>
            <p:cNvSpPr/>
            <p:nvPr/>
          </p:nvSpPr>
          <p:spPr>
            <a:xfrm>
              <a:off x="-27313750" y="3770725"/>
              <a:ext cx="226050" cy="70925"/>
            </a:xfrm>
            <a:custGeom>
              <a:avLst/>
              <a:gdLst/>
              <a:ahLst/>
              <a:cxnLst/>
              <a:rect l="l" t="t" r="r" b="b"/>
              <a:pathLst>
                <a:path w="9042" h="2837" extrusionOk="0">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0" name="Google Shape;6540;p53"/>
            <p:cNvSpPr/>
            <p:nvPr/>
          </p:nvSpPr>
          <p:spPr>
            <a:xfrm>
              <a:off x="-27261000" y="3545275"/>
              <a:ext cx="122100" cy="51425"/>
            </a:xfrm>
            <a:custGeom>
              <a:avLst/>
              <a:gdLst/>
              <a:ahLst/>
              <a:cxnLst/>
              <a:rect l="l" t="t" r="r" b="b"/>
              <a:pathLst>
                <a:path w="4884" h="2057" extrusionOk="0">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1" name="Google Shape;6541;p53"/>
          <p:cNvGrpSpPr/>
          <p:nvPr/>
        </p:nvGrpSpPr>
        <p:grpSpPr>
          <a:xfrm>
            <a:off x="6193206" y="2436830"/>
            <a:ext cx="354710" cy="356586"/>
            <a:chOff x="-27351575" y="3915650"/>
            <a:chExt cx="297750" cy="299325"/>
          </a:xfrm>
        </p:grpSpPr>
        <p:sp>
          <p:nvSpPr>
            <p:cNvPr id="6542" name="Google Shape;6542;p53"/>
            <p:cNvSpPr/>
            <p:nvPr/>
          </p:nvSpPr>
          <p:spPr>
            <a:xfrm>
              <a:off x="-27351575" y="4059000"/>
              <a:ext cx="153625" cy="155975"/>
            </a:xfrm>
            <a:custGeom>
              <a:avLst/>
              <a:gdLst/>
              <a:ahLst/>
              <a:cxnLst/>
              <a:rect l="l" t="t" r="r" b="b"/>
              <a:pathLst>
                <a:path w="6145" h="6239" extrusionOk="0">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3" name="Google Shape;6543;p53"/>
            <p:cNvSpPr/>
            <p:nvPr/>
          </p:nvSpPr>
          <p:spPr>
            <a:xfrm>
              <a:off x="-27257050" y="3915650"/>
              <a:ext cx="203225" cy="202450"/>
            </a:xfrm>
            <a:custGeom>
              <a:avLst/>
              <a:gdLst/>
              <a:ahLst/>
              <a:cxnLst/>
              <a:rect l="l" t="t" r="r" b="b"/>
              <a:pathLst>
                <a:path w="8129" h="8098" extrusionOk="0">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4" name="Google Shape;6544;p53"/>
          <p:cNvGrpSpPr/>
          <p:nvPr/>
        </p:nvGrpSpPr>
        <p:grpSpPr>
          <a:xfrm>
            <a:off x="4880696" y="2919029"/>
            <a:ext cx="319060" cy="353042"/>
            <a:chOff x="-25445525" y="3175900"/>
            <a:chExt cx="267825" cy="296350"/>
          </a:xfrm>
        </p:grpSpPr>
        <p:sp>
          <p:nvSpPr>
            <p:cNvPr id="6545" name="Google Shape;6545;p53"/>
            <p:cNvSpPr/>
            <p:nvPr/>
          </p:nvSpPr>
          <p:spPr>
            <a:xfrm>
              <a:off x="-25445525" y="3367475"/>
              <a:ext cx="123675" cy="104775"/>
            </a:xfrm>
            <a:custGeom>
              <a:avLst/>
              <a:gdLst/>
              <a:ahLst/>
              <a:cxnLst/>
              <a:rect l="l" t="t" r="r" b="b"/>
              <a:pathLst>
                <a:path w="4947" h="4191" extrusionOk="0">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6" name="Google Shape;6546;p53"/>
            <p:cNvSpPr/>
            <p:nvPr/>
          </p:nvSpPr>
          <p:spPr>
            <a:xfrm>
              <a:off x="-25398250" y="3175900"/>
              <a:ext cx="220550" cy="296350"/>
            </a:xfrm>
            <a:custGeom>
              <a:avLst/>
              <a:gdLst/>
              <a:ahLst/>
              <a:cxnLst/>
              <a:rect l="l" t="t" r="r" b="b"/>
              <a:pathLst>
                <a:path w="8822" h="11854" extrusionOk="0">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7" name="Google Shape;6547;p53"/>
            <p:cNvSpPr/>
            <p:nvPr/>
          </p:nvSpPr>
          <p:spPr>
            <a:xfrm>
              <a:off x="-25328950" y="3211525"/>
              <a:ext cx="35475" cy="36250"/>
            </a:xfrm>
            <a:custGeom>
              <a:avLst/>
              <a:gdLst/>
              <a:ahLst/>
              <a:cxnLst/>
              <a:rect l="l" t="t" r="r" b="b"/>
              <a:pathLst>
                <a:path w="1419" h="1450" extrusionOk="0">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8" name="Google Shape;6548;p53"/>
          <p:cNvGrpSpPr/>
          <p:nvPr/>
        </p:nvGrpSpPr>
        <p:grpSpPr>
          <a:xfrm>
            <a:off x="4862410" y="3409352"/>
            <a:ext cx="355633" cy="330288"/>
            <a:chOff x="-25465200" y="3565175"/>
            <a:chExt cx="298525" cy="277250"/>
          </a:xfrm>
        </p:grpSpPr>
        <p:sp>
          <p:nvSpPr>
            <p:cNvPr id="6549" name="Google Shape;6549;p53"/>
            <p:cNvSpPr/>
            <p:nvPr/>
          </p:nvSpPr>
          <p:spPr>
            <a:xfrm>
              <a:off x="-25413225" y="3565175"/>
              <a:ext cx="172500" cy="103975"/>
            </a:xfrm>
            <a:custGeom>
              <a:avLst/>
              <a:gdLst/>
              <a:ahLst/>
              <a:cxnLst/>
              <a:rect l="l" t="t" r="r" b="b"/>
              <a:pathLst>
                <a:path w="6900" h="4159" extrusionOk="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0" name="Google Shape;6550;p53"/>
            <p:cNvSpPr/>
            <p:nvPr/>
          </p:nvSpPr>
          <p:spPr>
            <a:xfrm>
              <a:off x="-25465200" y="3650225"/>
              <a:ext cx="298525" cy="192200"/>
            </a:xfrm>
            <a:custGeom>
              <a:avLst/>
              <a:gdLst/>
              <a:ahLst/>
              <a:cxnLst/>
              <a:rect l="l" t="t" r="r" b="b"/>
              <a:pathLst>
                <a:path w="11941" h="7688" extrusionOk="0">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1" name="Google Shape;6551;p53"/>
          <p:cNvGrpSpPr/>
          <p:nvPr/>
        </p:nvGrpSpPr>
        <p:grpSpPr>
          <a:xfrm>
            <a:off x="4861948" y="3848882"/>
            <a:ext cx="356556" cy="351285"/>
            <a:chOff x="-25465200" y="3916150"/>
            <a:chExt cx="299300" cy="294875"/>
          </a:xfrm>
        </p:grpSpPr>
        <p:sp>
          <p:nvSpPr>
            <p:cNvPr id="6552" name="Google Shape;6552;p53"/>
            <p:cNvSpPr/>
            <p:nvPr/>
          </p:nvSpPr>
          <p:spPr>
            <a:xfrm>
              <a:off x="-25316350" y="3916150"/>
              <a:ext cx="150450" cy="149175"/>
            </a:xfrm>
            <a:custGeom>
              <a:avLst/>
              <a:gdLst/>
              <a:ahLst/>
              <a:cxnLst/>
              <a:rect l="l" t="t" r="r" b="b"/>
              <a:pathLst>
                <a:path w="6018" h="5967" extrusionOk="0">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3" name="Google Shape;6553;p53"/>
            <p:cNvSpPr/>
            <p:nvPr/>
          </p:nvSpPr>
          <p:spPr>
            <a:xfrm>
              <a:off x="-25465200" y="4003875"/>
              <a:ext cx="208725" cy="207150"/>
            </a:xfrm>
            <a:custGeom>
              <a:avLst/>
              <a:gdLst/>
              <a:ahLst/>
              <a:cxnLst/>
              <a:rect l="l" t="t" r="r" b="b"/>
              <a:pathLst>
                <a:path w="8349" h="8286" extrusionOk="0">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4" name="Google Shape;6554;p53"/>
          <p:cNvGrpSpPr/>
          <p:nvPr/>
        </p:nvGrpSpPr>
        <p:grpSpPr>
          <a:xfrm>
            <a:off x="7089388" y="2919148"/>
            <a:ext cx="351880" cy="352803"/>
            <a:chOff x="-23615075" y="3148525"/>
            <a:chExt cx="295375" cy="296150"/>
          </a:xfrm>
        </p:grpSpPr>
        <p:sp>
          <p:nvSpPr>
            <p:cNvPr id="6555" name="Google Shape;6555;p53"/>
            <p:cNvSpPr/>
            <p:nvPr/>
          </p:nvSpPr>
          <p:spPr>
            <a:xfrm>
              <a:off x="-23493775" y="3183950"/>
              <a:ext cx="52775" cy="53600"/>
            </a:xfrm>
            <a:custGeom>
              <a:avLst/>
              <a:gdLst/>
              <a:ahLst/>
              <a:cxnLst/>
              <a:rect l="l" t="t" r="r" b="b"/>
              <a:pathLst>
                <a:path w="2111" h="2144" extrusionOk="0">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6" name="Google Shape;6556;p53"/>
            <p:cNvSpPr/>
            <p:nvPr/>
          </p:nvSpPr>
          <p:spPr>
            <a:xfrm>
              <a:off x="-23615075" y="3268225"/>
              <a:ext cx="34675" cy="173300"/>
            </a:xfrm>
            <a:custGeom>
              <a:avLst/>
              <a:gdLst/>
              <a:ahLst/>
              <a:cxnLst/>
              <a:rect l="l" t="t" r="r" b="b"/>
              <a:pathLst>
                <a:path w="1387" h="6932" extrusionOk="0">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7" name="Google Shape;6557;p53"/>
            <p:cNvSpPr/>
            <p:nvPr/>
          </p:nvSpPr>
          <p:spPr>
            <a:xfrm>
              <a:off x="-23354375" y="3270600"/>
              <a:ext cx="34675" cy="173300"/>
            </a:xfrm>
            <a:custGeom>
              <a:avLst/>
              <a:gdLst/>
              <a:ahLst/>
              <a:cxnLst/>
              <a:rect l="l" t="t" r="r" b="b"/>
              <a:pathLst>
                <a:path w="1387" h="6932" extrusionOk="0">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8" name="Google Shape;6558;p53"/>
            <p:cNvSpPr/>
            <p:nvPr/>
          </p:nvSpPr>
          <p:spPr>
            <a:xfrm>
              <a:off x="-23562300" y="3148525"/>
              <a:ext cx="191400" cy="296150"/>
            </a:xfrm>
            <a:custGeom>
              <a:avLst/>
              <a:gdLst/>
              <a:ahLst/>
              <a:cxnLst/>
              <a:rect l="l" t="t" r="r" b="b"/>
              <a:pathLst>
                <a:path w="7656" h="11846" extrusionOk="0">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59" name="Google Shape;6559;p53"/>
          <p:cNvSpPr/>
          <p:nvPr/>
        </p:nvSpPr>
        <p:spPr>
          <a:xfrm>
            <a:off x="7087484" y="3397507"/>
            <a:ext cx="356586" cy="353876"/>
          </a:xfrm>
          <a:custGeom>
            <a:avLst/>
            <a:gdLst/>
            <a:ahLst/>
            <a:cxnLst/>
            <a:rect l="l" t="t" r="r" b="b"/>
            <a:pathLst>
              <a:path w="11973" h="11882" extrusionOk="0">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60" name="Google Shape;6560;p53"/>
          <p:cNvGrpSpPr/>
          <p:nvPr/>
        </p:nvGrpSpPr>
        <p:grpSpPr>
          <a:xfrm>
            <a:off x="7088911" y="3858427"/>
            <a:ext cx="352833" cy="332194"/>
            <a:chOff x="-23615075" y="3906200"/>
            <a:chExt cx="296175" cy="278850"/>
          </a:xfrm>
        </p:grpSpPr>
        <p:sp>
          <p:nvSpPr>
            <p:cNvPr id="6561" name="Google Shape;6561;p53"/>
            <p:cNvSpPr/>
            <p:nvPr/>
          </p:nvSpPr>
          <p:spPr>
            <a:xfrm>
              <a:off x="-23615075" y="3954250"/>
              <a:ext cx="296175" cy="193775"/>
            </a:xfrm>
            <a:custGeom>
              <a:avLst/>
              <a:gdLst/>
              <a:ahLst/>
              <a:cxnLst/>
              <a:rect l="l" t="t" r="r" b="b"/>
              <a:pathLst>
                <a:path w="11847" h="7751" extrusionOk="0">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2" name="Google Shape;6562;p53"/>
            <p:cNvSpPr/>
            <p:nvPr/>
          </p:nvSpPr>
          <p:spPr>
            <a:xfrm>
              <a:off x="-23615075" y="3906200"/>
              <a:ext cx="77200" cy="77225"/>
            </a:xfrm>
            <a:custGeom>
              <a:avLst/>
              <a:gdLst/>
              <a:ahLst/>
              <a:cxnLst/>
              <a:rect l="l" t="t" r="r" b="b"/>
              <a:pathLst>
                <a:path w="3088" h="3089" extrusionOk="0">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3" name="Google Shape;6563;p53"/>
            <p:cNvSpPr/>
            <p:nvPr/>
          </p:nvSpPr>
          <p:spPr>
            <a:xfrm>
              <a:off x="-23543400" y="4167700"/>
              <a:ext cx="153600" cy="17350"/>
            </a:xfrm>
            <a:custGeom>
              <a:avLst/>
              <a:gdLst/>
              <a:ahLst/>
              <a:cxnLst/>
              <a:rect l="l" t="t" r="r" b="b"/>
              <a:pathLst>
                <a:path w="6144" h="694" extrusionOk="0">
                  <a:moveTo>
                    <a:pt x="0" y="0"/>
                  </a:moveTo>
                  <a:cubicBezTo>
                    <a:pt x="158" y="378"/>
                    <a:pt x="536" y="693"/>
                    <a:pt x="1008" y="693"/>
                  </a:cubicBezTo>
                  <a:lnTo>
                    <a:pt x="5167" y="693"/>
                  </a:lnTo>
                  <a:cubicBezTo>
                    <a:pt x="5608" y="693"/>
                    <a:pt x="5986" y="441"/>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64" name="Google Shape;6564;p53"/>
          <p:cNvSpPr/>
          <p:nvPr/>
        </p:nvSpPr>
        <p:spPr>
          <a:xfrm>
            <a:off x="6207743" y="4290395"/>
            <a:ext cx="351880" cy="350957"/>
          </a:xfrm>
          <a:custGeom>
            <a:avLst/>
            <a:gdLst/>
            <a:ahLst/>
            <a:cxnLst/>
            <a:rect l="l" t="t" r="r" b="b"/>
            <a:pathLst>
              <a:path w="11815" h="11784" extrusionOk="0">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65" name="Google Shape;6565;p53"/>
          <p:cNvGrpSpPr/>
          <p:nvPr/>
        </p:nvGrpSpPr>
        <p:grpSpPr>
          <a:xfrm>
            <a:off x="6637880" y="1532068"/>
            <a:ext cx="353757" cy="352565"/>
            <a:chOff x="-26980600" y="3175500"/>
            <a:chExt cx="296950" cy="295950"/>
          </a:xfrm>
        </p:grpSpPr>
        <p:sp>
          <p:nvSpPr>
            <p:cNvPr id="6566" name="Google Shape;6566;p53"/>
            <p:cNvSpPr/>
            <p:nvPr/>
          </p:nvSpPr>
          <p:spPr>
            <a:xfrm>
              <a:off x="-26798650" y="3175500"/>
              <a:ext cx="115000" cy="114025"/>
            </a:xfrm>
            <a:custGeom>
              <a:avLst/>
              <a:gdLst/>
              <a:ahLst/>
              <a:cxnLst/>
              <a:rect l="l" t="t" r="r" b="b"/>
              <a:pathLst>
                <a:path w="4600" h="4561" extrusionOk="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7" name="Google Shape;6567;p53"/>
            <p:cNvSpPr/>
            <p:nvPr/>
          </p:nvSpPr>
          <p:spPr>
            <a:xfrm>
              <a:off x="-26980600" y="3325725"/>
              <a:ext cx="168575" cy="145725"/>
            </a:xfrm>
            <a:custGeom>
              <a:avLst/>
              <a:gdLst/>
              <a:ahLst/>
              <a:cxnLst/>
              <a:rect l="l" t="t" r="r" b="b"/>
              <a:pathLst>
                <a:path w="6743" h="5829" extrusionOk="0">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8" name="Google Shape;6568;p53"/>
            <p:cNvSpPr/>
            <p:nvPr/>
          </p:nvSpPr>
          <p:spPr>
            <a:xfrm>
              <a:off x="-26893950" y="3226500"/>
              <a:ext cx="159125" cy="137850"/>
            </a:xfrm>
            <a:custGeom>
              <a:avLst/>
              <a:gdLst/>
              <a:ahLst/>
              <a:cxnLst/>
              <a:rect l="l" t="t" r="r" b="b"/>
              <a:pathLst>
                <a:path w="6365" h="5514" extrusionOk="0">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69" name="Google Shape;6569;p53"/>
          <p:cNvSpPr/>
          <p:nvPr/>
        </p:nvSpPr>
        <p:spPr>
          <a:xfrm>
            <a:off x="6660447" y="1989089"/>
            <a:ext cx="309649" cy="351910"/>
          </a:xfrm>
          <a:custGeom>
            <a:avLst/>
            <a:gdLst/>
            <a:ahLst/>
            <a:cxnLst/>
            <a:rect l="l" t="t" r="r" b="b"/>
            <a:pathLst>
              <a:path w="10397" h="11816" extrusionOk="0">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70" name="Google Shape;6570;p53"/>
          <p:cNvGrpSpPr/>
          <p:nvPr/>
        </p:nvGrpSpPr>
        <p:grpSpPr>
          <a:xfrm>
            <a:off x="6638357" y="2470604"/>
            <a:ext cx="352803" cy="289039"/>
            <a:chOff x="-26981375" y="3951875"/>
            <a:chExt cx="296150" cy="242625"/>
          </a:xfrm>
        </p:grpSpPr>
        <p:sp>
          <p:nvSpPr>
            <p:cNvPr id="6571" name="Google Shape;6571;p53"/>
            <p:cNvSpPr/>
            <p:nvPr/>
          </p:nvSpPr>
          <p:spPr>
            <a:xfrm>
              <a:off x="-26978225" y="3951875"/>
              <a:ext cx="173300" cy="155975"/>
            </a:xfrm>
            <a:custGeom>
              <a:avLst/>
              <a:gdLst/>
              <a:ahLst/>
              <a:cxnLst/>
              <a:rect l="l" t="t" r="r" b="b"/>
              <a:pathLst>
                <a:path w="6932" h="6239" extrusionOk="0">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2" name="Google Shape;6572;p53"/>
            <p:cNvSpPr/>
            <p:nvPr/>
          </p:nvSpPr>
          <p:spPr>
            <a:xfrm>
              <a:off x="-26981375" y="4124375"/>
              <a:ext cx="174075" cy="70125"/>
            </a:xfrm>
            <a:custGeom>
              <a:avLst/>
              <a:gdLst/>
              <a:ahLst/>
              <a:cxnLst/>
              <a:rect l="l" t="t" r="r" b="b"/>
              <a:pathLst>
                <a:path w="6963" h="2805" extrusionOk="0">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3" name="Google Shape;6573;p53"/>
            <p:cNvSpPr/>
            <p:nvPr/>
          </p:nvSpPr>
          <p:spPr>
            <a:xfrm>
              <a:off x="-26790000" y="4002300"/>
              <a:ext cx="104775" cy="192200"/>
            </a:xfrm>
            <a:custGeom>
              <a:avLst/>
              <a:gdLst/>
              <a:ahLst/>
              <a:cxnLst/>
              <a:rect l="l" t="t" r="r" b="b"/>
              <a:pathLst>
                <a:path w="4191" h="7688" extrusionOk="0">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4" name="Google Shape;6574;p53"/>
          <p:cNvGrpSpPr/>
          <p:nvPr/>
        </p:nvGrpSpPr>
        <p:grpSpPr>
          <a:xfrm>
            <a:off x="5303399" y="2918195"/>
            <a:ext cx="351910" cy="354710"/>
            <a:chOff x="-25094250" y="3176075"/>
            <a:chExt cx="295400" cy="297750"/>
          </a:xfrm>
        </p:grpSpPr>
        <p:sp>
          <p:nvSpPr>
            <p:cNvPr id="6575" name="Google Shape;6575;p53"/>
            <p:cNvSpPr/>
            <p:nvPr/>
          </p:nvSpPr>
          <p:spPr>
            <a:xfrm>
              <a:off x="-24989225" y="3176075"/>
              <a:ext cx="87200" cy="122500"/>
            </a:xfrm>
            <a:custGeom>
              <a:avLst/>
              <a:gdLst/>
              <a:ahLst/>
              <a:cxnLst/>
              <a:rect l="l" t="t" r="r" b="b"/>
              <a:pathLst>
                <a:path w="3488" h="4900" extrusionOk="0">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6" name="Google Shape;6576;p53"/>
            <p:cNvSpPr/>
            <p:nvPr/>
          </p:nvSpPr>
          <p:spPr>
            <a:xfrm>
              <a:off x="-25094250" y="3179225"/>
              <a:ext cx="295400" cy="291450"/>
            </a:xfrm>
            <a:custGeom>
              <a:avLst/>
              <a:gdLst/>
              <a:ahLst/>
              <a:cxnLst/>
              <a:rect l="l" t="t" r="r" b="b"/>
              <a:pathLst>
                <a:path w="11816" h="11658" extrusionOk="0">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7" name="Google Shape;6577;p53"/>
            <p:cNvSpPr/>
            <p:nvPr/>
          </p:nvSpPr>
          <p:spPr>
            <a:xfrm>
              <a:off x="-24989225" y="3350975"/>
              <a:ext cx="87200" cy="122850"/>
            </a:xfrm>
            <a:custGeom>
              <a:avLst/>
              <a:gdLst/>
              <a:ahLst/>
              <a:cxnLst/>
              <a:rect l="l" t="t" r="r" b="b"/>
              <a:pathLst>
                <a:path w="3488" h="4914" extrusionOk="0">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8" name="Google Shape;6578;p53"/>
          <p:cNvGrpSpPr/>
          <p:nvPr/>
        </p:nvGrpSpPr>
        <p:grpSpPr>
          <a:xfrm>
            <a:off x="5303399" y="3398556"/>
            <a:ext cx="351910" cy="351880"/>
            <a:chOff x="-25094250" y="3547050"/>
            <a:chExt cx="295400" cy="295375"/>
          </a:xfrm>
        </p:grpSpPr>
        <p:sp>
          <p:nvSpPr>
            <p:cNvPr id="6579" name="Google Shape;6579;p53"/>
            <p:cNvSpPr/>
            <p:nvPr/>
          </p:nvSpPr>
          <p:spPr>
            <a:xfrm>
              <a:off x="-24990275" y="358092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0" name="Google Shape;6580;p53"/>
            <p:cNvSpPr/>
            <p:nvPr/>
          </p:nvSpPr>
          <p:spPr>
            <a:xfrm>
              <a:off x="-25041475" y="3668350"/>
              <a:ext cx="52025" cy="52000"/>
            </a:xfrm>
            <a:custGeom>
              <a:avLst/>
              <a:gdLst/>
              <a:ahLst/>
              <a:cxnLst/>
              <a:rect l="l" t="t" r="r" b="b"/>
              <a:pathLst>
                <a:path w="2081" h="2080" extrusionOk="0">
                  <a:moveTo>
                    <a:pt x="1" y="0"/>
                  </a:moveTo>
                  <a:lnTo>
                    <a:pt x="1" y="2080"/>
                  </a:lnTo>
                  <a:lnTo>
                    <a:pt x="2080" y="2080"/>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1" name="Google Shape;6581;p53"/>
            <p:cNvSpPr/>
            <p:nvPr/>
          </p:nvSpPr>
          <p:spPr>
            <a:xfrm>
              <a:off x="-25094250" y="3547050"/>
              <a:ext cx="224500" cy="295375"/>
            </a:xfrm>
            <a:custGeom>
              <a:avLst/>
              <a:gdLst/>
              <a:ahLst/>
              <a:cxnLst/>
              <a:rect l="l" t="t" r="r" b="b"/>
              <a:pathLst>
                <a:path w="8980" h="11815" extrusionOk="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2" name="Google Shape;6582;p53"/>
            <p:cNvSpPr/>
            <p:nvPr/>
          </p:nvSpPr>
          <p:spPr>
            <a:xfrm>
              <a:off x="-24851650" y="3582300"/>
              <a:ext cx="52800" cy="190825"/>
            </a:xfrm>
            <a:custGeom>
              <a:avLst/>
              <a:gdLst/>
              <a:ahLst/>
              <a:cxnLst/>
              <a:rect l="l" t="t" r="r" b="b"/>
              <a:pathLst>
                <a:path w="2112" h="7633" extrusionOk="0">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3" name="Google Shape;6583;p53"/>
            <p:cNvSpPr/>
            <p:nvPr/>
          </p:nvSpPr>
          <p:spPr>
            <a:xfrm>
              <a:off x="-24850875" y="3788050"/>
              <a:ext cx="52025" cy="53600"/>
            </a:xfrm>
            <a:custGeom>
              <a:avLst/>
              <a:gdLst/>
              <a:ahLst/>
              <a:cxnLst/>
              <a:rect l="l" t="t" r="r" b="b"/>
              <a:pathLst>
                <a:path w="2081" h="2144" extrusionOk="0">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84" name="Google Shape;6584;p53"/>
          <p:cNvSpPr/>
          <p:nvPr/>
        </p:nvSpPr>
        <p:spPr>
          <a:xfrm>
            <a:off x="5303415" y="3903536"/>
            <a:ext cx="352833" cy="241864"/>
          </a:xfrm>
          <a:custGeom>
            <a:avLst/>
            <a:gdLst/>
            <a:ahLst/>
            <a:cxnLst/>
            <a:rect l="l" t="t" r="r" b="b"/>
            <a:pathLst>
              <a:path w="11847" h="8121" extrusionOk="0">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85" name="Google Shape;6585;p53"/>
          <p:cNvGrpSpPr/>
          <p:nvPr/>
        </p:nvGrpSpPr>
        <p:grpSpPr>
          <a:xfrm>
            <a:off x="7535476" y="2919148"/>
            <a:ext cx="352803" cy="352803"/>
            <a:chOff x="-23245675" y="3148525"/>
            <a:chExt cx="296150" cy="296150"/>
          </a:xfrm>
        </p:grpSpPr>
        <p:sp>
          <p:nvSpPr>
            <p:cNvPr id="6586" name="Google Shape;6586;p53"/>
            <p:cNvSpPr/>
            <p:nvPr/>
          </p:nvSpPr>
          <p:spPr>
            <a:xfrm>
              <a:off x="-23192925" y="3251700"/>
              <a:ext cx="192225" cy="105550"/>
            </a:xfrm>
            <a:custGeom>
              <a:avLst/>
              <a:gdLst/>
              <a:ahLst/>
              <a:cxnLst/>
              <a:rect l="l" t="t" r="r" b="b"/>
              <a:pathLst>
                <a:path w="7689" h="4222" extrusionOk="0">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7" name="Google Shape;6587;p53"/>
            <p:cNvSpPr/>
            <p:nvPr/>
          </p:nvSpPr>
          <p:spPr>
            <a:xfrm>
              <a:off x="-23193700" y="3200500"/>
              <a:ext cx="192200" cy="106350"/>
            </a:xfrm>
            <a:custGeom>
              <a:avLst/>
              <a:gdLst/>
              <a:ahLst/>
              <a:cxnLst/>
              <a:rect l="l" t="t" r="r" b="b"/>
              <a:pathLst>
                <a:path w="7688" h="4254" extrusionOk="0">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8" name="Google Shape;6588;p53"/>
            <p:cNvSpPr/>
            <p:nvPr/>
          </p:nvSpPr>
          <p:spPr>
            <a:xfrm>
              <a:off x="-23245675" y="3148525"/>
              <a:ext cx="296150" cy="296150"/>
            </a:xfrm>
            <a:custGeom>
              <a:avLst/>
              <a:gdLst/>
              <a:ahLst/>
              <a:cxnLst/>
              <a:rect l="l" t="t" r="r" b="b"/>
              <a:pathLst>
                <a:path w="11846" h="11846" extrusionOk="0">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89" name="Google Shape;6589;p53"/>
          <p:cNvSpPr/>
          <p:nvPr/>
        </p:nvSpPr>
        <p:spPr>
          <a:xfrm>
            <a:off x="7577658" y="3398490"/>
            <a:ext cx="269323" cy="351910"/>
          </a:xfrm>
          <a:custGeom>
            <a:avLst/>
            <a:gdLst/>
            <a:ahLst/>
            <a:cxnLst/>
            <a:rect l="l" t="t" r="r" b="b"/>
            <a:pathLst>
              <a:path w="9043" h="11816" extrusionOk="0">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90" name="Google Shape;6590;p53"/>
          <p:cNvGrpSpPr/>
          <p:nvPr/>
        </p:nvGrpSpPr>
        <p:grpSpPr>
          <a:xfrm>
            <a:off x="7535938" y="3848122"/>
            <a:ext cx="351880" cy="352803"/>
            <a:chOff x="-23244900" y="3888100"/>
            <a:chExt cx="295375" cy="296150"/>
          </a:xfrm>
        </p:grpSpPr>
        <p:sp>
          <p:nvSpPr>
            <p:cNvPr id="6591" name="Google Shape;6591;p53"/>
            <p:cNvSpPr/>
            <p:nvPr/>
          </p:nvSpPr>
          <p:spPr>
            <a:xfrm>
              <a:off x="-23106275" y="3958975"/>
              <a:ext cx="18150" cy="17350"/>
            </a:xfrm>
            <a:custGeom>
              <a:avLst/>
              <a:gdLst/>
              <a:ahLst/>
              <a:cxnLst/>
              <a:rect l="l" t="t" r="r" b="b"/>
              <a:pathLst>
                <a:path w="726" h="694" extrusionOk="0">
                  <a:moveTo>
                    <a:pt x="0" y="0"/>
                  </a:moveTo>
                  <a:lnTo>
                    <a:pt x="0" y="694"/>
                  </a:lnTo>
                  <a:lnTo>
                    <a:pt x="725" y="694"/>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2" name="Google Shape;6592;p53"/>
            <p:cNvSpPr/>
            <p:nvPr/>
          </p:nvSpPr>
          <p:spPr>
            <a:xfrm>
              <a:off x="-23106275" y="399285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3" name="Google Shape;6593;p53"/>
            <p:cNvSpPr/>
            <p:nvPr/>
          </p:nvSpPr>
          <p:spPr>
            <a:xfrm>
              <a:off x="-23106275" y="4062950"/>
              <a:ext cx="18150" cy="34675"/>
            </a:xfrm>
            <a:custGeom>
              <a:avLst/>
              <a:gdLst/>
              <a:ahLst/>
              <a:cxnLst/>
              <a:rect l="l" t="t" r="r" b="b"/>
              <a:pathLst>
                <a:path w="726" h="1387" extrusionOk="0">
                  <a:moveTo>
                    <a:pt x="0" y="0"/>
                  </a:moveTo>
                  <a:lnTo>
                    <a:pt x="0" y="1040"/>
                  </a:lnTo>
                  <a:cubicBezTo>
                    <a:pt x="0" y="1229"/>
                    <a:pt x="158" y="1386"/>
                    <a:pt x="379" y="1386"/>
                  </a:cubicBezTo>
                  <a:cubicBezTo>
                    <a:pt x="568" y="1386"/>
                    <a:pt x="725" y="1229"/>
                    <a:pt x="725" y="1040"/>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4" name="Google Shape;6594;p53"/>
            <p:cNvSpPr/>
            <p:nvPr/>
          </p:nvSpPr>
          <p:spPr>
            <a:xfrm>
              <a:off x="-23070825" y="3940850"/>
              <a:ext cx="52775" cy="26825"/>
            </a:xfrm>
            <a:custGeom>
              <a:avLst/>
              <a:gdLst/>
              <a:ahLst/>
              <a:cxnLst/>
              <a:rect l="l" t="t" r="r" b="b"/>
              <a:pathLst>
                <a:path w="2111" h="1073" extrusionOk="0">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5" name="Google Shape;6595;p53"/>
            <p:cNvSpPr/>
            <p:nvPr/>
          </p:nvSpPr>
          <p:spPr>
            <a:xfrm>
              <a:off x="-23106275" y="3923525"/>
              <a:ext cx="18150" cy="17350"/>
            </a:xfrm>
            <a:custGeom>
              <a:avLst/>
              <a:gdLst/>
              <a:ahLst/>
              <a:cxnLst/>
              <a:rect l="l" t="t" r="r" b="b"/>
              <a:pathLst>
                <a:path w="726" h="694" extrusionOk="0">
                  <a:moveTo>
                    <a:pt x="347" y="1"/>
                  </a:moveTo>
                  <a:cubicBezTo>
                    <a:pt x="158" y="1"/>
                    <a:pt x="0" y="158"/>
                    <a:pt x="0" y="347"/>
                  </a:cubicBezTo>
                  <a:lnTo>
                    <a:pt x="0" y="694"/>
                  </a:lnTo>
                  <a:lnTo>
                    <a:pt x="725" y="694"/>
                  </a:lnTo>
                  <a:lnTo>
                    <a:pt x="725" y="347"/>
                  </a:ln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6" name="Google Shape;6596;p53"/>
            <p:cNvSpPr/>
            <p:nvPr/>
          </p:nvSpPr>
          <p:spPr>
            <a:xfrm>
              <a:off x="-23106275" y="402750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7" name="Google Shape;6597;p53"/>
            <p:cNvSpPr/>
            <p:nvPr/>
          </p:nvSpPr>
          <p:spPr>
            <a:xfrm>
              <a:off x="-23244900" y="3888100"/>
              <a:ext cx="295375" cy="296150"/>
            </a:xfrm>
            <a:custGeom>
              <a:avLst/>
              <a:gdLst/>
              <a:ahLst/>
              <a:cxnLst/>
              <a:rect l="l" t="t" r="r" b="b"/>
              <a:pathLst>
                <a:path w="11815" h="11846" extrusionOk="0">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8" name="Google Shape;6598;p53"/>
            <p:cNvSpPr/>
            <p:nvPr/>
          </p:nvSpPr>
          <p:spPr>
            <a:xfrm>
              <a:off x="-23070825" y="3975525"/>
              <a:ext cx="43325" cy="26800"/>
            </a:xfrm>
            <a:custGeom>
              <a:avLst/>
              <a:gdLst/>
              <a:ahLst/>
              <a:cxnLst/>
              <a:rect l="l" t="t" r="r" b="b"/>
              <a:pathLst>
                <a:path w="1733" h="1072" extrusionOk="0">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9" name="Google Shape;6599;p53"/>
            <p:cNvSpPr/>
            <p:nvPr/>
          </p:nvSpPr>
          <p:spPr>
            <a:xfrm>
              <a:off x="-23158250" y="4097600"/>
              <a:ext cx="121300" cy="52000"/>
            </a:xfrm>
            <a:custGeom>
              <a:avLst/>
              <a:gdLst/>
              <a:ahLst/>
              <a:cxnLst/>
              <a:rect l="l" t="t" r="r" b="b"/>
              <a:pathLst>
                <a:path w="4852" h="2080" extrusionOk="0">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0" name="Google Shape;6600;p53"/>
            <p:cNvSpPr/>
            <p:nvPr/>
          </p:nvSpPr>
          <p:spPr>
            <a:xfrm>
              <a:off x="-23176375" y="3940850"/>
              <a:ext cx="52800" cy="26825"/>
            </a:xfrm>
            <a:custGeom>
              <a:avLst/>
              <a:gdLst/>
              <a:ahLst/>
              <a:cxnLst/>
              <a:rect l="l" t="t" r="r" b="b"/>
              <a:pathLst>
                <a:path w="2112" h="1073" extrusionOk="0">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1" name="Google Shape;6601;p53"/>
            <p:cNvSpPr/>
            <p:nvPr/>
          </p:nvSpPr>
          <p:spPr>
            <a:xfrm>
              <a:off x="-23166125" y="3976300"/>
              <a:ext cx="44125" cy="26800"/>
            </a:xfrm>
            <a:custGeom>
              <a:avLst/>
              <a:gdLst/>
              <a:ahLst/>
              <a:cxnLst/>
              <a:rect l="l" t="t" r="r" b="b"/>
              <a:pathLst>
                <a:path w="1765" h="1072" extrusionOk="0">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02" name="Google Shape;6602;p53"/>
          <p:cNvSpPr/>
          <p:nvPr/>
        </p:nvSpPr>
        <p:spPr>
          <a:xfrm>
            <a:off x="6612202" y="4288988"/>
            <a:ext cx="353786" cy="353757"/>
          </a:xfrm>
          <a:custGeom>
            <a:avLst/>
            <a:gdLst/>
            <a:ahLst/>
            <a:cxnLst/>
            <a:rect l="l" t="t" r="r" b="b"/>
            <a:pathLst>
              <a:path w="11879" h="11878" extrusionOk="0">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23"/>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3200" dirty="0">
                <a:latin typeface="Share Tech" panose="00000500000000000000" pitchFamily="2" charset="0"/>
              </a:rPr>
              <a:t>Conteúdos</a:t>
            </a:r>
            <a:endParaRPr dirty="0">
              <a:latin typeface="Share Tech" panose="00000500000000000000" pitchFamily="2" charset="0"/>
            </a:endParaRPr>
          </a:p>
        </p:txBody>
      </p:sp>
      <p:sp>
        <p:nvSpPr>
          <p:cNvPr id="220" name="Google Shape;220;p23"/>
          <p:cNvSpPr txBox="1">
            <a:spLocks noGrp="1"/>
          </p:cNvSpPr>
          <p:nvPr>
            <p:ph type="title" idx="2"/>
          </p:nvPr>
        </p:nvSpPr>
        <p:spPr>
          <a:xfrm>
            <a:off x="5167125" y="1901250"/>
            <a:ext cx="1176900" cy="606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dirty="0">
                <a:solidFill>
                  <a:schemeClr val="accent1"/>
                </a:solidFill>
              </a:rPr>
              <a:t>10</a:t>
            </a:r>
            <a:endParaRPr dirty="0">
              <a:solidFill>
                <a:schemeClr val="accent1"/>
              </a:solidFill>
            </a:endParaRPr>
          </a:p>
        </p:txBody>
      </p:sp>
      <p:sp>
        <p:nvSpPr>
          <p:cNvPr id="222" name="Google Shape;222;p23"/>
          <p:cNvSpPr txBox="1">
            <a:spLocks noGrp="1"/>
          </p:cNvSpPr>
          <p:nvPr>
            <p:ph type="title" idx="4"/>
          </p:nvPr>
        </p:nvSpPr>
        <p:spPr>
          <a:xfrm>
            <a:off x="5167125" y="2797975"/>
            <a:ext cx="1176900" cy="606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dirty="0">
                <a:solidFill>
                  <a:schemeClr val="accent1"/>
                </a:solidFill>
              </a:rPr>
              <a:t>11</a:t>
            </a:r>
            <a:endParaRPr dirty="0">
              <a:solidFill>
                <a:schemeClr val="accent1"/>
              </a:solidFill>
            </a:endParaRPr>
          </a:p>
        </p:txBody>
      </p:sp>
      <p:sp>
        <p:nvSpPr>
          <p:cNvPr id="224" name="Google Shape;224;p23"/>
          <p:cNvSpPr txBox="1">
            <a:spLocks noGrp="1"/>
          </p:cNvSpPr>
          <p:nvPr>
            <p:ph type="title" idx="6"/>
          </p:nvPr>
        </p:nvSpPr>
        <p:spPr>
          <a:xfrm>
            <a:off x="5167125" y="3694700"/>
            <a:ext cx="1176900" cy="606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pt-PT" dirty="0">
                <a:solidFill>
                  <a:schemeClr val="accent1"/>
                </a:solidFill>
              </a:rPr>
              <a:t>12</a:t>
            </a:r>
            <a:endParaRPr dirty="0">
              <a:solidFill>
                <a:schemeClr val="accent1"/>
              </a:solidFill>
            </a:endParaRPr>
          </a:p>
        </p:txBody>
      </p:sp>
      <p:sp>
        <p:nvSpPr>
          <p:cNvPr id="226" name="Google Shape;226;p23"/>
          <p:cNvSpPr txBox="1">
            <a:spLocks noGrp="1"/>
          </p:cNvSpPr>
          <p:nvPr>
            <p:ph type="title" idx="8"/>
          </p:nvPr>
        </p:nvSpPr>
        <p:spPr>
          <a:xfrm>
            <a:off x="2827575" y="1901250"/>
            <a:ext cx="11769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a:solidFill>
                  <a:schemeClr val="accent1"/>
                </a:solidFill>
              </a:rPr>
              <a:t>07</a:t>
            </a:r>
            <a:endParaRPr dirty="0">
              <a:solidFill>
                <a:schemeClr val="accent1"/>
              </a:solidFill>
            </a:endParaRPr>
          </a:p>
        </p:txBody>
      </p:sp>
      <p:sp>
        <p:nvSpPr>
          <p:cNvPr id="228" name="Google Shape;228;p23"/>
          <p:cNvSpPr txBox="1">
            <a:spLocks noGrp="1"/>
          </p:cNvSpPr>
          <p:nvPr>
            <p:ph type="title" idx="13"/>
          </p:nvPr>
        </p:nvSpPr>
        <p:spPr>
          <a:xfrm>
            <a:off x="2827575" y="2797975"/>
            <a:ext cx="11769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a:solidFill>
                  <a:schemeClr val="accent1"/>
                </a:solidFill>
              </a:rPr>
              <a:t>08</a:t>
            </a:r>
            <a:endParaRPr dirty="0">
              <a:solidFill>
                <a:schemeClr val="accent1"/>
              </a:solidFill>
            </a:endParaRPr>
          </a:p>
        </p:txBody>
      </p:sp>
      <p:sp>
        <p:nvSpPr>
          <p:cNvPr id="230" name="Google Shape;230;p23"/>
          <p:cNvSpPr txBox="1">
            <a:spLocks noGrp="1"/>
          </p:cNvSpPr>
          <p:nvPr>
            <p:ph type="title" idx="15"/>
          </p:nvPr>
        </p:nvSpPr>
        <p:spPr>
          <a:xfrm>
            <a:off x="2827575" y="3694700"/>
            <a:ext cx="11769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a:solidFill>
                  <a:schemeClr val="accent1"/>
                </a:solidFill>
              </a:rPr>
              <a:t>09</a:t>
            </a:r>
            <a:endParaRPr dirty="0">
              <a:solidFill>
                <a:schemeClr val="accent1"/>
              </a:solidFill>
            </a:endParaRPr>
          </a:p>
        </p:txBody>
      </p:sp>
      <p:sp>
        <p:nvSpPr>
          <p:cNvPr id="231" name="Google Shape;231;p23"/>
          <p:cNvSpPr txBox="1">
            <a:spLocks noGrp="1"/>
          </p:cNvSpPr>
          <p:nvPr>
            <p:ph type="ctrTitle" idx="16"/>
          </p:nvPr>
        </p:nvSpPr>
        <p:spPr>
          <a:xfrm>
            <a:off x="329807" y="2039642"/>
            <a:ext cx="2407788" cy="329816"/>
          </a:xfrm>
          <a:prstGeom prst="rect">
            <a:avLst/>
          </a:prstGeom>
        </p:spPr>
        <p:txBody>
          <a:bodyPr spcFirstLastPara="1" wrap="square" lIns="91425" tIns="91425" rIns="91425" bIns="91425" anchor="b" anchorCtr="0">
            <a:noAutofit/>
          </a:bodyPr>
          <a:lstStyle/>
          <a:p>
            <a:r>
              <a:rPr lang="pt-PT" dirty="0">
                <a:latin typeface="Avenir Next LT Pro" panose="020B0504020202020204" pitchFamily="34" charset="0"/>
              </a:rPr>
              <a:t>Atribuição de portas ás </a:t>
            </a:r>
            <a:r>
              <a:rPr lang="pt-PT" dirty="0" err="1">
                <a:latin typeface="Avenir Next LT Pro" panose="020B0504020202020204" pitchFamily="34" charset="0"/>
              </a:rPr>
              <a:t>VLAN’s</a:t>
            </a:r>
            <a:endParaRPr dirty="0">
              <a:latin typeface="Avenir Next LT Pro" panose="020B0504020202020204" pitchFamily="34" charset="0"/>
            </a:endParaRPr>
          </a:p>
        </p:txBody>
      </p:sp>
      <p:sp>
        <p:nvSpPr>
          <p:cNvPr id="232" name="Google Shape;232;p23"/>
          <p:cNvSpPr txBox="1">
            <a:spLocks noGrp="1"/>
          </p:cNvSpPr>
          <p:nvPr>
            <p:ph type="ctrTitle" idx="17"/>
          </p:nvPr>
        </p:nvSpPr>
        <p:spPr>
          <a:xfrm>
            <a:off x="661595" y="2936367"/>
            <a:ext cx="2076000" cy="329817"/>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Clr>
                <a:schemeClr val="dk1"/>
              </a:buClr>
              <a:buSzPts val="1100"/>
              <a:buFont typeface="Arial"/>
              <a:buNone/>
            </a:pPr>
            <a:r>
              <a:rPr lang="pt-PT" dirty="0" err="1">
                <a:latin typeface="Avenir Next LT Pro" panose="020B0504020202020204" pitchFamily="34" charset="0"/>
              </a:rPr>
              <a:t>Static</a:t>
            </a:r>
            <a:r>
              <a:rPr lang="pt-PT" dirty="0">
                <a:latin typeface="Avenir Next LT Pro" panose="020B0504020202020204" pitchFamily="34" charset="0"/>
              </a:rPr>
              <a:t> Routing</a:t>
            </a:r>
          </a:p>
        </p:txBody>
      </p:sp>
      <p:sp>
        <p:nvSpPr>
          <p:cNvPr id="233" name="Google Shape;233;p23"/>
          <p:cNvSpPr txBox="1">
            <a:spLocks noGrp="1"/>
          </p:cNvSpPr>
          <p:nvPr>
            <p:ph type="ctrTitle" idx="18"/>
          </p:nvPr>
        </p:nvSpPr>
        <p:spPr>
          <a:xfrm>
            <a:off x="661595" y="3833092"/>
            <a:ext cx="2076000" cy="329816"/>
          </a:xfrm>
          <a:prstGeom prst="rect">
            <a:avLst/>
          </a:prstGeom>
        </p:spPr>
        <p:txBody>
          <a:bodyPr spcFirstLastPara="1" wrap="square" lIns="91425" tIns="91425" rIns="91425" bIns="91425" anchor="b" anchorCtr="0">
            <a:noAutofit/>
          </a:bodyPr>
          <a:lstStyle/>
          <a:p>
            <a:pPr>
              <a:buClr>
                <a:schemeClr val="dk1"/>
              </a:buClr>
              <a:buSzPts val="1100"/>
            </a:pPr>
            <a:r>
              <a:rPr lang="pt-PT" dirty="0">
                <a:latin typeface="Avenir Next LT Pro" panose="020B0504020202020204" pitchFamily="34" charset="0"/>
              </a:rPr>
              <a:t>DHCP</a:t>
            </a:r>
            <a:endParaRPr dirty="0">
              <a:latin typeface="Avenir Next LT Pro" panose="020B0504020202020204" pitchFamily="34" charset="0"/>
            </a:endParaRPr>
          </a:p>
        </p:txBody>
      </p:sp>
      <p:sp>
        <p:nvSpPr>
          <p:cNvPr id="234" name="Google Shape;234;p23"/>
          <p:cNvSpPr txBox="1">
            <a:spLocks noGrp="1"/>
          </p:cNvSpPr>
          <p:nvPr>
            <p:ph type="ctrTitle" idx="19"/>
          </p:nvPr>
        </p:nvSpPr>
        <p:spPr>
          <a:xfrm>
            <a:off x="6383650" y="2039642"/>
            <a:ext cx="2076000" cy="329816"/>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s" dirty="0">
                <a:latin typeface="Avenir Next LT Pro" panose="020B0504020202020204" pitchFamily="34" charset="0"/>
              </a:rPr>
              <a:t>DNS</a:t>
            </a:r>
            <a:endParaRPr dirty="0">
              <a:latin typeface="Avenir Next LT Pro" panose="020B0504020202020204" pitchFamily="34" charset="0"/>
            </a:endParaRPr>
          </a:p>
        </p:txBody>
      </p:sp>
      <p:sp>
        <p:nvSpPr>
          <p:cNvPr id="235" name="Google Shape;235;p23"/>
          <p:cNvSpPr txBox="1">
            <a:spLocks noGrp="1"/>
          </p:cNvSpPr>
          <p:nvPr>
            <p:ph type="ctrTitle" idx="20"/>
          </p:nvPr>
        </p:nvSpPr>
        <p:spPr>
          <a:xfrm>
            <a:off x="6383650" y="2936367"/>
            <a:ext cx="2076000" cy="329816"/>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s" dirty="0">
                <a:latin typeface="Avenir Next LT Pro" panose="020B0504020202020204" pitchFamily="34" charset="0"/>
              </a:rPr>
              <a:t>XX</a:t>
            </a:r>
            <a:endParaRPr dirty="0">
              <a:latin typeface="Avenir Next LT Pro" panose="020B0504020202020204" pitchFamily="34" charset="0"/>
            </a:endParaRPr>
          </a:p>
        </p:txBody>
      </p:sp>
      <p:sp>
        <p:nvSpPr>
          <p:cNvPr id="236" name="Google Shape;236;p23"/>
          <p:cNvSpPr txBox="1">
            <a:spLocks noGrp="1"/>
          </p:cNvSpPr>
          <p:nvPr>
            <p:ph type="ctrTitle" idx="21"/>
          </p:nvPr>
        </p:nvSpPr>
        <p:spPr>
          <a:xfrm>
            <a:off x="6383650" y="3833092"/>
            <a:ext cx="2076000" cy="329816"/>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s" dirty="0">
                <a:latin typeface="Avenir Next LT Pro" panose="020B0504020202020204" pitchFamily="34" charset="0"/>
              </a:rPr>
              <a:t>XX</a:t>
            </a:r>
            <a:endParaRPr dirty="0">
              <a:latin typeface="Avenir Next LT Pro" panose="020B0504020202020204" pitchFamily="34" charset="0"/>
            </a:endParaRPr>
          </a:p>
        </p:txBody>
      </p:sp>
      <p:sp>
        <p:nvSpPr>
          <p:cNvPr id="237" name="Google Shape;237;p23"/>
          <p:cNvSpPr/>
          <p:nvPr/>
        </p:nvSpPr>
        <p:spPr>
          <a:xfrm>
            <a:off x="3606521" y="3783735"/>
            <a:ext cx="428915" cy="428530"/>
          </a:xfrm>
          <a:custGeom>
            <a:avLst/>
            <a:gdLst/>
            <a:ahLst/>
            <a:cxnLst/>
            <a:rect l="l" t="t" r="r" b="b"/>
            <a:pathLst>
              <a:path w="31480" h="31446" extrusionOk="0">
                <a:moveTo>
                  <a:pt x="15267" y="12428"/>
                </a:moveTo>
                <a:cubicBezTo>
                  <a:pt x="15789" y="12428"/>
                  <a:pt x="16278" y="12559"/>
                  <a:pt x="16768" y="12722"/>
                </a:cubicBezTo>
                <a:lnTo>
                  <a:pt x="14647" y="14842"/>
                </a:lnTo>
                <a:cubicBezTo>
                  <a:pt x="14060" y="15364"/>
                  <a:pt x="14060" y="16277"/>
                  <a:pt x="14615" y="16832"/>
                </a:cubicBezTo>
                <a:cubicBezTo>
                  <a:pt x="14892" y="17126"/>
                  <a:pt x="15259" y="17272"/>
                  <a:pt x="15626" y="17272"/>
                </a:cubicBezTo>
                <a:cubicBezTo>
                  <a:pt x="15993" y="17272"/>
                  <a:pt x="16360" y="17126"/>
                  <a:pt x="16637" y="16832"/>
                </a:cubicBezTo>
                <a:lnTo>
                  <a:pt x="18757" y="14712"/>
                </a:lnTo>
                <a:cubicBezTo>
                  <a:pt x="18953" y="15168"/>
                  <a:pt x="19051" y="15690"/>
                  <a:pt x="19051" y="16245"/>
                </a:cubicBezTo>
                <a:cubicBezTo>
                  <a:pt x="19051" y="18365"/>
                  <a:pt x="17322" y="20029"/>
                  <a:pt x="15267" y="20029"/>
                </a:cubicBezTo>
                <a:cubicBezTo>
                  <a:pt x="13147" y="20029"/>
                  <a:pt x="11450" y="18300"/>
                  <a:pt x="11450" y="16245"/>
                </a:cubicBezTo>
                <a:cubicBezTo>
                  <a:pt x="11450" y="14157"/>
                  <a:pt x="13179" y="12428"/>
                  <a:pt x="15267" y="12428"/>
                </a:cubicBezTo>
                <a:close/>
                <a:moveTo>
                  <a:pt x="15267" y="4763"/>
                </a:moveTo>
                <a:cubicBezTo>
                  <a:pt x="17909" y="4763"/>
                  <a:pt x="20323" y="5676"/>
                  <a:pt x="22280" y="7177"/>
                </a:cubicBezTo>
                <a:lnTo>
                  <a:pt x="19540" y="9917"/>
                </a:lnTo>
                <a:cubicBezTo>
                  <a:pt x="18301" y="9101"/>
                  <a:pt x="16833" y="8612"/>
                  <a:pt x="15267" y="8612"/>
                </a:cubicBezTo>
                <a:cubicBezTo>
                  <a:pt x="11059" y="8612"/>
                  <a:pt x="7634" y="12037"/>
                  <a:pt x="7634" y="16245"/>
                </a:cubicBezTo>
                <a:cubicBezTo>
                  <a:pt x="7634" y="20420"/>
                  <a:pt x="11059" y="23845"/>
                  <a:pt x="15267" y="23845"/>
                </a:cubicBezTo>
                <a:cubicBezTo>
                  <a:pt x="19442" y="23845"/>
                  <a:pt x="22867" y="20420"/>
                  <a:pt x="22867" y="16245"/>
                </a:cubicBezTo>
                <a:cubicBezTo>
                  <a:pt x="22867" y="14646"/>
                  <a:pt x="22378" y="13179"/>
                  <a:pt x="21563" y="11939"/>
                </a:cubicBezTo>
                <a:lnTo>
                  <a:pt x="24303" y="9232"/>
                </a:lnTo>
                <a:cubicBezTo>
                  <a:pt x="25803" y="11124"/>
                  <a:pt x="26717" y="13570"/>
                  <a:pt x="26717" y="16245"/>
                </a:cubicBezTo>
                <a:cubicBezTo>
                  <a:pt x="26717" y="22508"/>
                  <a:pt x="21563" y="27597"/>
                  <a:pt x="15267" y="27597"/>
                </a:cubicBezTo>
                <a:cubicBezTo>
                  <a:pt x="8939" y="27597"/>
                  <a:pt x="3850" y="22475"/>
                  <a:pt x="3850" y="16180"/>
                </a:cubicBezTo>
                <a:cubicBezTo>
                  <a:pt x="3850" y="9917"/>
                  <a:pt x="8971" y="4763"/>
                  <a:pt x="15267" y="4763"/>
                </a:cubicBezTo>
                <a:close/>
                <a:moveTo>
                  <a:pt x="27434" y="0"/>
                </a:moveTo>
                <a:lnTo>
                  <a:pt x="23846" y="3588"/>
                </a:lnTo>
                <a:cubicBezTo>
                  <a:pt x="21400" y="1925"/>
                  <a:pt x="18464" y="946"/>
                  <a:pt x="15300" y="946"/>
                </a:cubicBezTo>
                <a:cubicBezTo>
                  <a:pt x="6851" y="946"/>
                  <a:pt x="1" y="7764"/>
                  <a:pt x="1" y="16180"/>
                </a:cubicBezTo>
                <a:cubicBezTo>
                  <a:pt x="1" y="24628"/>
                  <a:pt x="6818" y="31446"/>
                  <a:pt x="15267" y="31446"/>
                </a:cubicBezTo>
                <a:cubicBezTo>
                  <a:pt x="23650" y="31446"/>
                  <a:pt x="30500" y="24628"/>
                  <a:pt x="30500" y="16180"/>
                </a:cubicBezTo>
                <a:cubicBezTo>
                  <a:pt x="30500" y="13015"/>
                  <a:pt x="29522" y="10080"/>
                  <a:pt x="27858" y="7633"/>
                </a:cubicBezTo>
                <a:lnTo>
                  <a:pt x="31479" y="4045"/>
                </a:lnTo>
                <a:lnTo>
                  <a:pt x="31479" y="4045"/>
                </a:lnTo>
                <a:lnTo>
                  <a:pt x="26749" y="4730"/>
                </a:lnTo>
                <a:lnTo>
                  <a:pt x="26749" y="4730"/>
                </a:lnTo>
                <a:lnTo>
                  <a:pt x="27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57" name="Google Shape;257;p23"/>
          <p:cNvCxnSpPr/>
          <p:nvPr/>
        </p:nvCxnSpPr>
        <p:spPr>
          <a:xfrm>
            <a:off x="311700" y="1191700"/>
            <a:ext cx="8520600" cy="0"/>
          </a:xfrm>
          <a:prstGeom prst="straightConnector1">
            <a:avLst/>
          </a:prstGeom>
          <a:noFill/>
          <a:ln w="9525" cap="flat" cmpd="sng">
            <a:solidFill>
              <a:srgbClr val="48FFD5"/>
            </a:solidFill>
            <a:prstDash val="solid"/>
            <a:round/>
            <a:headEnd type="none" w="med" len="med"/>
            <a:tailEnd type="none" w="med" len="med"/>
          </a:ln>
        </p:spPr>
      </p:cxnSp>
      <p:sp>
        <p:nvSpPr>
          <p:cNvPr id="44" name="Google Shape;237;p23">
            <a:extLst>
              <a:ext uri="{FF2B5EF4-FFF2-40B4-BE49-F238E27FC236}">
                <a16:creationId xmlns:a16="http://schemas.microsoft.com/office/drawing/2014/main" id="{D9F02503-0485-9956-1C83-1F7634B36A5A}"/>
              </a:ext>
            </a:extLst>
          </p:cNvPr>
          <p:cNvSpPr/>
          <p:nvPr/>
        </p:nvSpPr>
        <p:spPr>
          <a:xfrm>
            <a:off x="3606521" y="1990285"/>
            <a:ext cx="428915" cy="428530"/>
          </a:xfrm>
          <a:custGeom>
            <a:avLst/>
            <a:gdLst/>
            <a:ahLst/>
            <a:cxnLst/>
            <a:rect l="l" t="t" r="r" b="b"/>
            <a:pathLst>
              <a:path w="31480" h="31446" extrusionOk="0">
                <a:moveTo>
                  <a:pt x="15267" y="12428"/>
                </a:moveTo>
                <a:cubicBezTo>
                  <a:pt x="15789" y="12428"/>
                  <a:pt x="16278" y="12559"/>
                  <a:pt x="16768" y="12722"/>
                </a:cubicBezTo>
                <a:lnTo>
                  <a:pt x="14647" y="14842"/>
                </a:lnTo>
                <a:cubicBezTo>
                  <a:pt x="14060" y="15364"/>
                  <a:pt x="14060" y="16277"/>
                  <a:pt x="14615" y="16832"/>
                </a:cubicBezTo>
                <a:cubicBezTo>
                  <a:pt x="14892" y="17126"/>
                  <a:pt x="15259" y="17272"/>
                  <a:pt x="15626" y="17272"/>
                </a:cubicBezTo>
                <a:cubicBezTo>
                  <a:pt x="15993" y="17272"/>
                  <a:pt x="16360" y="17126"/>
                  <a:pt x="16637" y="16832"/>
                </a:cubicBezTo>
                <a:lnTo>
                  <a:pt x="18757" y="14712"/>
                </a:lnTo>
                <a:cubicBezTo>
                  <a:pt x="18953" y="15168"/>
                  <a:pt x="19051" y="15690"/>
                  <a:pt x="19051" y="16245"/>
                </a:cubicBezTo>
                <a:cubicBezTo>
                  <a:pt x="19051" y="18365"/>
                  <a:pt x="17322" y="20029"/>
                  <a:pt x="15267" y="20029"/>
                </a:cubicBezTo>
                <a:cubicBezTo>
                  <a:pt x="13147" y="20029"/>
                  <a:pt x="11450" y="18300"/>
                  <a:pt x="11450" y="16245"/>
                </a:cubicBezTo>
                <a:cubicBezTo>
                  <a:pt x="11450" y="14157"/>
                  <a:pt x="13179" y="12428"/>
                  <a:pt x="15267" y="12428"/>
                </a:cubicBezTo>
                <a:close/>
                <a:moveTo>
                  <a:pt x="15267" y="4763"/>
                </a:moveTo>
                <a:cubicBezTo>
                  <a:pt x="17909" y="4763"/>
                  <a:pt x="20323" y="5676"/>
                  <a:pt x="22280" y="7177"/>
                </a:cubicBezTo>
                <a:lnTo>
                  <a:pt x="19540" y="9917"/>
                </a:lnTo>
                <a:cubicBezTo>
                  <a:pt x="18301" y="9101"/>
                  <a:pt x="16833" y="8612"/>
                  <a:pt x="15267" y="8612"/>
                </a:cubicBezTo>
                <a:cubicBezTo>
                  <a:pt x="11059" y="8612"/>
                  <a:pt x="7634" y="12037"/>
                  <a:pt x="7634" y="16245"/>
                </a:cubicBezTo>
                <a:cubicBezTo>
                  <a:pt x="7634" y="20420"/>
                  <a:pt x="11059" y="23845"/>
                  <a:pt x="15267" y="23845"/>
                </a:cubicBezTo>
                <a:cubicBezTo>
                  <a:pt x="19442" y="23845"/>
                  <a:pt x="22867" y="20420"/>
                  <a:pt x="22867" y="16245"/>
                </a:cubicBezTo>
                <a:cubicBezTo>
                  <a:pt x="22867" y="14646"/>
                  <a:pt x="22378" y="13179"/>
                  <a:pt x="21563" y="11939"/>
                </a:cubicBezTo>
                <a:lnTo>
                  <a:pt x="24303" y="9232"/>
                </a:lnTo>
                <a:cubicBezTo>
                  <a:pt x="25803" y="11124"/>
                  <a:pt x="26717" y="13570"/>
                  <a:pt x="26717" y="16245"/>
                </a:cubicBezTo>
                <a:cubicBezTo>
                  <a:pt x="26717" y="22508"/>
                  <a:pt x="21563" y="27597"/>
                  <a:pt x="15267" y="27597"/>
                </a:cubicBezTo>
                <a:cubicBezTo>
                  <a:pt x="8939" y="27597"/>
                  <a:pt x="3850" y="22475"/>
                  <a:pt x="3850" y="16180"/>
                </a:cubicBezTo>
                <a:cubicBezTo>
                  <a:pt x="3850" y="9917"/>
                  <a:pt x="8971" y="4763"/>
                  <a:pt x="15267" y="4763"/>
                </a:cubicBezTo>
                <a:close/>
                <a:moveTo>
                  <a:pt x="27434" y="0"/>
                </a:moveTo>
                <a:lnTo>
                  <a:pt x="23846" y="3588"/>
                </a:lnTo>
                <a:cubicBezTo>
                  <a:pt x="21400" y="1925"/>
                  <a:pt x="18464" y="946"/>
                  <a:pt x="15300" y="946"/>
                </a:cubicBezTo>
                <a:cubicBezTo>
                  <a:pt x="6851" y="946"/>
                  <a:pt x="1" y="7764"/>
                  <a:pt x="1" y="16180"/>
                </a:cubicBezTo>
                <a:cubicBezTo>
                  <a:pt x="1" y="24628"/>
                  <a:pt x="6818" y="31446"/>
                  <a:pt x="15267" y="31446"/>
                </a:cubicBezTo>
                <a:cubicBezTo>
                  <a:pt x="23650" y="31446"/>
                  <a:pt x="30500" y="24628"/>
                  <a:pt x="30500" y="16180"/>
                </a:cubicBezTo>
                <a:cubicBezTo>
                  <a:pt x="30500" y="13015"/>
                  <a:pt x="29522" y="10080"/>
                  <a:pt x="27858" y="7633"/>
                </a:cubicBezTo>
                <a:lnTo>
                  <a:pt x="31479" y="4045"/>
                </a:lnTo>
                <a:lnTo>
                  <a:pt x="31479" y="4045"/>
                </a:lnTo>
                <a:lnTo>
                  <a:pt x="26749" y="4730"/>
                </a:lnTo>
                <a:lnTo>
                  <a:pt x="26749" y="4730"/>
                </a:lnTo>
                <a:lnTo>
                  <a:pt x="27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37;p23">
            <a:extLst>
              <a:ext uri="{FF2B5EF4-FFF2-40B4-BE49-F238E27FC236}">
                <a16:creationId xmlns:a16="http://schemas.microsoft.com/office/drawing/2014/main" id="{2B948727-88CD-7BA0-709C-46960980425C}"/>
              </a:ext>
            </a:extLst>
          </p:cNvPr>
          <p:cNvSpPr/>
          <p:nvPr/>
        </p:nvSpPr>
        <p:spPr>
          <a:xfrm>
            <a:off x="5126529" y="1990285"/>
            <a:ext cx="428915" cy="428530"/>
          </a:xfrm>
          <a:custGeom>
            <a:avLst/>
            <a:gdLst/>
            <a:ahLst/>
            <a:cxnLst/>
            <a:rect l="l" t="t" r="r" b="b"/>
            <a:pathLst>
              <a:path w="31480" h="31446" extrusionOk="0">
                <a:moveTo>
                  <a:pt x="15267" y="12428"/>
                </a:moveTo>
                <a:cubicBezTo>
                  <a:pt x="15789" y="12428"/>
                  <a:pt x="16278" y="12559"/>
                  <a:pt x="16768" y="12722"/>
                </a:cubicBezTo>
                <a:lnTo>
                  <a:pt x="14647" y="14842"/>
                </a:lnTo>
                <a:cubicBezTo>
                  <a:pt x="14060" y="15364"/>
                  <a:pt x="14060" y="16277"/>
                  <a:pt x="14615" y="16832"/>
                </a:cubicBezTo>
                <a:cubicBezTo>
                  <a:pt x="14892" y="17126"/>
                  <a:pt x="15259" y="17272"/>
                  <a:pt x="15626" y="17272"/>
                </a:cubicBezTo>
                <a:cubicBezTo>
                  <a:pt x="15993" y="17272"/>
                  <a:pt x="16360" y="17126"/>
                  <a:pt x="16637" y="16832"/>
                </a:cubicBezTo>
                <a:lnTo>
                  <a:pt x="18757" y="14712"/>
                </a:lnTo>
                <a:cubicBezTo>
                  <a:pt x="18953" y="15168"/>
                  <a:pt x="19051" y="15690"/>
                  <a:pt x="19051" y="16245"/>
                </a:cubicBezTo>
                <a:cubicBezTo>
                  <a:pt x="19051" y="18365"/>
                  <a:pt x="17322" y="20029"/>
                  <a:pt x="15267" y="20029"/>
                </a:cubicBezTo>
                <a:cubicBezTo>
                  <a:pt x="13147" y="20029"/>
                  <a:pt x="11450" y="18300"/>
                  <a:pt x="11450" y="16245"/>
                </a:cubicBezTo>
                <a:cubicBezTo>
                  <a:pt x="11450" y="14157"/>
                  <a:pt x="13179" y="12428"/>
                  <a:pt x="15267" y="12428"/>
                </a:cubicBezTo>
                <a:close/>
                <a:moveTo>
                  <a:pt x="15267" y="4763"/>
                </a:moveTo>
                <a:cubicBezTo>
                  <a:pt x="17909" y="4763"/>
                  <a:pt x="20323" y="5676"/>
                  <a:pt x="22280" y="7177"/>
                </a:cubicBezTo>
                <a:lnTo>
                  <a:pt x="19540" y="9917"/>
                </a:lnTo>
                <a:cubicBezTo>
                  <a:pt x="18301" y="9101"/>
                  <a:pt x="16833" y="8612"/>
                  <a:pt x="15267" y="8612"/>
                </a:cubicBezTo>
                <a:cubicBezTo>
                  <a:pt x="11059" y="8612"/>
                  <a:pt x="7634" y="12037"/>
                  <a:pt x="7634" y="16245"/>
                </a:cubicBezTo>
                <a:cubicBezTo>
                  <a:pt x="7634" y="20420"/>
                  <a:pt x="11059" y="23845"/>
                  <a:pt x="15267" y="23845"/>
                </a:cubicBezTo>
                <a:cubicBezTo>
                  <a:pt x="19442" y="23845"/>
                  <a:pt x="22867" y="20420"/>
                  <a:pt x="22867" y="16245"/>
                </a:cubicBezTo>
                <a:cubicBezTo>
                  <a:pt x="22867" y="14646"/>
                  <a:pt x="22378" y="13179"/>
                  <a:pt x="21563" y="11939"/>
                </a:cubicBezTo>
                <a:lnTo>
                  <a:pt x="24303" y="9232"/>
                </a:lnTo>
                <a:cubicBezTo>
                  <a:pt x="25803" y="11124"/>
                  <a:pt x="26717" y="13570"/>
                  <a:pt x="26717" y="16245"/>
                </a:cubicBezTo>
                <a:cubicBezTo>
                  <a:pt x="26717" y="22508"/>
                  <a:pt x="21563" y="27597"/>
                  <a:pt x="15267" y="27597"/>
                </a:cubicBezTo>
                <a:cubicBezTo>
                  <a:pt x="8939" y="27597"/>
                  <a:pt x="3850" y="22475"/>
                  <a:pt x="3850" y="16180"/>
                </a:cubicBezTo>
                <a:cubicBezTo>
                  <a:pt x="3850" y="9917"/>
                  <a:pt x="8971" y="4763"/>
                  <a:pt x="15267" y="4763"/>
                </a:cubicBezTo>
                <a:close/>
                <a:moveTo>
                  <a:pt x="27434" y="0"/>
                </a:moveTo>
                <a:lnTo>
                  <a:pt x="23846" y="3588"/>
                </a:lnTo>
                <a:cubicBezTo>
                  <a:pt x="21400" y="1925"/>
                  <a:pt x="18464" y="946"/>
                  <a:pt x="15300" y="946"/>
                </a:cubicBezTo>
                <a:cubicBezTo>
                  <a:pt x="6851" y="946"/>
                  <a:pt x="1" y="7764"/>
                  <a:pt x="1" y="16180"/>
                </a:cubicBezTo>
                <a:cubicBezTo>
                  <a:pt x="1" y="24628"/>
                  <a:pt x="6818" y="31446"/>
                  <a:pt x="15267" y="31446"/>
                </a:cubicBezTo>
                <a:cubicBezTo>
                  <a:pt x="23650" y="31446"/>
                  <a:pt x="30500" y="24628"/>
                  <a:pt x="30500" y="16180"/>
                </a:cubicBezTo>
                <a:cubicBezTo>
                  <a:pt x="30500" y="13015"/>
                  <a:pt x="29522" y="10080"/>
                  <a:pt x="27858" y="7633"/>
                </a:cubicBezTo>
                <a:lnTo>
                  <a:pt x="31479" y="4045"/>
                </a:lnTo>
                <a:lnTo>
                  <a:pt x="31479" y="4045"/>
                </a:lnTo>
                <a:lnTo>
                  <a:pt x="26749" y="4730"/>
                </a:lnTo>
                <a:lnTo>
                  <a:pt x="26749" y="4730"/>
                </a:lnTo>
                <a:lnTo>
                  <a:pt x="27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37;p23">
            <a:extLst>
              <a:ext uri="{FF2B5EF4-FFF2-40B4-BE49-F238E27FC236}">
                <a16:creationId xmlns:a16="http://schemas.microsoft.com/office/drawing/2014/main" id="{C13147C8-4F56-242D-5759-9DC45D2D3893}"/>
              </a:ext>
            </a:extLst>
          </p:cNvPr>
          <p:cNvSpPr/>
          <p:nvPr/>
        </p:nvSpPr>
        <p:spPr>
          <a:xfrm>
            <a:off x="5126529" y="2887010"/>
            <a:ext cx="428915" cy="428530"/>
          </a:xfrm>
          <a:custGeom>
            <a:avLst/>
            <a:gdLst/>
            <a:ahLst/>
            <a:cxnLst/>
            <a:rect l="l" t="t" r="r" b="b"/>
            <a:pathLst>
              <a:path w="31480" h="31446" extrusionOk="0">
                <a:moveTo>
                  <a:pt x="15267" y="12428"/>
                </a:moveTo>
                <a:cubicBezTo>
                  <a:pt x="15789" y="12428"/>
                  <a:pt x="16278" y="12559"/>
                  <a:pt x="16768" y="12722"/>
                </a:cubicBezTo>
                <a:lnTo>
                  <a:pt x="14647" y="14842"/>
                </a:lnTo>
                <a:cubicBezTo>
                  <a:pt x="14060" y="15364"/>
                  <a:pt x="14060" y="16277"/>
                  <a:pt x="14615" y="16832"/>
                </a:cubicBezTo>
                <a:cubicBezTo>
                  <a:pt x="14892" y="17126"/>
                  <a:pt x="15259" y="17272"/>
                  <a:pt x="15626" y="17272"/>
                </a:cubicBezTo>
                <a:cubicBezTo>
                  <a:pt x="15993" y="17272"/>
                  <a:pt x="16360" y="17126"/>
                  <a:pt x="16637" y="16832"/>
                </a:cubicBezTo>
                <a:lnTo>
                  <a:pt x="18757" y="14712"/>
                </a:lnTo>
                <a:cubicBezTo>
                  <a:pt x="18953" y="15168"/>
                  <a:pt x="19051" y="15690"/>
                  <a:pt x="19051" y="16245"/>
                </a:cubicBezTo>
                <a:cubicBezTo>
                  <a:pt x="19051" y="18365"/>
                  <a:pt x="17322" y="20029"/>
                  <a:pt x="15267" y="20029"/>
                </a:cubicBezTo>
                <a:cubicBezTo>
                  <a:pt x="13147" y="20029"/>
                  <a:pt x="11450" y="18300"/>
                  <a:pt x="11450" y="16245"/>
                </a:cubicBezTo>
                <a:cubicBezTo>
                  <a:pt x="11450" y="14157"/>
                  <a:pt x="13179" y="12428"/>
                  <a:pt x="15267" y="12428"/>
                </a:cubicBezTo>
                <a:close/>
                <a:moveTo>
                  <a:pt x="15267" y="4763"/>
                </a:moveTo>
                <a:cubicBezTo>
                  <a:pt x="17909" y="4763"/>
                  <a:pt x="20323" y="5676"/>
                  <a:pt x="22280" y="7177"/>
                </a:cubicBezTo>
                <a:lnTo>
                  <a:pt x="19540" y="9917"/>
                </a:lnTo>
                <a:cubicBezTo>
                  <a:pt x="18301" y="9101"/>
                  <a:pt x="16833" y="8612"/>
                  <a:pt x="15267" y="8612"/>
                </a:cubicBezTo>
                <a:cubicBezTo>
                  <a:pt x="11059" y="8612"/>
                  <a:pt x="7634" y="12037"/>
                  <a:pt x="7634" y="16245"/>
                </a:cubicBezTo>
                <a:cubicBezTo>
                  <a:pt x="7634" y="20420"/>
                  <a:pt x="11059" y="23845"/>
                  <a:pt x="15267" y="23845"/>
                </a:cubicBezTo>
                <a:cubicBezTo>
                  <a:pt x="19442" y="23845"/>
                  <a:pt x="22867" y="20420"/>
                  <a:pt x="22867" y="16245"/>
                </a:cubicBezTo>
                <a:cubicBezTo>
                  <a:pt x="22867" y="14646"/>
                  <a:pt x="22378" y="13179"/>
                  <a:pt x="21563" y="11939"/>
                </a:cubicBezTo>
                <a:lnTo>
                  <a:pt x="24303" y="9232"/>
                </a:lnTo>
                <a:cubicBezTo>
                  <a:pt x="25803" y="11124"/>
                  <a:pt x="26717" y="13570"/>
                  <a:pt x="26717" y="16245"/>
                </a:cubicBezTo>
                <a:cubicBezTo>
                  <a:pt x="26717" y="22508"/>
                  <a:pt x="21563" y="27597"/>
                  <a:pt x="15267" y="27597"/>
                </a:cubicBezTo>
                <a:cubicBezTo>
                  <a:pt x="8939" y="27597"/>
                  <a:pt x="3850" y="22475"/>
                  <a:pt x="3850" y="16180"/>
                </a:cubicBezTo>
                <a:cubicBezTo>
                  <a:pt x="3850" y="9917"/>
                  <a:pt x="8971" y="4763"/>
                  <a:pt x="15267" y="4763"/>
                </a:cubicBezTo>
                <a:close/>
                <a:moveTo>
                  <a:pt x="27434" y="0"/>
                </a:moveTo>
                <a:lnTo>
                  <a:pt x="23846" y="3588"/>
                </a:lnTo>
                <a:cubicBezTo>
                  <a:pt x="21400" y="1925"/>
                  <a:pt x="18464" y="946"/>
                  <a:pt x="15300" y="946"/>
                </a:cubicBezTo>
                <a:cubicBezTo>
                  <a:pt x="6851" y="946"/>
                  <a:pt x="1" y="7764"/>
                  <a:pt x="1" y="16180"/>
                </a:cubicBezTo>
                <a:cubicBezTo>
                  <a:pt x="1" y="24628"/>
                  <a:pt x="6818" y="31446"/>
                  <a:pt x="15267" y="31446"/>
                </a:cubicBezTo>
                <a:cubicBezTo>
                  <a:pt x="23650" y="31446"/>
                  <a:pt x="30500" y="24628"/>
                  <a:pt x="30500" y="16180"/>
                </a:cubicBezTo>
                <a:cubicBezTo>
                  <a:pt x="30500" y="13015"/>
                  <a:pt x="29522" y="10080"/>
                  <a:pt x="27858" y="7633"/>
                </a:cubicBezTo>
                <a:lnTo>
                  <a:pt x="31479" y="4045"/>
                </a:lnTo>
                <a:lnTo>
                  <a:pt x="31479" y="4045"/>
                </a:lnTo>
                <a:lnTo>
                  <a:pt x="26749" y="4730"/>
                </a:lnTo>
                <a:lnTo>
                  <a:pt x="26749" y="4730"/>
                </a:lnTo>
                <a:lnTo>
                  <a:pt x="27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37;p23">
            <a:extLst>
              <a:ext uri="{FF2B5EF4-FFF2-40B4-BE49-F238E27FC236}">
                <a16:creationId xmlns:a16="http://schemas.microsoft.com/office/drawing/2014/main" id="{179BB629-9240-8270-4ADE-7E203F2BD580}"/>
              </a:ext>
            </a:extLst>
          </p:cNvPr>
          <p:cNvSpPr/>
          <p:nvPr/>
        </p:nvSpPr>
        <p:spPr>
          <a:xfrm>
            <a:off x="3606521" y="2887010"/>
            <a:ext cx="428915" cy="428530"/>
          </a:xfrm>
          <a:custGeom>
            <a:avLst/>
            <a:gdLst/>
            <a:ahLst/>
            <a:cxnLst/>
            <a:rect l="l" t="t" r="r" b="b"/>
            <a:pathLst>
              <a:path w="31480" h="31446" extrusionOk="0">
                <a:moveTo>
                  <a:pt x="15267" y="12428"/>
                </a:moveTo>
                <a:cubicBezTo>
                  <a:pt x="15789" y="12428"/>
                  <a:pt x="16278" y="12559"/>
                  <a:pt x="16768" y="12722"/>
                </a:cubicBezTo>
                <a:lnTo>
                  <a:pt x="14647" y="14842"/>
                </a:lnTo>
                <a:cubicBezTo>
                  <a:pt x="14060" y="15364"/>
                  <a:pt x="14060" y="16277"/>
                  <a:pt x="14615" y="16832"/>
                </a:cubicBezTo>
                <a:cubicBezTo>
                  <a:pt x="14892" y="17126"/>
                  <a:pt x="15259" y="17272"/>
                  <a:pt x="15626" y="17272"/>
                </a:cubicBezTo>
                <a:cubicBezTo>
                  <a:pt x="15993" y="17272"/>
                  <a:pt x="16360" y="17126"/>
                  <a:pt x="16637" y="16832"/>
                </a:cubicBezTo>
                <a:lnTo>
                  <a:pt x="18757" y="14712"/>
                </a:lnTo>
                <a:cubicBezTo>
                  <a:pt x="18953" y="15168"/>
                  <a:pt x="19051" y="15690"/>
                  <a:pt x="19051" y="16245"/>
                </a:cubicBezTo>
                <a:cubicBezTo>
                  <a:pt x="19051" y="18365"/>
                  <a:pt x="17322" y="20029"/>
                  <a:pt x="15267" y="20029"/>
                </a:cubicBezTo>
                <a:cubicBezTo>
                  <a:pt x="13147" y="20029"/>
                  <a:pt x="11450" y="18300"/>
                  <a:pt x="11450" y="16245"/>
                </a:cubicBezTo>
                <a:cubicBezTo>
                  <a:pt x="11450" y="14157"/>
                  <a:pt x="13179" y="12428"/>
                  <a:pt x="15267" y="12428"/>
                </a:cubicBezTo>
                <a:close/>
                <a:moveTo>
                  <a:pt x="15267" y="4763"/>
                </a:moveTo>
                <a:cubicBezTo>
                  <a:pt x="17909" y="4763"/>
                  <a:pt x="20323" y="5676"/>
                  <a:pt x="22280" y="7177"/>
                </a:cubicBezTo>
                <a:lnTo>
                  <a:pt x="19540" y="9917"/>
                </a:lnTo>
                <a:cubicBezTo>
                  <a:pt x="18301" y="9101"/>
                  <a:pt x="16833" y="8612"/>
                  <a:pt x="15267" y="8612"/>
                </a:cubicBezTo>
                <a:cubicBezTo>
                  <a:pt x="11059" y="8612"/>
                  <a:pt x="7634" y="12037"/>
                  <a:pt x="7634" y="16245"/>
                </a:cubicBezTo>
                <a:cubicBezTo>
                  <a:pt x="7634" y="20420"/>
                  <a:pt x="11059" y="23845"/>
                  <a:pt x="15267" y="23845"/>
                </a:cubicBezTo>
                <a:cubicBezTo>
                  <a:pt x="19442" y="23845"/>
                  <a:pt x="22867" y="20420"/>
                  <a:pt x="22867" y="16245"/>
                </a:cubicBezTo>
                <a:cubicBezTo>
                  <a:pt x="22867" y="14646"/>
                  <a:pt x="22378" y="13179"/>
                  <a:pt x="21563" y="11939"/>
                </a:cubicBezTo>
                <a:lnTo>
                  <a:pt x="24303" y="9232"/>
                </a:lnTo>
                <a:cubicBezTo>
                  <a:pt x="25803" y="11124"/>
                  <a:pt x="26717" y="13570"/>
                  <a:pt x="26717" y="16245"/>
                </a:cubicBezTo>
                <a:cubicBezTo>
                  <a:pt x="26717" y="22508"/>
                  <a:pt x="21563" y="27597"/>
                  <a:pt x="15267" y="27597"/>
                </a:cubicBezTo>
                <a:cubicBezTo>
                  <a:pt x="8939" y="27597"/>
                  <a:pt x="3850" y="22475"/>
                  <a:pt x="3850" y="16180"/>
                </a:cubicBezTo>
                <a:cubicBezTo>
                  <a:pt x="3850" y="9917"/>
                  <a:pt x="8971" y="4763"/>
                  <a:pt x="15267" y="4763"/>
                </a:cubicBezTo>
                <a:close/>
                <a:moveTo>
                  <a:pt x="27434" y="0"/>
                </a:moveTo>
                <a:lnTo>
                  <a:pt x="23846" y="3588"/>
                </a:lnTo>
                <a:cubicBezTo>
                  <a:pt x="21400" y="1925"/>
                  <a:pt x="18464" y="946"/>
                  <a:pt x="15300" y="946"/>
                </a:cubicBezTo>
                <a:cubicBezTo>
                  <a:pt x="6851" y="946"/>
                  <a:pt x="1" y="7764"/>
                  <a:pt x="1" y="16180"/>
                </a:cubicBezTo>
                <a:cubicBezTo>
                  <a:pt x="1" y="24628"/>
                  <a:pt x="6818" y="31446"/>
                  <a:pt x="15267" y="31446"/>
                </a:cubicBezTo>
                <a:cubicBezTo>
                  <a:pt x="23650" y="31446"/>
                  <a:pt x="30500" y="24628"/>
                  <a:pt x="30500" y="16180"/>
                </a:cubicBezTo>
                <a:cubicBezTo>
                  <a:pt x="30500" y="13015"/>
                  <a:pt x="29522" y="10080"/>
                  <a:pt x="27858" y="7633"/>
                </a:cubicBezTo>
                <a:lnTo>
                  <a:pt x="31479" y="4045"/>
                </a:lnTo>
                <a:lnTo>
                  <a:pt x="31479" y="4045"/>
                </a:lnTo>
                <a:lnTo>
                  <a:pt x="26749" y="4730"/>
                </a:lnTo>
                <a:lnTo>
                  <a:pt x="26749" y="4730"/>
                </a:lnTo>
                <a:lnTo>
                  <a:pt x="27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37;p23">
            <a:extLst>
              <a:ext uri="{FF2B5EF4-FFF2-40B4-BE49-F238E27FC236}">
                <a16:creationId xmlns:a16="http://schemas.microsoft.com/office/drawing/2014/main" id="{42D09339-6CAF-5F41-F41A-3A38B64EE763}"/>
              </a:ext>
            </a:extLst>
          </p:cNvPr>
          <p:cNvSpPr/>
          <p:nvPr/>
        </p:nvSpPr>
        <p:spPr>
          <a:xfrm>
            <a:off x="5126529" y="3783735"/>
            <a:ext cx="428915" cy="428530"/>
          </a:xfrm>
          <a:custGeom>
            <a:avLst/>
            <a:gdLst/>
            <a:ahLst/>
            <a:cxnLst/>
            <a:rect l="l" t="t" r="r" b="b"/>
            <a:pathLst>
              <a:path w="31480" h="31446" extrusionOk="0">
                <a:moveTo>
                  <a:pt x="15267" y="12428"/>
                </a:moveTo>
                <a:cubicBezTo>
                  <a:pt x="15789" y="12428"/>
                  <a:pt x="16278" y="12559"/>
                  <a:pt x="16768" y="12722"/>
                </a:cubicBezTo>
                <a:lnTo>
                  <a:pt x="14647" y="14842"/>
                </a:lnTo>
                <a:cubicBezTo>
                  <a:pt x="14060" y="15364"/>
                  <a:pt x="14060" y="16277"/>
                  <a:pt x="14615" y="16832"/>
                </a:cubicBezTo>
                <a:cubicBezTo>
                  <a:pt x="14892" y="17126"/>
                  <a:pt x="15259" y="17272"/>
                  <a:pt x="15626" y="17272"/>
                </a:cubicBezTo>
                <a:cubicBezTo>
                  <a:pt x="15993" y="17272"/>
                  <a:pt x="16360" y="17126"/>
                  <a:pt x="16637" y="16832"/>
                </a:cubicBezTo>
                <a:lnTo>
                  <a:pt x="18757" y="14712"/>
                </a:lnTo>
                <a:cubicBezTo>
                  <a:pt x="18953" y="15168"/>
                  <a:pt x="19051" y="15690"/>
                  <a:pt x="19051" y="16245"/>
                </a:cubicBezTo>
                <a:cubicBezTo>
                  <a:pt x="19051" y="18365"/>
                  <a:pt x="17322" y="20029"/>
                  <a:pt x="15267" y="20029"/>
                </a:cubicBezTo>
                <a:cubicBezTo>
                  <a:pt x="13147" y="20029"/>
                  <a:pt x="11450" y="18300"/>
                  <a:pt x="11450" y="16245"/>
                </a:cubicBezTo>
                <a:cubicBezTo>
                  <a:pt x="11450" y="14157"/>
                  <a:pt x="13179" y="12428"/>
                  <a:pt x="15267" y="12428"/>
                </a:cubicBezTo>
                <a:close/>
                <a:moveTo>
                  <a:pt x="15267" y="4763"/>
                </a:moveTo>
                <a:cubicBezTo>
                  <a:pt x="17909" y="4763"/>
                  <a:pt x="20323" y="5676"/>
                  <a:pt x="22280" y="7177"/>
                </a:cubicBezTo>
                <a:lnTo>
                  <a:pt x="19540" y="9917"/>
                </a:lnTo>
                <a:cubicBezTo>
                  <a:pt x="18301" y="9101"/>
                  <a:pt x="16833" y="8612"/>
                  <a:pt x="15267" y="8612"/>
                </a:cubicBezTo>
                <a:cubicBezTo>
                  <a:pt x="11059" y="8612"/>
                  <a:pt x="7634" y="12037"/>
                  <a:pt x="7634" y="16245"/>
                </a:cubicBezTo>
                <a:cubicBezTo>
                  <a:pt x="7634" y="20420"/>
                  <a:pt x="11059" y="23845"/>
                  <a:pt x="15267" y="23845"/>
                </a:cubicBezTo>
                <a:cubicBezTo>
                  <a:pt x="19442" y="23845"/>
                  <a:pt x="22867" y="20420"/>
                  <a:pt x="22867" y="16245"/>
                </a:cubicBezTo>
                <a:cubicBezTo>
                  <a:pt x="22867" y="14646"/>
                  <a:pt x="22378" y="13179"/>
                  <a:pt x="21563" y="11939"/>
                </a:cubicBezTo>
                <a:lnTo>
                  <a:pt x="24303" y="9232"/>
                </a:lnTo>
                <a:cubicBezTo>
                  <a:pt x="25803" y="11124"/>
                  <a:pt x="26717" y="13570"/>
                  <a:pt x="26717" y="16245"/>
                </a:cubicBezTo>
                <a:cubicBezTo>
                  <a:pt x="26717" y="22508"/>
                  <a:pt x="21563" y="27597"/>
                  <a:pt x="15267" y="27597"/>
                </a:cubicBezTo>
                <a:cubicBezTo>
                  <a:pt x="8939" y="27597"/>
                  <a:pt x="3850" y="22475"/>
                  <a:pt x="3850" y="16180"/>
                </a:cubicBezTo>
                <a:cubicBezTo>
                  <a:pt x="3850" y="9917"/>
                  <a:pt x="8971" y="4763"/>
                  <a:pt x="15267" y="4763"/>
                </a:cubicBezTo>
                <a:close/>
                <a:moveTo>
                  <a:pt x="27434" y="0"/>
                </a:moveTo>
                <a:lnTo>
                  <a:pt x="23846" y="3588"/>
                </a:lnTo>
                <a:cubicBezTo>
                  <a:pt x="21400" y="1925"/>
                  <a:pt x="18464" y="946"/>
                  <a:pt x="15300" y="946"/>
                </a:cubicBezTo>
                <a:cubicBezTo>
                  <a:pt x="6851" y="946"/>
                  <a:pt x="1" y="7764"/>
                  <a:pt x="1" y="16180"/>
                </a:cubicBezTo>
                <a:cubicBezTo>
                  <a:pt x="1" y="24628"/>
                  <a:pt x="6818" y="31446"/>
                  <a:pt x="15267" y="31446"/>
                </a:cubicBezTo>
                <a:cubicBezTo>
                  <a:pt x="23650" y="31446"/>
                  <a:pt x="30500" y="24628"/>
                  <a:pt x="30500" y="16180"/>
                </a:cubicBezTo>
                <a:cubicBezTo>
                  <a:pt x="30500" y="13015"/>
                  <a:pt x="29522" y="10080"/>
                  <a:pt x="27858" y="7633"/>
                </a:cubicBezTo>
                <a:lnTo>
                  <a:pt x="31479" y="4045"/>
                </a:lnTo>
                <a:lnTo>
                  <a:pt x="31479" y="4045"/>
                </a:lnTo>
                <a:lnTo>
                  <a:pt x="26749" y="4730"/>
                </a:lnTo>
                <a:lnTo>
                  <a:pt x="26749" y="4730"/>
                </a:lnTo>
                <a:lnTo>
                  <a:pt x="27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3508448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606"/>
        <p:cNvGrpSpPr/>
        <p:nvPr/>
      </p:nvGrpSpPr>
      <p:grpSpPr>
        <a:xfrm>
          <a:off x="0" y="0"/>
          <a:ext cx="0" cy="0"/>
          <a:chOff x="0" y="0"/>
          <a:chExt cx="0" cy="0"/>
        </a:xfrm>
      </p:grpSpPr>
      <p:sp>
        <p:nvSpPr>
          <p:cNvPr id="6607" name="Google Shape;6607;p54"/>
          <p:cNvSpPr txBox="1">
            <a:spLocks noGrp="1"/>
          </p:cNvSpPr>
          <p:nvPr>
            <p:ph type="title" idx="4294967295"/>
          </p:nvPr>
        </p:nvSpPr>
        <p:spPr>
          <a:xfrm>
            <a:off x="849675" y="94377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solidFill>
                  <a:srgbClr val="FFFFFF"/>
                </a:solidFill>
                <a:latin typeface="Arial"/>
                <a:ea typeface="Arial"/>
                <a:cs typeface="Arial"/>
                <a:sym typeface="Arial"/>
              </a:rPr>
              <a:t>Business </a:t>
            </a:r>
            <a:r>
              <a:rPr lang="es">
                <a:latin typeface="Arial"/>
                <a:ea typeface="Arial"/>
                <a:cs typeface="Arial"/>
                <a:sym typeface="Arial"/>
              </a:rPr>
              <a:t>I</a:t>
            </a:r>
            <a:r>
              <a:rPr lang="es">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6608" name="Google Shape;6608;p54"/>
          <p:cNvSpPr txBox="1">
            <a:spLocks noGrp="1"/>
          </p:cNvSpPr>
          <p:nvPr>
            <p:ph type="title" idx="4294967295"/>
          </p:nvPr>
        </p:nvSpPr>
        <p:spPr>
          <a:xfrm>
            <a:off x="4858400" y="94377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latin typeface="Arial"/>
                <a:ea typeface="Arial"/>
                <a:cs typeface="Arial"/>
                <a:sym typeface="Arial"/>
              </a:rPr>
              <a:t>Teamwork Icons</a:t>
            </a:r>
            <a:endParaRPr>
              <a:solidFill>
                <a:srgbClr val="FFFFFF"/>
              </a:solidFill>
              <a:latin typeface="Arial"/>
              <a:ea typeface="Arial"/>
              <a:cs typeface="Arial"/>
              <a:sym typeface="Arial"/>
            </a:endParaRPr>
          </a:p>
        </p:txBody>
      </p:sp>
      <p:sp>
        <p:nvSpPr>
          <p:cNvPr id="6609" name="Google Shape;6609;p54"/>
          <p:cNvSpPr/>
          <p:nvPr/>
        </p:nvSpPr>
        <p:spPr>
          <a:xfrm>
            <a:off x="849879" y="1532849"/>
            <a:ext cx="367261" cy="366364"/>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10" name="Google Shape;6610;p54"/>
          <p:cNvGrpSpPr/>
          <p:nvPr/>
        </p:nvGrpSpPr>
        <p:grpSpPr>
          <a:xfrm>
            <a:off x="850004" y="1975418"/>
            <a:ext cx="367261" cy="367261"/>
            <a:chOff x="-65145700" y="3727425"/>
            <a:chExt cx="317425" cy="317425"/>
          </a:xfrm>
        </p:grpSpPr>
        <p:sp>
          <p:nvSpPr>
            <p:cNvPr id="6611" name="Google Shape;6611;p54"/>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2" name="Google Shape;6612;p54"/>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3" name="Google Shape;6613;p54"/>
          <p:cNvGrpSpPr/>
          <p:nvPr/>
        </p:nvGrpSpPr>
        <p:grpSpPr>
          <a:xfrm>
            <a:off x="853201" y="2404333"/>
            <a:ext cx="360868" cy="367261"/>
            <a:chOff x="-65144125" y="4094450"/>
            <a:chExt cx="311900" cy="317425"/>
          </a:xfrm>
        </p:grpSpPr>
        <p:sp>
          <p:nvSpPr>
            <p:cNvPr id="6614" name="Google Shape;6614;p54"/>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5" name="Google Shape;6615;p54"/>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6" name="Google Shape;6616;p54"/>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17" name="Google Shape;6617;p54"/>
          <p:cNvSpPr/>
          <p:nvPr/>
        </p:nvSpPr>
        <p:spPr>
          <a:xfrm>
            <a:off x="3057429" y="1531476"/>
            <a:ext cx="369083" cy="369112"/>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18" name="Google Shape;6618;p54"/>
          <p:cNvGrpSpPr/>
          <p:nvPr/>
        </p:nvGrpSpPr>
        <p:grpSpPr>
          <a:xfrm>
            <a:off x="3056770" y="1975028"/>
            <a:ext cx="370645" cy="368042"/>
            <a:chOff x="-63250675" y="3744075"/>
            <a:chExt cx="320350" cy="318100"/>
          </a:xfrm>
        </p:grpSpPr>
        <p:sp>
          <p:nvSpPr>
            <p:cNvPr id="6619" name="Google Shape;6619;p54"/>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0" name="Google Shape;6620;p54"/>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1" name="Google Shape;6621;p54"/>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2" name="Google Shape;6622;p54"/>
          <p:cNvGrpSpPr/>
          <p:nvPr/>
        </p:nvGrpSpPr>
        <p:grpSpPr>
          <a:xfrm>
            <a:off x="3058462" y="2404333"/>
            <a:ext cx="367261" cy="367261"/>
            <a:chOff x="-63250675" y="4110200"/>
            <a:chExt cx="317425" cy="317425"/>
          </a:xfrm>
        </p:grpSpPr>
        <p:sp>
          <p:nvSpPr>
            <p:cNvPr id="6623" name="Google Shape;6623;p54"/>
            <p:cNvSpPr/>
            <p:nvPr/>
          </p:nvSpPr>
          <p:spPr>
            <a:xfrm>
              <a:off x="-63007300" y="4153725"/>
              <a:ext cx="30725" cy="29750"/>
            </a:xfrm>
            <a:custGeom>
              <a:avLst/>
              <a:gdLst/>
              <a:ahLst/>
              <a:cxnLst/>
              <a:rect l="l" t="t" r="r" b="b"/>
              <a:pathLst>
                <a:path w="1229" h="1190" extrusionOk="0">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4" name="Google Shape;6624;p54"/>
            <p:cNvSpPr/>
            <p:nvPr/>
          </p:nvSpPr>
          <p:spPr>
            <a:xfrm>
              <a:off x="-63203425" y="4159025"/>
              <a:ext cx="222925" cy="222150"/>
            </a:xfrm>
            <a:custGeom>
              <a:avLst/>
              <a:gdLst/>
              <a:ahLst/>
              <a:cxnLst/>
              <a:rect l="l" t="t" r="r" b="b"/>
              <a:pathLst>
                <a:path w="8917" h="8886" extrusionOk="0">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5" name="Google Shape;6625;p54"/>
            <p:cNvSpPr/>
            <p:nvPr/>
          </p:nvSpPr>
          <p:spPr>
            <a:xfrm>
              <a:off x="-63102600" y="4401625"/>
              <a:ext cx="20500" cy="26000"/>
            </a:xfrm>
            <a:custGeom>
              <a:avLst/>
              <a:gdLst/>
              <a:ahLst/>
              <a:cxnLst/>
              <a:rect l="l" t="t" r="r" b="b"/>
              <a:pathLst>
                <a:path w="820" h="1040" extrusionOk="0">
                  <a:moveTo>
                    <a:pt x="0" y="0"/>
                  </a:moveTo>
                  <a:lnTo>
                    <a:pt x="0" y="630"/>
                  </a:lnTo>
                  <a:cubicBezTo>
                    <a:pt x="0" y="882"/>
                    <a:pt x="189" y="1040"/>
                    <a:pt x="441" y="1040"/>
                  </a:cubicBezTo>
                  <a:cubicBezTo>
                    <a:pt x="662" y="1040"/>
                    <a:pt x="819" y="851"/>
                    <a:pt x="819" y="630"/>
                  </a:cubicBezTo>
                  <a:lnTo>
                    <a:pt x="8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6" name="Google Shape;6626;p54"/>
            <p:cNvSpPr/>
            <p:nvPr/>
          </p:nvSpPr>
          <p:spPr>
            <a:xfrm>
              <a:off x="-63006525" y="4354350"/>
              <a:ext cx="29950" cy="29975"/>
            </a:xfrm>
            <a:custGeom>
              <a:avLst/>
              <a:gdLst/>
              <a:ahLst/>
              <a:cxnLst/>
              <a:rect l="l" t="t" r="r" b="b"/>
              <a:pathLst>
                <a:path w="1198" h="1199" extrusionOk="0">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7" name="Google Shape;6627;p54"/>
            <p:cNvSpPr/>
            <p:nvPr/>
          </p:nvSpPr>
          <p:spPr>
            <a:xfrm>
              <a:off x="-62960825" y="4258275"/>
              <a:ext cx="27575" cy="20500"/>
            </a:xfrm>
            <a:custGeom>
              <a:avLst/>
              <a:gdLst/>
              <a:ahLst/>
              <a:cxnLst/>
              <a:rect l="l" t="t" r="r" b="b"/>
              <a:pathLst>
                <a:path w="1103" h="820" extrusionOk="0">
                  <a:moveTo>
                    <a:pt x="0" y="0"/>
                  </a:moveTo>
                  <a:lnTo>
                    <a:pt x="0" y="441"/>
                  </a:lnTo>
                  <a:lnTo>
                    <a:pt x="0" y="819"/>
                  </a:lnTo>
                  <a:lnTo>
                    <a:pt x="662" y="819"/>
                  </a:lnTo>
                  <a:cubicBezTo>
                    <a:pt x="914" y="819"/>
                    <a:pt x="1071" y="630"/>
                    <a:pt x="1071" y="378"/>
                  </a:cubicBezTo>
                  <a:cubicBezTo>
                    <a:pt x="1103" y="189"/>
                    <a:pt x="914"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8" name="Google Shape;6628;p54"/>
            <p:cNvSpPr/>
            <p:nvPr/>
          </p:nvSpPr>
          <p:spPr>
            <a:xfrm>
              <a:off x="-63250675" y="4259050"/>
              <a:ext cx="26800" cy="20500"/>
            </a:xfrm>
            <a:custGeom>
              <a:avLst/>
              <a:gdLst/>
              <a:ahLst/>
              <a:cxnLst/>
              <a:rect l="l" t="t" r="r" b="b"/>
              <a:pathLst>
                <a:path w="1072" h="820" extrusionOk="0">
                  <a:moveTo>
                    <a:pt x="410" y="1"/>
                  </a:moveTo>
                  <a:cubicBezTo>
                    <a:pt x="158" y="1"/>
                    <a:pt x="0" y="190"/>
                    <a:pt x="0" y="410"/>
                  </a:cubicBezTo>
                  <a:cubicBezTo>
                    <a:pt x="0" y="631"/>
                    <a:pt x="221" y="820"/>
                    <a:pt x="410" y="820"/>
                  </a:cubicBezTo>
                  <a:lnTo>
                    <a:pt x="1071" y="820"/>
                  </a:lnTo>
                  <a:lnTo>
                    <a:pt x="1071" y="442"/>
                  </a:lnTo>
                  <a:lnTo>
                    <a:pt x="10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9" name="Google Shape;6629;p54"/>
            <p:cNvSpPr/>
            <p:nvPr/>
          </p:nvSpPr>
          <p:spPr>
            <a:xfrm>
              <a:off x="-63208950" y="4354350"/>
              <a:ext cx="29175" cy="29975"/>
            </a:xfrm>
            <a:custGeom>
              <a:avLst/>
              <a:gdLst/>
              <a:ahLst/>
              <a:cxnLst/>
              <a:rect l="l" t="t" r="r" b="b"/>
              <a:pathLst>
                <a:path w="1167" h="1199" extrusionOk="0">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0" name="Google Shape;6630;p54"/>
            <p:cNvSpPr/>
            <p:nvPr/>
          </p:nvSpPr>
          <p:spPr>
            <a:xfrm>
              <a:off x="-63208150" y="4153725"/>
              <a:ext cx="30725" cy="29750"/>
            </a:xfrm>
            <a:custGeom>
              <a:avLst/>
              <a:gdLst/>
              <a:ahLst/>
              <a:cxnLst/>
              <a:rect l="l" t="t" r="r" b="b"/>
              <a:pathLst>
                <a:path w="1229" h="1190" extrusionOk="0">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1" name="Google Shape;6631;p54"/>
            <p:cNvSpPr/>
            <p:nvPr/>
          </p:nvSpPr>
          <p:spPr>
            <a:xfrm>
              <a:off x="-63102600" y="4110200"/>
              <a:ext cx="20500" cy="27600"/>
            </a:xfrm>
            <a:custGeom>
              <a:avLst/>
              <a:gdLst/>
              <a:ahLst/>
              <a:cxnLst/>
              <a:rect l="l" t="t" r="r" b="b"/>
              <a:pathLst>
                <a:path w="820" h="1104" extrusionOk="0">
                  <a:moveTo>
                    <a:pt x="441" y="0"/>
                  </a:moveTo>
                  <a:cubicBezTo>
                    <a:pt x="221" y="0"/>
                    <a:pt x="0" y="221"/>
                    <a:pt x="0" y="410"/>
                  </a:cubicBezTo>
                  <a:lnTo>
                    <a:pt x="0" y="1103"/>
                  </a:lnTo>
                  <a:lnTo>
                    <a:pt x="819" y="1103"/>
                  </a:lnTo>
                  <a:lnTo>
                    <a:pt x="819" y="410"/>
                  </a:lnTo>
                  <a:cubicBezTo>
                    <a:pt x="819" y="158"/>
                    <a:pt x="630"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2" name="Google Shape;6632;p54"/>
          <p:cNvGrpSpPr/>
          <p:nvPr/>
        </p:nvGrpSpPr>
        <p:grpSpPr>
          <a:xfrm>
            <a:off x="1737509" y="2901428"/>
            <a:ext cx="359075" cy="358844"/>
            <a:chOff x="-61351725" y="3372400"/>
            <a:chExt cx="310350" cy="310150"/>
          </a:xfrm>
        </p:grpSpPr>
        <p:sp>
          <p:nvSpPr>
            <p:cNvPr id="6633" name="Google Shape;6633;p54"/>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4" name="Google Shape;6634;p54"/>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5" name="Google Shape;6635;p54"/>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6" name="Google Shape;6636;p54"/>
          <p:cNvGrpSpPr/>
          <p:nvPr/>
        </p:nvGrpSpPr>
        <p:grpSpPr>
          <a:xfrm>
            <a:off x="1733864" y="3364484"/>
            <a:ext cx="366364" cy="333534"/>
            <a:chOff x="-61354875" y="3751050"/>
            <a:chExt cx="316650" cy="288275"/>
          </a:xfrm>
        </p:grpSpPr>
        <p:sp>
          <p:nvSpPr>
            <p:cNvPr id="6637" name="Google Shape;6637;p54"/>
            <p:cNvSpPr/>
            <p:nvPr/>
          </p:nvSpPr>
          <p:spPr>
            <a:xfrm>
              <a:off x="-61200500" y="3875475"/>
              <a:ext cx="41775" cy="41000"/>
            </a:xfrm>
            <a:custGeom>
              <a:avLst/>
              <a:gdLst/>
              <a:ahLst/>
              <a:cxnLst/>
              <a:rect l="l" t="t" r="r" b="b"/>
              <a:pathLst>
                <a:path w="1671" h="1640" extrusionOk="0">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8" name="Google Shape;6638;p54"/>
            <p:cNvSpPr/>
            <p:nvPr/>
          </p:nvSpPr>
          <p:spPr>
            <a:xfrm>
              <a:off x="-61293425" y="3813275"/>
              <a:ext cx="192975" cy="165425"/>
            </a:xfrm>
            <a:custGeom>
              <a:avLst/>
              <a:gdLst/>
              <a:ahLst/>
              <a:cxnLst/>
              <a:rect l="l" t="t" r="r" b="b"/>
              <a:pathLst>
                <a:path w="7719" h="6617" extrusionOk="0">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9" name="Google Shape;6639;p54"/>
            <p:cNvSpPr/>
            <p:nvPr/>
          </p:nvSpPr>
          <p:spPr>
            <a:xfrm>
              <a:off x="-61354875" y="3751050"/>
              <a:ext cx="316650" cy="288275"/>
            </a:xfrm>
            <a:custGeom>
              <a:avLst/>
              <a:gdLst/>
              <a:ahLst/>
              <a:cxnLst/>
              <a:rect l="l" t="t" r="r" b="b"/>
              <a:pathLst>
                <a:path w="12666" h="11531" extrusionOk="0">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0" name="Google Shape;6640;p54"/>
          <p:cNvGrpSpPr/>
          <p:nvPr/>
        </p:nvGrpSpPr>
        <p:grpSpPr>
          <a:xfrm>
            <a:off x="1733864" y="3806124"/>
            <a:ext cx="366364" cy="367290"/>
            <a:chOff x="-61354875" y="4101525"/>
            <a:chExt cx="316650" cy="317450"/>
          </a:xfrm>
        </p:grpSpPr>
        <p:sp>
          <p:nvSpPr>
            <p:cNvPr id="6641" name="Google Shape;6641;p54"/>
            <p:cNvSpPr/>
            <p:nvPr/>
          </p:nvSpPr>
          <p:spPr>
            <a:xfrm>
              <a:off x="-61172925" y="4240150"/>
              <a:ext cx="62225" cy="145750"/>
            </a:xfrm>
            <a:custGeom>
              <a:avLst/>
              <a:gdLst/>
              <a:ahLst/>
              <a:cxnLst/>
              <a:rect l="l" t="t" r="r" b="b"/>
              <a:pathLst>
                <a:path w="2489" h="5830" extrusionOk="0">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2" name="Google Shape;6642;p54"/>
            <p:cNvSpPr/>
            <p:nvPr/>
          </p:nvSpPr>
          <p:spPr>
            <a:xfrm>
              <a:off x="-61354875" y="4101525"/>
              <a:ext cx="316650" cy="317450"/>
            </a:xfrm>
            <a:custGeom>
              <a:avLst/>
              <a:gdLst/>
              <a:ahLst/>
              <a:cxnLst/>
              <a:rect l="l" t="t" r="r" b="b"/>
              <a:pathLst>
                <a:path w="12666" h="12698" extrusionOk="0">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3" name="Google Shape;6643;p54"/>
          <p:cNvGrpSpPr/>
          <p:nvPr/>
        </p:nvGrpSpPr>
        <p:grpSpPr>
          <a:xfrm>
            <a:off x="3950299" y="2898000"/>
            <a:ext cx="368157" cy="365699"/>
            <a:chOff x="-59470075" y="3308975"/>
            <a:chExt cx="318200" cy="316075"/>
          </a:xfrm>
        </p:grpSpPr>
        <p:sp>
          <p:nvSpPr>
            <p:cNvPr id="6644" name="Google Shape;6644;p54"/>
            <p:cNvSpPr/>
            <p:nvPr/>
          </p:nvSpPr>
          <p:spPr>
            <a:xfrm>
              <a:off x="-59403925" y="3522625"/>
              <a:ext cx="21275" cy="20500"/>
            </a:xfrm>
            <a:custGeom>
              <a:avLst/>
              <a:gdLst/>
              <a:ahLst/>
              <a:cxnLst/>
              <a:rect l="l" t="t" r="r" b="b"/>
              <a:pathLst>
                <a:path w="851" h="820" extrusionOk="0">
                  <a:moveTo>
                    <a:pt x="0" y="1"/>
                  </a:moveTo>
                  <a:lnTo>
                    <a:pt x="0" y="820"/>
                  </a:lnTo>
                  <a:lnTo>
                    <a:pt x="851" y="820"/>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5" name="Google Shape;6645;p54"/>
            <p:cNvSpPr/>
            <p:nvPr/>
          </p:nvSpPr>
          <p:spPr>
            <a:xfrm>
              <a:off x="-593621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6" name="Google Shape;6646;p54"/>
            <p:cNvSpPr/>
            <p:nvPr/>
          </p:nvSpPr>
          <p:spPr>
            <a:xfrm>
              <a:off x="-593212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7" name="Google Shape;6647;p54"/>
            <p:cNvSpPr/>
            <p:nvPr/>
          </p:nvSpPr>
          <p:spPr>
            <a:xfrm>
              <a:off x="-592794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8" name="Google Shape;6648;p54"/>
            <p:cNvSpPr/>
            <p:nvPr/>
          </p:nvSpPr>
          <p:spPr>
            <a:xfrm>
              <a:off x="-59470075" y="3418825"/>
              <a:ext cx="317425" cy="206225"/>
            </a:xfrm>
            <a:custGeom>
              <a:avLst/>
              <a:gdLst/>
              <a:ahLst/>
              <a:cxnLst/>
              <a:rect l="l" t="t" r="r" b="b"/>
              <a:pathLst>
                <a:path w="12697" h="8249" extrusionOk="0">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9" name="Google Shape;6649;p54"/>
            <p:cNvSpPr/>
            <p:nvPr/>
          </p:nvSpPr>
          <p:spPr>
            <a:xfrm>
              <a:off x="-592385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0" name="Google Shape;6650;p54"/>
            <p:cNvSpPr/>
            <p:nvPr/>
          </p:nvSpPr>
          <p:spPr>
            <a:xfrm>
              <a:off x="-59292875" y="3308975"/>
              <a:ext cx="106350" cy="41400"/>
            </a:xfrm>
            <a:custGeom>
              <a:avLst/>
              <a:gdLst/>
              <a:ahLst/>
              <a:cxnLst/>
              <a:rect l="l" t="t" r="r" b="b"/>
              <a:pathLst>
                <a:path w="4254" h="1656" extrusionOk="0">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1" name="Google Shape;6651;p54"/>
            <p:cNvSpPr/>
            <p:nvPr/>
          </p:nvSpPr>
          <p:spPr>
            <a:xfrm>
              <a:off x="-59214100" y="3371400"/>
              <a:ext cx="62225" cy="68550"/>
            </a:xfrm>
            <a:custGeom>
              <a:avLst/>
              <a:gdLst/>
              <a:ahLst/>
              <a:cxnLst/>
              <a:rect l="l" t="t" r="r" b="b"/>
              <a:pathLst>
                <a:path w="2489" h="2742" extrusionOk="0">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2" name="Google Shape;6652;p54"/>
            <p:cNvSpPr/>
            <p:nvPr/>
          </p:nvSpPr>
          <p:spPr>
            <a:xfrm>
              <a:off x="-59297600" y="3392600"/>
              <a:ext cx="62250" cy="48150"/>
            </a:xfrm>
            <a:custGeom>
              <a:avLst/>
              <a:gdLst/>
              <a:ahLst/>
              <a:cxnLst/>
              <a:rect l="l" t="t" r="r" b="b"/>
              <a:pathLst>
                <a:path w="2490" h="1926" extrusionOk="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3" name="Google Shape;6653;p54"/>
          <p:cNvGrpSpPr/>
          <p:nvPr/>
        </p:nvGrpSpPr>
        <p:grpSpPr>
          <a:xfrm>
            <a:off x="1295729" y="1533705"/>
            <a:ext cx="367261" cy="364686"/>
            <a:chOff x="-64781025" y="3361050"/>
            <a:chExt cx="317425" cy="315200"/>
          </a:xfrm>
        </p:grpSpPr>
        <p:sp>
          <p:nvSpPr>
            <p:cNvPr id="6654" name="Google Shape;6654;p54"/>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5" name="Google Shape;6655;p54"/>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6" name="Google Shape;6656;p54"/>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7" name="Google Shape;6657;p54"/>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58" name="Google Shape;6658;p54"/>
          <p:cNvSpPr/>
          <p:nvPr/>
        </p:nvSpPr>
        <p:spPr>
          <a:xfrm>
            <a:off x="1295604" y="1976311"/>
            <a:ext cx="367261" cy="365438"/>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9" name="Google Shape;6659;p54"/>
          <p:cNvSpPr/>
          <p:nvPr/>
        </p:nvSpPr>
        <p:spPr>
          <a:xfrm>
            <a:off x="1322938" y="2404313"/>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0" name="Google Shape;6660;p54"/>
          <p:cNvSpPr/>
          <p:nvPr/>
        </p:nvSpPr>
        <p:spPr>
          <a:xfrm>
            <a:off x="3508223" y="1572954"/>
            <a:ext cx="366335" cy="2861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61" name="Google Shape;6661;p54"/>
          <p:cNvGrpSpPr/>
          <p:nvPr/>
        </p:nvGrpSpPr>
        <p:grpSpPr>
          <a:xfrm>
            <a:off x="3500129" y="1975144"/>
            <a:ext cx="382765" cy="367810"/>
            <a:chOff x="-62890750" y="3747425"/>
            <a:chExt cx="330825" cy="317900"/>
          </a:xfrm>
        </p:grpSpPr>
        <p:sp>
          <p:nvSpPr>
            <p:cNvPr id="6662" name="Google Shape;6662;p54"/>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3" name="Google Shape;6663;p54"/>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4" name="Google Shape;6664;p54"/>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5" name="Google Shape;6665;p54"/>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6" name="Google Shape;6666;p54"/>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7" name="Google Shape;6667;p54"/>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8" name="Google Shape;6668;p54"/>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9" name="Google Shape;6669;p54"/>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0" name="Google Shape;6670;p54"/>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1" name="Google Shape;6671;p54"/>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2" name="Google Shape;6672;p54"/>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3" name="Google Shape;6673;p54"/>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4" name="Google Shape;6674;p54"/>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5" name="Google Shape;6675;p54"/>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6" name="Google Shape;6676;p54"/>
          <p:cNvGrpSpPr/>
          <p:nvPr/>
        </p:nvGrpSpPr>
        <p:grpSpPr>
          <a:xfrm>
            <a:off x="3507881" y="2404781"/>
            <a:ext cx="367261" cy="366364"/>
            <a:chOff x="-62884425" y="4111775"/>
            <a:chExt cx="317425" cy="316650"/>
          </a:xfrm>
        </p:grpSpPr>
        <p:sp>
          <p:nvSpPr>
            <p:cNvPr id="6677" name="Google Shape;6677;p54"/>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8" name="Google Shape;6678;p54"/>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9" name="Google Shape;6679;p54"/>
          <p:cNvGrpSpPr/>
          <p:nvPr/>
        </p:nvGrpSpPr>
        <p:grpSpPr>
          <a:xfrm>
            <a:off x="2180515" y="2900850"/>
            <a:ext cx="365438" cy="360001"/>
            <a:chOff x="-60991775" y="3376900"/>
            <a:chExt cx="315850" cy="311150"/>
          </a:xfrm>
        </p:grpSpPr>
        <p:sp>
          <p:nvSpPr>
            <p:cNvPr id="6680" name="Google Shape;6680;p54"/>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1" name="Google Shape;6681;p54"/>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2" name="Google Shape;6682;p54"/>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3" name="Google Shape;6683;p54"/>
          <p:cNvGrpSpPr/>
          <p:nvPr/>
        </p:nvGrpSpPr>
        <p:grpSpPr>
          <a:xfrm>
            <a:off x="2180052" y="3351714"/>
            <a:ext cx="366364" cy="359075"/>
            <a:chOff x="-60988625" y="3740800"/>
            <a:chExt cx="316650" cy="310350"/>
          </a:xfrm>
        </p:grpSpPr>
        <p:sp>
          <p:nvSpPr>
            <p:cNvPr id="6684" name="Google Shape;6684;p54"/>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5" name="Google Shape;6685;p54"/>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6" name="Google Shape;6686;p54"/>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7" name="Google Shape;6687;p54"/>
          <p:cNvGrpSpPr/>
          <p:nvPr/>
        </p:nvGrpSpPr>
        <p:grpSpPr>
          <a:xfrm>
            <a:off x="2180052" y="3807165"/>
            <a:ext cx="366364" cy="365207"/>
            <a:chOff x="-60987850" y="4100950"/>
            <a:chExt cx="316650" cy="315650"/>
          </a:xfrm>
        </p:grpSpPr>
        <p:sp>
          <p:nvSpPr>
            <p:cNvPr id="6688" name="Google Shape;6688;p54"/>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9" name="Google Shape;6689;p54"/>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0" name="Google Shape;6690;p54"/>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1" name="Google Shape;6691;p54"/>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2" name="Google Shape;6692;p54"/>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3" name="Google Shape;6693;p54"/>
          <p:cNvGrpSpPr/>
          <p:nvPr/>
        </p:nvGrpSpPr>
        <p:grpSpPr>
          <a:xfrm>
            <a:off x="3949836" y="3352625"/>
            <a:ext cx="369083" cy="357253"/>
            <a:chOff x="-59447250" y="3706150"/>
            <a:chExt cx="319000" cy="308775"/>
          </a:xfrm>
        </p:grpSpPr>
        <p:sp>
          <p:nvSpPr>
            <p:cNvPr id="6694" name="Google Shape;6694;p54"/>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5" name="Google Shape;6695;p54"/>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6" name="Google Shape;6696;p54"/>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7" name="Google Shape;6697;p54"/>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8" name="Google Shape;6698;p54"/>
          <p:cNvGrpSpPr/>
          <p:nvPr/>
        </p:nvGrpSpPr>
        <p:grpSpPr>
          <a:xfrm>
            <a:off x="1738564" y="1533936"/>
            <a:ext cx="368186" cy="364224"/>
            <a:chOff x="-64406125" y="3362225"/>
            <a:chExt cx="318225" cy="314800"/>
          </a:xfrm>
        </p:grpSpPr>
        <p:sp>
          <p:nvSpPr>
            <p:cNvPr id="6699" name="Google Shape;6699;p54"/>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0" name="Google Shape;6700;p54"/>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01" name="Google Shape;6701;p54"/>
          <p:cNvSpPr/>
          <p:nvPr/>
        </p:nvSpPr>
        <p:spPr>
          <a:xfrm>
            <a:off x="1801771" y="1975400"/>
            <a:ext cx="241524" cy="367261"/>
          </a:xfrm>
          <a:custGeom>
            <a:avLst/>
            <a:gdLst/>
            <a:ahLst/>
            <a:cxnLst/>
            <a:rect l="l" t="t" r="r" b="b"/>
            <a:pathLst>
              <a:path w="8350" h="12697" extrusionOk="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02" name="Google Shape;6702;p54"/>
          <p:cNvGrpSpPr/>
          <p:nvPr/>
        </p:nvGrpSpPr>
        <p:grpSpPr>
          <a:xfrm>
            <a:off x="1739027" y="2404781"/>
            <a:ext cx="367261" cy="366364"/>
            <a:chOff x="-64410850" y="4094450"/>
            <a:chExt cx="317425" cy="316650"/>
          </a:xfrm>
        </p:grpSpPr>
        <p:sp>
          <p:nvSpPr>
            <p:cNvPr id="6703" name="Google Shape;6703;p54"/>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4" name="Google Shape;6704;p54"/>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5" name="Google Shape;6705;p54"/>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06" name="Google Shape;6706;p54"/>
          <p:cNvSpPr/>
          <p:nvPr/>
        </p:nvSpPr>
        <p:spPr>
          <a:xfrm>
            <a:off x="3983247" y="1532300"/>
            <a:ext cx="319882" cy="36746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07" name="Google Shape;6707;p54"/>
          <p:cNvGrpSpPr/>
          <p:nvPr/>
        </p:nvGrpSpPr>
        <p:grpSpPr>
          <a:xfrm>
            <a:off x="3960575" y="1974854"/>
            <a:ext cx="365467" cy="368389"/>
            <a:chOff x="-62516625" y="3743175"/>
            <a:chExt cx="315875" cy="318400"/>
          </a:xfrm>
        </p:grpSpPr>
        <p:sp>
          <p:nvSpPr>
            <p:cNvPr id="6708" name="Google Shape;6708;p54"/>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9" name="Google Shape;6709;p54"/>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0" name="Google Shape;6710;p54"/>
          <p:cNvGrpSpPr/>
          <p:nvPr/>
        </p:nvGrpSpPr>
        <p:grpSpPr>
          <a:xfrm>
            <a:off x="3967415" y="2424826"/>
            <a:ext cx="351786" cy="326274"/>
            <a:chOff x="-62511900" y="4129100"/>
            <a:chExt cx="304050" cy="282000"/>
          </a:xfrm>
        </p:grpSpPr>
        <p:sp>
          <p:nvSpPr>
            <p:cNvPr id="6711" name="Google Shape;6711;p54"/>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2" name="Google Shape;6712;p54"/>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3" name="Google Shape;6713;p54"/>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4" name="Google Shape;6714;p54"/>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5" name="Google Shape;6715;p54"/>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6" name="Google Shape;6716;p54"/>
          <p:cNvGrpSpPr/>
          <p:nvPr/>
        </p:nvGrpSpPr>
        <p:grpSpPr>
          <a:xfrm>
            <a:off x="2645537" y="2897220"/>
            <a:ext cx="310770" cy="367261"/>
            <a:chOff x="-60597975" y="3367475"/>
            <a:chExt cx="268600" cy="317425"/>
          </a:xfrm>
        </p:grpSpPr>
        <p:sp>
          <p:nvSpPr>
            <p:cNvPr id="6717" name="Google Shape;6717;p54"/>
            <p:cNvSpPr/>
            <p:nvPr/>
          </p:nvSpPr>
          <p:spPr>
            <a:xfrm>
              <a:off x="-60535750" y="3495075"/>
              <a:ext cx="206375" cy="82725"/>
            </a:xfrm>
            <a:custGeom>
              <a:avLst/>
              <a:gdLst/>
              <a:ahLst/>
              <a:cxnLst/>
              <a:rect l="l" t="t" r="r" b="b"/>
              <a:pathLst>
                <a:path w="8255" h="3309" extrusionOk="0">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8" name="Google Shape;6718;p54"/>
            <p:cNvSpPr/>
            <p:nvPr/>
          </p:nvSpPr>
          <p:spPr>
            <a:xfrm>
              <a:off x="-60432575" y="3367475"/>
              <a:ext cx="20500" cy="47275"/>
            </a:xfrm>
            <a:custGeom>
              <a:avLst/>
              <a:gdLst/>
              <a:ahLst/>
              <a:cxnLst/>
              <a:rect l="l" t="t" r="r" b="b"/>
              <a:pathLst>
                <a:path w="820" h="1891" extrusionOk="0">
                  <a:moveTo>
                    <a:pt x="1" y="0"/>
                  </a:moveTo>
                  <a:lnTo>
                    <a:pt x="1" y="1891"/>
                  </a:lnTo>
                  <a:cubicBezTo>
                    <a:pt x="127" y="1765"/>
                    <a:pt x="221" y="1639"/>
                    <a:pt x="379" y="1639"/>
                  </a:cubicBezTo>
                  <a:cubicBezTo>
                    <a:pt x="600" y="1639"/>
                    <a:pt x="694" y="1765"/>
                    <a:pt x="820" y="1891"/>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9" name="Google Shape;6719;p54"/>
            <p:cNvSpPr/>
            <p:nvPr/>
          </p:nvSpPr>
          <p:spPr>
            <a:xfrm>
              <a:off x="-60535750" y="3367475"/>
              <a:ext cx="206375" cy="107150"/>
            </a:xfrm>
            <a:custGeom>
              <a:avLst/>
              <a:gdLst/>
              <a:ahLst/>
              <a:cxnLst/>
              <a:rect l="l" t="t" r="r" b="b"/>
              <a:pathLst>
                <a:path w="8255" h="4286" extrusionOk="0">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0" name="Google Shape;6720;p54"/>
            <p:cNvSpPr/>
            <p:nvPr/>
          </p:nvSpPr>
          <p:spPr>
            <a:xfrm>
              <a:off x="-60597975" y="3368175"/>
              <a:ext cx="40200" cy="316725"/>
            </a:xfrm>
            <a:custGeom>
              <a:avLst/>
              <a:gdLst/>
              <a:ahLst/>
              <a:cxnLst/>
              <a:rect l="l" t="t" r="r" b="b"/>
              <a:pathLst>
                <a:path w="1608" h="12669" extrusionOk="0">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1" name="Google Shape;6721;p54"/>
            <p:cNvSpPr/>
            <p:nvPr/>
          </p:nvSpPr>
          <p:spPr>
            <a:xfrm>
              <a:off x="-60535750" y="3597450"/>
              <a:ext cx="206375" cy="86675"/>
            </a:xfrm>
            <a:custGeom>
              <a:avLst/>
              <a:gdLst/>
              <a:ahLst/>
              <a:cxnLst/>
              <a:rect l="l" t="t" r="r" b="b"/>
              <a:pathLst>
                <a:path w="8255" h="3467" extrusionOk="0">
                  <a:moveTo>
                    <a:pt x="1" y="1"/>
                  </a:moveTo>
                  <a:lnTo>
                    <a:pt x="1" y="3466"/>
                  </a:lnTo>
                  <a:lnTo>
                    <a:pt x="7026" y="3466"/>
                  </a:lnTo>
                  <a:cubicBezTo>
                    <a:pt x="7720" y="3466"/>
                    <a:pt x="8255" y="2931"/>
                    <a:pt x="8255" y="2206"/>
                  </a:cubicBezTo>
                  <a:lnTo>
                    <a:pt x="82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22" name="Google Shape;6722;p54"/>
          <p:cNvSpPr/>
          <p:nvPr/>
        </p:nvSpPr>
        <p:spPr>
          <a:xfrm>
            <a:off x="2616264" y="3348731"/>
            <a:ext cx="369083" cy="365005"/>
          </a:xfrm>
          <a:custGeom>
            <a:avLst/>
            <a:gdLst/>
            <a:ahLst/>
            <a:cxnLst/>
            <a:rect l="l" t="t" r="r" b="b"/>
            <a:pathLst>
              <a:path w="12760" h="12619" extrusionOk="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23" name="Google Shape;6723;p54"/>
          <p:cNvGrpSpPr/>
          <p:nvPr/>
        </p:nvGrpSpPr>
        <p:grpSpPr>
          <a:xfrm>
            <a:off x="2617740" y="3858536"/>
            <a:ext cx="366364" cy="262465"/>
            <a:chOff x="-60621600" y="4145650"/>
            <a:chExt cx="316650" cy="226850"/>
          </a:xfrm>
        </p:grpSpPr>
        <p:sp>
          <p:nvSpPr>
            <p:cNvPr id="6724" name="Google Shape;6724;p54"/>
            <p:cNvSpPr/>
            <p:nvPr/>
          </p:nvSpPr>
          <p:spPr>
            <a:xfrm>
              <a:off x="-60463275" y="4249600"/>
              <a:ext cx="61450" cy="60675"/>
            </a:xfrm>
            <a:custGeom>
              <a:avLst/>
              <a:gdLst/>
              <a:ahLst/>
              <a:cxnLst/>
              <a:rect l="l" t="t" r="r" b="b"/>
              <a:pathLst>
                <a:path w="2458" h="2427" extrusionOk="0">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5" name="Google Shape;6725;p54"/>
            <p:cNvSpPr/>
            <p:nvPr/>
          </p:nvSpPr>
          <p:spPr>
            <a:xfrm>
              <a:off x="-60526300" y="4249600"/>
              <a:ext cx="48075" cy="60675"/>
            </a:xfrm>
            <a:custGeom>
              <a:avLst/>
              <a:gdLst/>
              <a:ahLst/>
              <a:cxnLst/>
              <a:rect l="l" t="t" r="r" b="b"/>
              <a:pathLst>
                <a:path w="1923" h="2427" extrusionOk="0">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6" name="Google Shape;6726;p54"/>
            <p:cNvSpPr/>
            <p:nvPr/>
          </p:nvSpPr>
          <p:spPr>
            <a:xfrm>
              <a:off x="-60621600" y="4145650"/>
              <a:ext cx="316650" cy="226850"/>
            </a:xfrm>
            <a:custGeom>
              <a:avLst/>
              <a:gdLst/>
              <a:ahLst/>
              <a:cxnLst/>
              <a:rect l="l" t="t" r="r" b="b"/>
              <a:pathLst>
                <a:path w="12666" h="9074" extrusionOk="0">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7" name="Google Shape;6727;p54"/>
          <p:cNvGrpSpPr/>
          <p:nvPr/>
        </p:nvGrpSpPr>
        <p:grpSpPr>
          <a:xfrm>
            <a:off x="3954392" y="3807035"/>
            <a:ext cx="359972" cy="365467"/>
            <a:chOff x="-59400775" y="4084200"/>
            <a:chExt cx="311125" cy="315875"/>
          </a:xfrm>
        </p:grpSpPr>
        <p:sp>
          <p:nvSpPr>
            <p:cNvPr id="6728" name="Google Shape;6728;p54"/>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9" name="Google Shape;6729;p54"/>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0" name="Google Shape;6730;p54"/>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1" name="Google Shape;6731;p54"/>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2" name="Google Shape;6732;p54"/>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3" name="Google Shape;6733;p54"/>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4" name="Google Shape;6734;p54"/>
          <p:cNvGrpSpPr/>
          <p:nvPr/>
        </p:nvGrpSpPr>
        <p:grpSpPr>
          <a:xfrm>
            <a:off x="2178486" y="1532866"/>
            <a:ext cx="365438" cy="366364"/>
            <a:chOff x="-64044600" y="3360375"/>
            <a:chExt cx="315850" cy="316650"/>
          </a:xfrm>
        </p:grpSpPr>
        <p:sp>
          <p:nvSpPr>
            <p:cNvPr id="6735" name="Google Shape;6735;p54"/>
            <p:cNvSpPr/>
            <p:nvPr/>
          </p:nvSpPr>
          <p:spPr>
            <a:xfrm>
              <a:off x="-63980025" y="3532875"/>
              <a:ext cx="185900" cy="144150"/>
            </a:xfrm>
            <a:custGeom>
              <a:avLst/>
              <a:gdLst/>
              <a:ahLst/>
              <a:cxnLst/>
              <a:rect l="l" t="t" r="r" b="b"/>
              <a:pathLst>
                <a:path w="7436" h="5766" extrusionOk="0">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6" name="Google Shape;6736;p54"/>
            <p:cNvSpPr/>
            <p:nvPr/>
          </p:nvSpPr>
          <p:spPr>
            <a:xfrm>
              <a:off x="-64044600" y="3360375"/>
              <a:ext cx="315850" cy="152825"/>
            </a:xfrm>
            <a:custGeom>
              <a:avLst/>
              <a:gdLst/>
              <a:ahLst/>
              <a:cxnLst/>
              <a:rect l="l" t="t" r="r" b="b"/>
              <a:pathLst>
                <a:path w="12634" h="6113" extrusionOk="0">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7" name="Google Shape;6737;p54"/>
            <p:cNvSpPr/>
            <p:nvPr/>
          </p:nvSpPr>
          <p:spPr>
            <a:xfrm>
              <a:off x="-63945375" y="3408425"/>
              <a:ext cx="117375" cy="103200"/>
            </a:xfrm>
            <a:custGeom>
              <a:avLst/>
              <a:gdLst/>
              <a:ahLst/>
              <a:cxnLst/>
              <a:rect l="l" t="t" r="r" b="b"/>
              <a:pathLst>
                <a:path w="4695" h="4128" extrusionOk="0">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8" name="Google Shape;6738;p54"/>
          <p:cNvGrpSpPr/>
          <p:nvPr/>
        </p:nvGrpSpPr>
        <p:grpSpPr>
          <a:xfrm>
            <a:off x="2204909" y="1975418"/>
            <a:ext cx="312592" cy="367261"/>
            <a:chOff x="-64022550" y="3727425"/>
            <a:chExt cx="270175" cy="317425"/>
          </a:xfrm>
        </p:grpSpPr>
        <p:sp>
          <p:nvSpPr>
            <p:cNvPr id="6739" name="Google Shape;6739;p54"/>
            <p:cNvSpPr/>
            <p:nvPr/>
          </p:nvSpPr>
          <p:spPr>
            <a:xfrm>
              <a:off x="-64022550" y="3912500"/>
              <a:ext cx="270175" cy="90600"/>
            </a:xfrm>
            <a:custGeom>
              <a:avLst/>
              <a:gdLst/>
              <a:ahLst/>
              <a:cxnLst/>
              <a:rect l="l" t="t" r="r" b="b"/>
              <a:pathLst>
                <a:path w="10807" h="3624" extrusionOk="0">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0" name="Google Shape;6740;p54"/>
            <p:cNvSpPr/>
            <p:nvPr/>
          </p:nvSpPr>
          <p:spPr>
            <a:xfrm>
              <a:off x="-64000500" y="4023550"/>
              <a:ext cx="227650" cy="21300"/>
            </a:xfrm>
            <a:custGeom>
              <a:avLst/>
              <a:gdLst/>
              <a:ahLst/>
              <a:cxnLst/>
              <a:rect l="l" t="t" r="r" b="b"/>
              <a:pathLst>
                <a:path w="9106" h="852" extrusionOk="0">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1" name="Google Shape;6741;p54"/>
            <p:cNvSpPr/>
            <p:nvPr/>
          </p:nvSpPr>
          <p:spPr>
            <a:xfrm>
              <a:off x="-63960325" y="3727425"/>
              <a:ext cx="144925" cy="165425"/>
            </a:xfrm>
            <a:custGeom>
              <a:avLst/>
              <a:gdLst/>
              <a:ahLst/>
              <a:cxnLst/>
              <a:rect l="l" t="t" r="r" b="b"/>
              <a:pathLst>
                <a:path w="5797" h="6617" extrusionOk="0">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2" name="Google Shape;6742;p54"/>
          <p:cNvGrpSpPr/>
          <p:nvPr/>
        </p:nvGrpSpPr>
        <p:grpSpPr>
          <a:xfrm>
            <a:off x="2229047" y="2404318"/>
            <a:ext cx="264317" cy="367290"/>
            <a:chOff x="-64001300" y="4093650"/>
            <a:chExt cx="228450" cy="317450"/>
          </a:xfrm>
        </p:grpSpPr>
        <p:sp>
          <p:nvSpPr>
            <p:cNvPr id="6743" name="Google Shape;6743;p54"/>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4" name="Google Shape;6744;p54"/>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5" name="Google Shape;6745;p54"/>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6" name="Google Shape;6746;p54"/>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7" name="Google Shape;6747;p54"/>
          <p:cNvGrpSpPr/>
          <p:nvPr/>
        </p:nvGrpSpPr>
        <p:grpSpPr>
          <a:xfrm>
            <a:off x="848051" y="2897610"/>
            <a:ext cx="359972" cy="366480"/>
            <a:chOff x="-62148800" y="3377700"/>
            <a:chExt cx="311125" cy="316750"/>
          </a:xfrm>
        </p:grpSpPr>
        <p:sp>
          <p:nvSpPr>
            <p:cNvPr id="6748" name="Google Shape;6748;p54"/>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9" name="Google Shape;6749;p54"/>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0" name="Google Shape;6750;p54"/>
          <p:cNvGrpSpPr/>
          <p:nvPr/>
        </p:nvGrpSpPr>
        <p:grpSpPr>
          <a:xfrm>
            <a:off x="843958" y="3347607"/>
            <a:ext cx="368157" cy="367290"/>
            <a:chOff x="-62154300" y="3743950"/>
            <a:chExt cx="318200" cy="317450"/>
          </a:xfrm>
        </p:grpSpPr>
        <p:sp>
          <p:nvSpPr>
            <p:cNvPr id="6751" name="Google Shape;6751;p54"/>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2" name="Google Shape;6752;p54"/>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3" name="Google Shape;6753;p54"/>
          <p:cNvGrpSpPr/>
          <p:nvPr/>
        </p:nvGrpSpPr>
        <p:grpSpPr>
          <a:xfrm>
            <a:off x="843944" y="3806587"/>
            <a:ext cx="368186" cy="366364"/>
            <a:chOff x="-62151950" y="4111775"/>
            <a:chExt cx="318225" cy="316650"/>
          </a:xfrm>
        </p:grpSpPr>
        <p:sp>
          <p:nvSpPr>
            <p:cNvPr id="6754" name="Google Shape;6754;p54"/>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5" name="Google Shape;6755;p54"/>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6" name="Google Shape;6756;p54"/>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7" name="Google Shape;6757;p54"/>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8" name="Google Shape;6758;p54"/>
          <p:cNvGrpSpPr/>
          <p:nvPr/>
        </p:nvGrpSpPr>
        <p:grpSpPr>
          <a:xfrm>
            <a:off x="3062568" y="2897133"/>
            <a:ext cx="368157" cy="367434"/>
            <a:chOff x="-60254550" y="3367325"/>
            <a:chExt cx="318200" cy="317575"/>
          </a:xfrm>
        </p:grpSpPr>
        <p:sp>
          <p:nvSpPr>
            <p:cNvPr id="6759" name="Google Shape;6759;p54"/>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0" name="Google Shape;6760;p54"/>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1" name="Google Shape;6761;p54"/>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2" name="Google Shape;6762;p54"/>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3" name="Google Shape;6763;p54"/>
          <p:cNvGrpSpPr/>
          <p:nvPr/>
        </p:nvGrpSpPr>
        <p:grpSpPr>
          <a:xfrm>
            <a:off x="3063465" y="3348127"/>
            <a:ext cx="366364" cy="366248"/>
            <a:chOff x="-60255350" y="3733825"/>
            <a:chExt cx="316650" cy="316550"/>
          </a:xfrm>
        </p:grpSpPr>
        <p:sp>
          <p:nvSpPr>
            <p:cNvPr id="6764" name="Google Shape;6764;p54"/>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5" name="Google Shape;6765;p54"/>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6" name="Google Shape;6766;p54"/>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7" name="Google Shape;6767;p54"/>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8" name="Google Shape;6768;p54"/>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9" name="Google Shape;6769;p54"/>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0" name="Google Shape;6770;p54"/>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1" name="Google Shape;6771;p54"/>
          <p:cNvGrpSpPr/>
          <p:nvPr/>
        </p:nvGrpSpPr>
        <p:grpSpPr>
          <a:xfrm>
            <a:off x="3091262" y="3807035"/>
            <a:ext cx="310770" cy="365467"/>
            <a:chOff x="-60232500" y="4101525"/>
            <a:chExt cx="268600" cy="315875"/>
          </a:xfrm>
        </p:grpSpPr>
        <p:sp>
          <p:nvSpPr>
            <p:cNvPr id="6772" name="Google Shape;6772;p54"/>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3" name="Google Shape;6773;p54"/>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74" name="Google Shape;6774;p54"/>
          <p:cNvSpPr/>
          <p:nvPr/>
        </p:nvSpPr>
        <p:spPr>
          <a:xfrm>
            <a:off x="2179036" y="4275969"/>
            <a:ext cx="366335" cy="367290"/>
          </a:xfrm>
          <a:custGeom>
            <a:avLst/>
            <a:gdLst/>
            <a:ahLst/>
            <a:cxnLst/>
            <a:rect l="l" t="t" r="r" b="b"/>
            <a:pathLst>
              <a:path w="12665" h="12698" extrusionOk="0">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75" name="Google Shape;6775;p54"/>
          <p:cNvGrpSpPr/>
          <p:nvPr/>
        </p:nvGrpSpPr>
        <p:grpSpPr>
          <a:xfrm>
            <a:off x="2624262" y="1532866"/>
            <a:ext cx="368186" cy="366364"/>
            <a:chOff x="-63679950" y="3360375"/>
            <a:chExt cx="318225" cy="316650"/>
          </a:xfrm>
        </p:grpSpPr>
        <p:sp>
          <p:nvSpPr>
            <p:cNvPr id="6776" name="Google Shape;6776;p54"/>
            <p:cNvSpPr/>
            <p:nvPr/>
          </p:nvSpPr>
          <p:spPr>
            <a:xfrm>
              <a:off x="-63497200" y="3423400"/>
              <a:ext cx="40975" cy="40975"/>
            </a:xfrm>
            <a:custGeom>
              <a:avLst/>
              <a:gdLst/>
              <a:ahLst/>
              <a:cxnLst/>
              <a:rect l="l" t="t" r="r" b="b"/>
              <a:pathLst>
                <a:path w="1639" h="1639" extrusionOk="0">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7" name="Google Shape;6777;p54"/>
            <p:cNvSpPr/>
            <p:nvPr/>
          </p:nvSpPr>
          <p:spPr>
            <a:xfrm>
              <a:off x="-63516900" y="3485625"/>
              <a:ext cx="79575" cy="29950"/>
            </a:xfrm>
            <a:custGeom>
              <a:avLst/>
              <a:gdLst/>
              <a:ahLst/>
              <a:cxnLst/>
              <a:rect l="l" t="t" r="r" b="b"/>
              <a:pathLst>
                <a:path w="3183" h="1198" extrusionOk="0">
                  <a:moveTo>
                    <a:pt x="1607" y="0"/>
                  </a:moveTo>
                  <a:cubicBezTo>
                    <a:pt x="820" y="0"/>
                    <a:pt x="190" y="504"/>
                    <a:pt x="1" y="1197"/>
                  </a:cubicBezTo>
                  <a:lnTo>
                    <a:pt x="3183" y="1197"/>
                  </a:lnTo>
                  <a:cubicBezTo>
                    <a:pt x="3025" y="504"/>
                    <a:pt x="2395"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8" name="Google Shape;6778;p54"/>
            <p:cNvSpPr/>
            <p:nvPr/>
          </p:nvSpPr>
          <p:spPr>
            <a:xfrm>
              <a:off x="-63618500" y="3360375"/>
              <a:ext cx="256775" cy="256600"/>
            </a:xfrm>
            <a:custGeom>
              <a:avLst/>
              <a:gdLst/>
              <a:ahLst/>
              <a:cxnLst/>
              <a:rect l="l" t="t" r="r" b="b"/>
              <a:pathLst>
                <a:path w="10271" h="10264" extrusionOk="0">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9" name="Google Shape;6779;p54"/>
            <p:cNvSpPr/>
            <p:nvPr/>
          </p:nvSpPr>
          <p:spPr>
            <a:xfrm>
              <a:off x="-63679950" y="3576200"/>
              <a:ext cx="102425" cy="100825"/>
            </a:xfrm>
            <a:custGeom>
              <a:avLst/>
              <a:gdLst/>
              <a:ahLst/>
              <a:cxnLst/>
              <a:rect l="l" t="t" r="r" b="b"/>
              <a:pathLst>
                <a:path w="4097" h="4033" extrusionOk="0">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80" name="Google Shape;6780;p54"/>
          <p:cNvSpPr/>
          <p:nvPr/>
        </p:nvSpPr>
        <p:spPr>
          <a:xfrm>
            <a:off x="2623229" y="1975169"/>
            <a:ext cx="370009" cy="367724"/>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81" name="Google Shape;6781;p54"/>
          <p:cNvGrpSpPr/>
          <p:nvPr/>
        </p:nvGrpSpPr>
        <p:grpSpPr>
          <a:xfrm>
            <a:off x="2622889" y="2404203"/>
            <a:ext cx="370934" cy="367521"/>
            <a:chOff x="-63679950" y="4093450"/>
            <a:chExt cx="320600" cy="317650"/>
          </a:xfrm>
        </p:grpSpPr>
        <p:sp>
          <p:nvSpPr>
            <p:cNvPr id="6782" name="Google Shape;6782;p54"/>
            <p:cNvSpPr/>
            <p:nvPr/>
          </p:nvSpPr>
          <p:spPr>
            <a:xfrm>
              <a:off x="-63595650" y="4093450"/>
              <a:ext cx="236300" cy="230425"/>
            </a:xfrm>
            <a:custGeom>
              <a:avLst/>
              <a:gdLst/>
              <a:ahLst/>
              <a:cxnLst/>
              <a:rect l="l" t="t" r="r" b="b"/>
              <a:pathLst>
                <a:path w="9452" h="9217" extrusionOk="0">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3" name="Google Shape;6783;p54"/>
            <p:cNvSpPr/>
            <p:nvPr/>
          </p:nvSpPr>
          <p:spPr>
            <a:xfrm>
              <a:off x="-63679950" y="4233850"/>
              <a:ext cx="177250" cy="177250"/>
            </a:xfrm>
            <a:custGeom>
              <a:avLst/>
              <a:gdLst/>
              <a:ahLst/>
              <a:cxnLst/>
              <a:rect l="l" t="t" r="r" b="b"/>
              <a:pathLst>
                <a:path w="7090" h="7090" extrusionOk="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4" name="Google Shape;6784;p54"/>
            <p:cNvSpPr/>
            <p:nvPr/>
          </p:nvSpPr>
          <p:spPr>
            <a:xfrm>
              <a:off x="-63548400" y="4348850"/>
              <a:ext cx="185900" cy="62250"/>
            </a:xfrm>
            <a:custGeom>
              <a:avLst/>
              <a:gdLst/>
              <a:ahLst/>
              <a:cxnLst/>
              <a:rect l="l" t="t" r="r" b="b"/>
              <a:pathLst>
                <a:path w="7436" h="2490" extrusionOk="0">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5" name="Google Shape;6785;p54"/>
          <p:cNvGrpSpPr/>
          <p:nvPr/>
        </p:nvGrpSpPr>
        <p:grpSpPr>
          <a:xfrm>
            <a:off x="1283006" y="2897205"/>
            <a:ext cx="366364" cy="367290"/>
            <a:chOff x="-61784125" y="3377700"/>
            <a:chExt cx="316650" cy="317450"/>
          </a:xfrm>
        </p:grpSpPr>
        <p:sp>
          <p:nvSpPr>
            <p:cNvPr id="6786" name="Google Shape;6786;p54"/>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7" name="Google Shape;6787;p54"/>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8" name="Google Shape;6788;p54"/>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9" name="Google Shape;6789;p54"/>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0" name="Google Shape;6790;p54"/>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1" name="Google Shape;6791;p54"/>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2" name="Google Shape;6792;p54"/>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3" name="Google Shape;6793;p54"/>
          <p:cNvGrpSpPr/>
          <p:nvPr/>
        </p:nvGrpSpPr>
        <p:grpSpPr>
          <a:xfrm>
            <a:off x="1283006" y="3347607"/>
            <a:ext cx="366364" cy="367290"/>
            <a:chOff x="-61783350" y="3743950"/>
            <a:chExt cx="316650" cy="317450"/>
          </a:xfrm>
        </p:grpSpPr>
        <p:sp>
          <p:nvSpPr>
            <p:cNvPr id="6794" name="Google Shape;6794;p54"/>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5" name="Google Shape;6795;p54"/>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96" name="Google Shape;6796;p54"/>
          <p:cNvSpPr/>
          <p:nvPr/>
        </p:nvSpPr>
        <p:spPr>
          <a:xfrm>
            <a:off x="1282887" y="3806407"/>
            <a:ext cx="366364" cy="366682"/>
          </a:xfrm>
          <a:custGeom>
            <a:avLst/>
            <a:gdLst/>
            <a:ahLst/>
            <a:cxnLst/>
            <a:rect l="l" t="t" r="r" b="b"/>
            <a:pathLst>
              <a:path w="12666" h="12677" extrusionOk="0">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7" name="Google Shape;6797;p54"/>
          <p:cNvSpPr/>
          <p:nvPr/>
        </p:nvSpPr>
        <p:spPr>
          <a:xfrm>
            <a:off x="3505689" y="2907052"/>
            <a:ext cx="366364" cy="347563"/>
          </a:xfrm>
          <a:custGeom>
            <a:avLst/>
            <a:gdLst/>
            <a:ahLst/>
            <a:cxnLst/>
            <a:rect l="l" t="t" r="r" b="b"/>
            <a:pathLst>
              <a:path w="12666" h="12016" extrusionOk="0">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8" name="Google Shape;6798;p54"/>
          <p:cNvSpPr/>
          <p:nvPr/>
        </p:nvSpPr>
        <p:spPr>
          <a:xfrm>
            <a:off x="3504778" y="3387693"/>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99" name="Google Shape;6799;p54"/>
          <p:cNvGrpSpPr/>
          <p:nvPr/>
        </p:nvGrpSpPr>
        <p:grpSpPr>
          <a:xfrm>
            <a:off x="3504430" y="3807440"/>
            <a:ext cx="369112" cy="364657"/>
            <a:chOff x="-59869425" y="4102225"/>
            <a:chExt cx="319025" cy="315175"/>
          </a:xfrm>
        </p:grpSpPr>
        <p:sp>
          <p:nvSpPr>
            <p:cNvPr id="6800" name="Google Shape;6800;p54"/>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1" name="Google Shape;6801;p54"/>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2" name="Google Shape;6802;p54"/>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3" name="Google Shape;6803;p54"/>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4" name="Google Shape;6804;p54"/>
          <p:cNvGrpSpPr/>
          <p:nvPr/>
        </p:nvGrpSpPr>
        <p:grpSpPr>
          <a:xfrm>
            <a:off x="2623233" y="4276262"/>
            <a:ext cx="366364" cy="365467"/>
            <a:chOff x="-59029025" y="3711650"/>
            <a:chExt cx="316650" cy="315875"/>
          </a:xfrm>
        </p:grpSpPr>
        <p:sp>
          <p:nvSpPr>
            <p:cNvPr id="6805" name="Google Shape;6805;p54"/>
            <p:cNvSpPr/>
            <p:nvPr/>
          </p:nvSpPr>
          <p:spPr>
            <a:xfrm>
              <a:off x="-59029025" y="3712450"/>
              <a:ext cx="70125" cy="70125"/>
            </a:xfrm>
            <a:custGeom>
              <a:avLst/>
              <a:gdLst/>
              <a:ahLst/>
              <a:cxnLst/>
              <a:rect l="l" t="t" r="r" b="b"/>
              <a:pathLst>
                <a:path w="2805" h="2805" extrusionOk="0">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6" name="Google Shape;6806;p54"/>
            <p:cNvSpPr/>
            <p:nvPr/>
          </p:nvSpPr>
          <p:spPr>
            <a:xfrm>
              <a:off x="-58782500" y="3958175"/>
              <a:ext cx="70125" cy="69350"/>
            </a:xfrm>
            <a:custGeom>
              <a:avLst/>
              <a:gdLst/>
              <a:ahLst/>
              <a:cxnLst/>
              <a:rect l="l" t="t" r="r" b="b"/>
              <a:pathLst>
                <a:path w="2805" h="2774" extrusionOk="0">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7" name="Google Shape;6807;p54"/>
            <p:cNvSpPr/>
            <p:nvPr/>
          </p:nvSpPr>
          <p:spPr>
            <a:xfrm>
              <a:off x="-58782500" y="3711650"/>
              <a:ext cx="70125" cy="70125"/>
            </a:xfrm>
            <a:custGeom>
              <a:avLst/>
              <a:gdLst/>
              <a:ahLst/>
              <a:cxnLst/>
              <a:rect l="l" t="t" r="r" b="b"/>
              <a:pathLst>
                <a:path w="2805" h="2805" extrusionOk="0">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8" name="Google Shape;6808;p54"/>
            <p:cNvSpPr/>
            <p:nvPr/>
          </p:nvSpPr>
          <p:spPr>
            <a:xfrm>
              <a:off x="-58911650" y="3880200"/>
              <a:ext cx="79550" cy="30750"/>
            </a:xfrm>
            <a:custGeom>
              <a:avLst/>
              <a:gdLst/>
              <a:ahLst/>
              <a:cxnLst/>
              <a:rect l="l" t="t" r="r" b="b"/>
              <a:pathLst>
                <a:path w="3182" h="1230" extrusionOk="0">
                  <a:moveTo>
                    <a:pt x="1607" y="1"/>
                  </a:moveTo>
                  <a:cubicBezTo>
                    <a:pt x="819" y="1"/>
                    <a:pt x="189" y="505"/>
                    <a:pt x="0" y="1230"/>
                  </a:cubicBezTo>
                  <a:lnTo>
                    <a:pt x="3182" y="1230"/>
                  </a:lnTo>
                  <a:cubicBezTo>
                    <a:pt x="3025" y="537"/>
                    <a:pt x="2394" y="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9" name="Google Shape;6809;p54"/>
            <p:cNvSpPr/>
            <p:nvPr/>
          </p:nvSpPr>
          <p:spPr>
            <a:xfrm>
              <a:off x="-58891975" y="3818000"/>
              <a:ext cx="41775" cy="41750"/>
            </a:xfrm>
            <a:custGeom>
              <a:avLst/>
              <a:gdLst/>
              <a:ahLst/>
              <a:cxnLst/>
              <a:rect l="l" t="t" r="r" b="b"/>
              <a:pathLst>
                <a:path w="1671" h="1670" extrusionOk="0">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0" name="Google Shape;6810;p54"/>
            <p:cNvSpPr/>
            <p:nvPr/>
          </p:nvSpPr>
          <p:spPr>
            <a:xfrm>
              <a:off x="-58983325" y="3755775"/>
              <a:ext cx="227625" cy="226850"/>
            </a:xfrm>
            <a:custGeom>
              <a:avLst/>
              <a:gdLst/>
              <a:ahLst/>
              <a:cxnLst/>
              <a:rect l="l" t="t" r="r" b="b"/>
              <a:pathLst>
                <a:path w="9105" h="9074" extrusionOk="0">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1" name="Google Shape;6811;p54"/>
            <p:cNvSpPr/>
            <p:nvPr/>
          </p:nvSpPr>
          <p:spPr>
            <a:xfrm>
              <a:off x="-59029025" y="3956600"/>
              <a:ext cx="70900" cy="70925"/>
            </a:xfrm>
            <a:custGeom>
              <a:avLst/>
              <a:gdLst/>
              <a:ahLst/>
              <a:cxnLst/>
              <a:rect l="l" t="t" r="r" b="b"/>
              <a:pathLst>
                <a:path w="2836" h="2837" extrusionOk="0">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2" name="Google Shape;6812;p54"/>
          <p:cNvGrpSpPr/>
          <p:nvPr/>
        </p:nvGrpSpPr>
        <p:grpSpPr>
          <a:xfrm>
            <a:off x="4859311" y="1532317"/>
            <a:ext cx="351940" cy="348188"/>
            <a:chOff x="581525" y="3254850"/>
            <a:chExt cx="297750" cy="294575"/>
          </a:xfrm>
        </p:grpSpPr>
        <p:sp>
          <p:nvSpPr>
            <p:cNvPr id="6813" name="Google Shape;6813;p54"/>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4" name="Google Shape;6814;p54"/>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5" name="Google Shape;6815;p54"/>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6" name="Google Shape;6816;p54"/>
          <p:cNvGrpSpPr/>
          <p:nvPr/>
        </p:nvGrpSpPr>
        <p:grpSpPr>
          <a:xfrm>
            <a:off x="4858380" y="1971253"/>
            <a:ext cx="353802" cy="351497"/>
            <a:chOff x="580725" y="3617925"/>
            <a:chExt cx="299325" cy="297375"/>
          </a:xfrm>
        </p:grpSpPr>
        <p:sp>
          <p:nvSpPr>
            <p:cNvPr id="6817" name="Google Shape;6817;p54"/>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8" name="Google Shape;6818;p54"/>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9" name="Google Shape;6819;p54"/>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0" name="Google Shape;6820;p54"/>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1" name="Google Shape;6821;p54"/>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2" name="Google Shape;6822;p54"/>
          <p:cNvGrpSpPr/>
          <p:nvPr/>
        </p:nvGrpSpPr>
        <p:grpSpPr>
          <a:xfrm>
            <a:off x="4860242" y="2418443"/>
            <a:ext cx="350079" cy="350079"/>
            <a:chOff x="583100" y="3982600"/>
            <a:chExt cx="296175" cy="296175"/>
          </a:xfrm>
        </p:grpSpPr>
        <p:sp>
          <p:nvSpPr>
            <p:cNvPr id="6823" name="Google Shape;6823;p54"/>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4" name="Google Shape;6824;p54"/>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5" name="Google Shape;6825;p54"/>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6" name="Google Shape;6826;p54"/>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7" name="Google Shape;6827;p54"/>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8" name="Google Shape;6828;p54"/>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9" name="Google Shape;6829;p54"/>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0" name="Google Shape;6830;p54"/>
          <p:cNvGrpSpPr/>
          <p:nvPr/>
        </p:nvGrpSpPr>
        <p:grpSpPr>
          <a:xfrm>
            <a:off x="7092856" y="1532067"/>
            <a:ext cx="307231" cy="348690"/>
            <a:chOff x="2423775" y="3226875"/>
            <a:chExt cx="259925" cy="295000"/>
          </a:xfrm>
        </p:grpSpPr>
        <p:sp>
          <p:nvSpPr>
            <p:cNvPr id="6831" name="Google Shape;6831;p54"/>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2" name="Google Shape;6832;p54"/>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3" name="Google Shape;6833;p54"/>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4" name="Google Shape;6834;p54"/>
          <p:cNvGrpSpPr/>
          <p:nvPr/>
        </p:nvGrpSpPr>
        <p:grpSpPr>
          <a:xfrm>
            <a:off x="7070043" y="1973352"/>
            <a:ext cx="352857" cy="347301"/>
            <a:chOff x="2404875" y="3592725"/>
            <a:chExt cx="298525" cy="293825"/>
          </a:xfrm>
        </p:grpSpPr>
        <p:sp>
          <p:nvSpPr>
            <p:cNvPr id="6835" name="Google Shape;6835;p54"/>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6" name="Google Shape;6836;p54"/>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7" name="Google Shape;6837;p54"/>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8" name="Google Shape;6838;p54"/>
          <p:cNvGrpSpPr/>
          <p:nvPr/>
        </p:nvGrpSpPr>
        <p:grpSpPr>
          <a:xfrm>
            <a:off x="7070974" y="2418917"/>
            <a:ext cx="350995" cy="349133"/>
            <a:chOff x="2404875" y="3955825"/>
            <a:chExt cx="296950" cy="295375"/>
          </a:xfrm>
        </p:grpSpPr>
        <p:sp>
          <p:nvSpPr>
            <p:cNvPr id="6839" name="Google Shape;6839;p54"/>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0" name="Google Shape;6840;p54"/>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1" name="Google Shape;6841;p54"/>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2" name="Google Shape;6842;p54"/>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3" name="Google Shape;6843;p54"/>
          <p:cNvGrpSpPr/>
          <p:nvPr/>
        </p:nvGrpSpPr>
        <p:grpSpPr>
          <a:xfrm>
            <a:off x="5764954" y="2883111"/>
            <a:ext cx="349163" cy="350079"/>
            <a:chOff x="4263650" y="3235150"/>
            <a:chExt cx="295400" cy="296175"/>
          </a:xfrm>
        </p:grpSpPr>
        <p:sp>
          <p:nvSpPr>
            <p:cNvPr id="6844" name="Google Shape;6844;p54"/>
            <p:cNvSpPr/>
            <p:nvPr/>
          </p:nvSpPr>
          <p:spPr>
            <a:xfrm>
              <a:off x="4393625" y="3391100"/>
              <a:ext cx="35450" cy="35475"/>
            </a:xfrm>
            <a:custGeom>
              <a:avLst/>
              <a:gdLst/>
              <a:ahLst/>
              <a:cxnLst/>
              <a:rect l="l" t="t" r="r" b="b"/>
              <a:pathLst>
                <a:path w="1418" h="1419" extrusionOk="0">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5" name="Google Shape;6845;p54"/>
            <p:cNvSpPr/>
            <p:nvPr/>
          </p:nvSpPr>
          <p:spPr>
            <a:xfrm>
              <a:off x="4377075" y="3443875"/>
              <a:ext cx="70125" cy="34675"/>
            </a:xfrm>
            <a:custGeom>
              <a:avLst/>
              <a:gdLst/>
              <a:ahLst/>
              <a:cxnLst/>
              <a:rect l="l" t="t" r="r" b="b"/>
              <a:pathLst>
                <a:path w="2805" h="1387" extrusionOk="0">
                  <a:moveTo>
                    <a:pt x="1387" y="0"/>
                  </a:moveTo>
                  <a:cubicBezTo>
                    <a:pt x="631" y="0"/>
                    <a:pt x="1" y="630"/>
                    <a:pt x="1" y="1387"/>
                  </a:cubicBezTo>
                  <a:lnTo>
                    <a:pt x="2805" y="1387"/>
                  </a:lnTo>
                  <a:cubicBezTo>
                    <a:pt x="2805" y="630"/>
                    <a:pt x="2174"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6" name="Google Shape;6846;p54"/>
            <p:cNvSpPr/>
            <p:nvPr/>
          </p:nvSpPr>
          <p:spPr>
            <a:xfrm>
              <a:off x="4333750" y="3357225"/>
              <a:ext cx="156775" cy="174100"/>
            </a:xfrm>
            <a:custGeom>
              <a:avLst/>
              <a:gdLst/>
              <a:ahLst/>
              <a:cxnLst/>
              <a:rect l="l" t="t" r="r" b="b"/>
              <a:pathLst>
                <a:path w="6271" h="6964" extrusionOk="0">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7" name="Google Shape;6847;p54"/>
            <p:cNvSpPr/>
            <p:nvPr/>
          </p:nvSpPr>
          <p:spPr>
            <a:xfrm>
              <a:off x="4316425" y="3235150"/>
              <a:ext cx="191425" cy="35475"/>
            </a:xfrm>
            <a:custGeom>
              <a:avLst/>
              <a:gdLst/>
              <a:ahLst/>
              <a:cxnLst/>
              <a:rect l="l" t="t" r="r" b="b"/>
              <a:pathLst>
                <a:path w="7657" h="1419" extrusionOk="0">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8" name="Google Shape;6848;p54"/>
            <p:cNvSpPr/>
            <p:nvPr/>
          </p:nvSpPr>
          <p:spPr>
            <a:xfrm>
              <a:off x="4263650" y="3288700"/>
              <a:ext cx="295400" cy="137875"/>
            </a:xfrm>
            <a:custGeom>
              <a:avLst/>
              <a:gdLst/>
              <a:ahLst/>
              <a:cxnLst/>
              <a:rect l="l" t="t" r="r" b="b"/>
              <a:pathLst>
                <a:path w="11816" h="5515" extrusionOk="0">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9" name="Google Shape;6849;p54"/>
          <p:cNvGrpSpPr/>
          <p:nvPr/>
        </p:nvGrpSpPr>
        <p:grpSpPr>
          <a:xfrm>
            <a:off x="5762634" y="3342272"/>
            <a:ext cx="353802" cy="327739"/>
            <a:chOff x="4266025" y="3609275"/>
            <a:chExt cx="299325" cy="277275"/>
          </a:xfrm>
        </p:grpSpPr>
        <p:sp>
          <p:nvSpPr>
            <p:cNvPr id="6850" name="Google Shape;6850;p54"/>
            <p:cNvSpPr/>
            <p:nvPr/>
          </p:nvSpPr>
          <p:spPr>
            <a:xfrm>
              <a:off x="4266025" y="3609275"/>
              <a:ext cx="299325" cy="224500"/>
            </a:xfrm>
            <a:custGeom>
              <a:avLst/>
              <a:gdLst/>
              <a:ahLst/>
              <a:cxnLst/>
              <a:rect l="l" t="t" r="r" b="b"/>
              <a:pathLst>
                <a:path w="11973" h="8980" extrusionOk="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1" name="Google Shape;6851;p54"/>
            <p:cNvSpPr/>
            <p:nvPr/>
          </p:nvSpPr>
          <p:spPr>
            <a:xfrm>
              <a:off x="4332975" y="3851850"/>
              <a:ext cx="157550" cy="34700"/>
            </a:xfrm>
            <a:custGeom>
              <a:avLst/>
              <a:gdLst/>
              <a:ahLst/>
              <a:cxnLst/>
              <a:rect l="l" t="t" r="r" b="b"/>
              <a:pathLst>
                <a:path w="6302" h="1388" extrusionOk="0">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2" name="Google Shape;6852;p54"/>
          <p:cNvGrpSpPr/>
          <p:nvPr/>
        </p:nvGrpSpPr>
        <p:grpSpPr>
          <a:xfrm>
            <a:off x="5763092" y="3807659"/>
            <a:ext cx="352886" cy="349133"/>
            <a:chOff x="4263650" y="3963700"/>
            <a:chExt cx="298550" cy="295375"/>
          </a:xfrm>
        </p:grpSpPr>
        <p:sp>
          <p:nvSpPr>
            <p:cNvPr id="6853" name="Google Shape;6853;p54"/>
            <p:cNvSpPr/>
            <p:nvPr/>
          </p:nvSpPr>
          <p:spPr>
            <a:xfrm>
              <a:off x="4384950" y="3963700"/>
              <a:ext cx="53575" cy="51225"/>
            </a:xfrm>
            <a:custGeom>
              <a:avLst/>
              <a:gdLst/>
              <a:ahLst/>
              <a:cxnLst/>
              <a:rect l="l" t="t" r="r" b="b"/>
              <a:pathLst>
                <a:path w="2143" h="2049" extrusionOk="0">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4" name="Google Shape;6854;p54"/>
            <p:cNvSpPr/>
            <p:nvPr/>
          </p:nvSpPr>
          <p:spPr>
            <a:xfrm>
              <a:off x="43156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5" name="Google Shape;6855;p54"/>
            <p:cNvSpPr/>
            <p:nvPr/>
          </p:nvSpPr>
          <p:spPr>
            <a:xfrm>
              <a:off x="44558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6" name="Google Shape;6856;p54"/>
            <p:cNvSpPr/>
            <p:nvPr/>
          </p:nvSpPr>
          <p:spPr>
            <a:xfrm>
              <a:off x="4263650" y="4085000"/>
              <a:ext cx="298550" cy="122100"/>
            </a:xfrm>
            <a:custGeom>
              <a:avLst/>
              <a:gdLst/>
              <a:ahLst/>
              <a:cxnLst/>
              <a:rect l="l" t="t" r="r" b="b"/>
              <a:pathLst>
                <a:path w="11942" h="4884" extrusionOk="0">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7" name="Google Shape;6857;p54"/>
            <p:cNvSpPr/>
            <p:nvPr/>
          </p:nvSpPr>
          <p:spPr>
            <a:xfrm>
              <a:off x="4431425" y="4196825"/>
              <a:ext cx="104000" cy="62250"/>
            </a:xfrm>
            <a:custGeom>
              <a:avLst/>
              <a:gdLst/>
              <a:ahLst/>
              <a:cxnLst/>
              <a:rect l="l" t="t" r="r" b="b"/>
              <a:pathLst>
                <a:path w="4160" h="2490" extrusionOk="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8" name="Google Shape;6858;p54"/>
            <p:cNvSpPr/>
            <p:nvPr/>
          </p:nvSpPr>
          <p:spPr>
            <a:xfrm>
              <a:off x="4359750" y="4022775"/>
              <a:ext cx="104775" cy="44125"/>
            </a:xfrm>
            <a:custGeom>
              <a:avLst/>
              <a:gdLst/>
              <a:ahLst/>
              <a:cxnLst/>
              <a:rect l="l" t="t" r="r" b="b"/>
              <a:pathLst>
                <a:path w="4191" h="1765" extrusionOk="0">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9" name="Google Shape;6859;p54"/>
            <p:cNvSpPr/>
            <p:nvPr/>
          </p:nvSpPr>
          <p:spPr>
            <a:xfrm>
              <a:off x="4291225" y="4196825"/>
              <a:ext cx="102425" cy="62250"/>
            </a:xfrm>
            <a:custGeom>
              <a:avLst/>
              <a:gdLst/>
              <a:ahLst/>
              <a:cxnLst/>
              <a:rect l="l" t="t" r="r" b="b"/>
              <a:pathLst>
                <a:path w="4097" h="2490" extrusionOk="0">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0" name="Google Shape;6860;p54"/>
          <p:cNvGrpSpPr/>
          <p:nvPr/>
        </p:nvGrpSpPr>
        <p:grpSpPr>
          <a:xfrm>
            <a:off x="8041429" y="2883111"/>
            <a:ext cx="226264" cy="350079"/>
            <a:chOff x="6164975" y="3211525"/>
            <a:chExt cx="191425" cy="296175"/>
          </a:xfrm>
        </p:grpSpPr>
        <p:sp>
          <p:nvSpPr>
            <p:cNvPr id="6861" name="Google Shape;6861;p54"/>
            <p:cNvSpPr/>
            <p:nvPr/>
          </p:nvSpPr>
          <p:spPr>
            <a:xfrm>
              <a:off x="6269750" y="3371400"/>
              <a:ext cx="68525" cy="84300"/>
            </a:xfrm>
            <a:custGeom>
              <a:avLst/>
              <a:gdLst/>
              <a:ahLst/>
              <a:cxnLst/>
              <a:rect l="l" t="t" r="r" b="b"/>
              <a:pathLst>
                <a:path w="2741" h="3372" extrusionOk="0">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2" name="Google Shape;6862;p54"/>
            <p:cNvSpPr/>
            <p:nvPr/>
          </p:nvSpPr>
          <p:spPr>
            <a:xfrm>
              <a:off x="6228775" y="3424175"/>
              <a:ext cx="62250" cy="30750"/>
            </a:xfrm>
            <a:custGeom>
              <a:avLst/>
              <a:gdLst/>
              <a:ahLst/>
              <a:cxnLst/>
              <a:rect l="l" t="t" r="r" b="b"/>
              <a:pathLst>
                <a:path w="2490" h="1230" extrusionOk="0">
                  <a:moveTo>
                    <a:pt x="1229" y="1"/>
                  </a:moveTo>
                  <a:lnTo>
                    <a:pt x="1" y="1229"/>
                  </a:lnTo>
                  <a:lnTo>
                    <a:pt x="2490" y="1229"/>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3" name="Google Shape;6863;p54"/>
            <p:cNvSpPr/>
            <p:nvPr/>
          </p:nvSpPr>
          <p:spPr>
            <a:xfrm>
              <a:off x="6182300" y="3369825"/>
              <a:ext cx="69350" cy="85100"/>
            </a:xfrm>
            <a:custGeom>
              <a:avLst/>
              <a:gdLst/>
              <a:ahLst/>
              <a:cxnLst/>
              <a:rect l="l" t="t" r="r" b="b"/>
              <a:pathLst>
                <a:path w="2774" h="3404" extrusionOk="0">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4" name="Google Shape;6864;p54"/>
            <p:cNvSpPr/>
            <p:nvPr/>
          </p:nvSpPr>
          <p:spPr>
            <a:xfrm>
              <a:off x="6164975" y="3472225"/>
              <a:ext cx="191425" cy="35475"/>
            </a:xfrm>
            <a:custGeom>
              <a:avLst/>
              <a:gdLst/>
              <a:ahLst/>
              <a:cxnLst/>
              <a:rect l="l" t="t" r="r" b="b"/>
              <a:pathLst>
                <a:path w="7657" h="1419" extrusionOk="0">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5" name="Google Shape;6865;p54"/>
            <p:cNvSpPr/>
            <p:nvPr/>
          </p:nvSpPr>
          <p:spPr>
            <a:xfrm>
              <a:off x="6164975" y="3211525"/>
              <a:ext cx="191425" cy="35475"/>
            </a:xfrm>
            <a:custGeom>
              <a:avLst/>
              <a:gdLst/>
              <a:ahLst/>
              <a:cxnLst/>
              <a:rect l="l" t="t" r="r" b="b"/>
              <a:pathLst>
                <a:path w="7657" h="1419" extrusionOk="0">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6" name="Google Shape;6866;p54"/>
            <p:cNvSpPr/>
            <p:nvPr/>
          </p:nvSpPr>
          <p:spPr>
            <a:xfrm>
              <a:off x="6183100" y="3262725"/>
              <a:ext cx="155175" cy="35650"/>
            </a:xfrm>
            <a:custGeom>
              <a:avLst/>
              <a:gdLst/>
              <a:ahLst/>
              <a:cxnLst/>
              <a:rect l="l" t="t" r="r" b="b"/>
              <a:pathLst>
                <a:path w="6207" h="1426" extrusionOk="0">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7" name="Google Shape;6867;p54"/>
            <p:cNvSpPr/>
            <p:nvPr/>
          </p:nvSpPr>
          <p:spPr>
            <a:xfrm>
              <a:off x="6181525" y="3294225"/>
              <a:ext cx="155975" cy="74050"/>
            </a:xfrm>
            <a:custGeom>
              <a:avLst/>
              <a:gdLst/>
              <a:ahLst/>
              <a:cxnLst/>
              <a:rect l="l" t="t" r="r" b="b"/>
              <a:pathLst>
                <a:path w="6239" h="2962" extrusionOk="0">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8" name="Google Shape;6868;p54"/>
          <p:cNvGrpSpPr/>
          <p:nvPr/>
        </p:nvGrpSpPr>
        <p:grpSpPr>
          <a:xfrm>
            <a:off x="5303466" y="1531387"/>
            <a:ext cx="352886" cy="350049"/>
            <a:chOff x="946175" y="3253275"/>
            <a:chExt cx="298550" cy="296150"/>
          </a:xfrm>
        </p:grpSpPr>
        <p:sp>
          <p:nvSpPr>
            <p:cNvPr id="6869" name="Google Shape;6869;p54"/>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0" name="Google Shape;6870;p54"/>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1" name="Google Shape;6871;p54"/>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2" name="Google Shape;6872;p54"/>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3" name="Google Shape;6873;p54"/>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4" name="Google Shape;6874;p54"/>
          <p:cNvGrpSpPr/>
          <p:nvPr/>
        </p:nvGrpSpPr>
        <p:grpSpPr>
          <a:xfrm>
            <a:off x="5304397" y="1973351"/>
            <a:ext cx="351024" cy="347301"/>
            <a:chOff x="946175" y="3619500"/>
            <a:chExt cx="296975" cy="293825"/>
          </a:xfrm>
        </p:grpSpPr>
        <p:sp>
          <p:nvSpPr>
            <p:cNvPr id="6875" name="Google Shape;6875;p54"/>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6" name="Google Shape;6876;p54"/>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7" name="Google Shape;6877;p54"/>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8" name="Google Shape;6878;p54"/>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9" name="Google Shape;6879;p54"/>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0" name="Google Shape;6880;p54"/>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1" name="Google Shape;6881;p54"/>
          <p:cNvGrpSpPr/>
          <p:nvPr/>
        </p:nvGrpSpPr>
        <p:grpSpPr>
          <a:xfrm>
            <a:off x="5303939" y="2417985"/>
            <a:ext cx="351940" cy="350995"/>
            <a:chOff x="944600" y="3981825"/>
            <a:chExt cx="297750" cy="296950"/>
          </a:xfrm>
        </p:grpSpPr>
        <p:sp>
          <p:nvSpPr>
            <p:cNvPr id="6882" name="Google Shape;6882;p54"/>
            <p:cNvSpPr/>
            <p:nvPr/>
          </p:nvSpPr>
          <p:spPr>
            <a:xfrm>
              <a:off x="944600" y="3981825"/>
              <a:ext cx="297750" cy="296950"/>
            </a:xfrm>
            <a:custGeom>
              <a:avLst/>
              <a:gdLst/>
              <a:ahLst/>
              <a:cxnLst/>
              <a:rect l="l" t="t" r="r" b="b"/>
              <a:pathLst>
                <a:path w="11910" h="11878" extrusionOk="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3" name="Google Shape;6883;p54"/>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4" name="Google Shape;6884;p54"/>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5" name="Google Shape;6885;p54"/>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6" name="Google Shape;6886;p54"/>
          <p:cNvGrpSpPr/>
          <p:nvPr/>
        </p:nvGrpSpPr>
        <p:grpSpPr>
          <a:xfrm>
            <a:off x="7520875" y="1531845"/>
            <a:ext cx="350079" cy="349133"/>
            <a:chOff x="2768750" y="3227275"/>
            <a:chExt cx="296175" cy="295375"/>
          </a:xfrm>
        </p:grpSpPr>
        <p:sp>
          <p:nvSpPr>
            <p:cNvPr id="6887" name="Google Shape;6887;p54"/>
            <p:cNvSpPr/>
            <p:nvPr/>
          </p:nvSpPr>
          <p:spPr>
            <a:xfrm>
              <a:off x="2882950" y="3227275"/>
              <a:ext cx="68550" cy="69325"/>
            </a:xfrm>
            <a:custGeom>
              <a:avLst/>
              <a:gdLst/>
              <a:ahLst/>
              <a:cxnLst/>
              <a:rect l="l" t="t" r="r" b="b"/>
              <a:pathLst>
                <a:path w="2742" h="2773" extrusionOk="0">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8" name="Google Shape;6888;p54"/>
            <p:cNvSpPr/>
            <p:nvPr/>
          </p:nvSpPr>
          <p:spPr>
            <a:xfrm>
              <a:off x="2856175" y="3436000"/>
              <a:ext cx="17350" cy="34675"/>
            </a:xfrm>
            <a:custGeom>
              <a:avLst/>
              <a:gdLst/>
              <a:ahLst/>
              <a:cxnLst/>
              <a:rect l="l" t="t" r="r" b="b"/>
              <a:pathLst>
                <a:path w="694" h="1387" extrusionOk="0">
                  <a:moveTo>
                    <a:pt x="0" y="0"/>
                  </a:moveTo>
                  <a:lnTo>
                    <a:pt x="0" y="1386"/>
                  </a:lnTo>
                  <a:lnTo>
                    <a:pt x="694" y="1386"/>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9" name="Google Shape;6889;p54"/>
            <p:cNvSpPr/>
            <p:nvPr/>
          </p:nvSpPr>
          <p:spPr>
            <a:xfrm>
              <a:off x="2890050" y="3436000"/>
              <a:ext cx="18125" cy="34675"/>
            </a:xfrm>
            <a:custGeom>
              <a:avLst/>
              <a:gdLst/>
              <a:ahLst/>
              <a:cxnLst/>
              <a:rect l="l" t="t" r="r" b="b"/>
              <a:pathLst>
                <a:path w="725" h="1387" extrusionOk="0">
                  <a:moveTo>
                    <a:pt x="0" y="0"/>
                  </a:moveTo>
                  <a:lnTo>
                    <a:pt x="0" y="1386"/>
                  </a:lnTo>
                  <a:lnTo>
                    <a:pt x="725" y="138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0" name="Google Shape;6890;p54"/>
            <p:cNvSpPr/>
            <p:nvPr/>
          </p:nvSpPr>
          <p:spPr>
            <a:xfrm>
              <a:off x="2821525" y="3436000"/>
              <a:ext cx="17350" cy="34675"/>
            </a:xfrm>
            <a:custGeom>
              <a:avLst/>
              <a:gdLst/>
              <a:ahLst/>
              <a:cxnLst/>
              <a:rect l="l" t="t" r="r" b="b"/>
              <a:pathLst>
                <a:path w="694" h="1387" extrusionOk="0">
                  <a:moveTo>
                    <a:pt x="0" y="0"/>
                  </a:moveTo>
                  <a:lnTo>
                    <a:pt x="0" y="1386"/>
                  </a:lnTo>
                  <a:lnTo>
                    <a:pt x="693" y="1386"/>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1" name="Google Shape;6891;p54"/>
            <p:cNvSpPr/>
            <p:nvPr/>
          </p:nvSpPr>
          <p:spPr>
            <a:xfrm>
              <a:off x="2924700" y="3436000"/>
              <a:ext cx="34675" cy="34675"/>
            </a:xfrm>
            <a:custGeom>
              <a:avLst/>
              <a:gdLst/>
              <a:ahLst/>
              <a:cxnLst/>
              <a:rect l="l" t="t" r="r" b="b"/>
              <a:pathLst>
                <a:path w="1387" h="1387" extrusionOk="0">
                  <a:moveTo>
                    <a:pt x="0" y="0"/>
                  </a:moveTo>
                  <a:lnTo>
                    <a:pt x="0" y="1386"/>
                  </a:lnTo>
                  <a:lnTo>
                    <a:pt x="1387" y="138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2" name="Google Shape;6892;p54"/>
            <p:cNvSpPr/>
            <p:nvPr/>
          </p:nvSpPr>
          <p:spPr>
            <a:xfrm>
              <a:off x="2768750" y="3384800"/>
              <a:ext cx="244175" cy="137850"/>
            </a:xfrm>
            <a:custGeom>
              <a:avLst/>
              <a:gdLst/>
              <a:ahLst/>
              <a:cxnLst/>
              <a:rect l="l" t="t" r="r" b="b"/>
              <a:pathLst>
                <a:path w="9767" h="5514" extrusionOk="0">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3" name="Google Shape;6893;p54"/>
            <p:cNvSpPr/>
            <p:nvPr/>
          </p:nvSpPr>
          <p:spPr>
            <a:xfrm>
              <a:off x="3030250" y="3419450"/>
              <a:ext cx="34675" cy="68550"/>
            </a:xfrm>
            <a:custGeom>
              <a:avLst/>
              <a:gdLst/>
              <a:ahLst/>
              <a:cxnLst/>
              <a:rect l="l" t="t" r="r" b="b"/>
              <a:pathLst>
                <a:path w="1387" h="2742" extrusionOk="0">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4" name="Google Shape;6894;p54"/>
            <p:cNvSpPr/>
            <p:nvPr/>
          </p:nvSpPr>
          <p:spPr>
            <a:xfrm>
              <a:off x="2856175" y="3294225"/>
              <a:ext cx="122100" cy="73275"/>
            </a:xfrm>
            <a:custGeom>
              <a:avLst/>
              <a:gdLst/>
              <a:ahLst/>
              <a:cxnLst/>
              <a:rect l="l" t="t" r="r" b="b"/>
              <a:pathLst>
                <a:path w="4884" h="2931" extrusionOk="0">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5" name="Google Shape;6895;p54"/>
          <p:cNvGrpSpPr/>
          <p:nvPr/>
        </p:nvGrpSpPr>
        <p:grpSpPr>
          <a:xfrm>
            <a:off x="7541826" y="1972717"/>
            <a:ext cx="308177" cy="348572"/>
            <a:chOff x="2786075" y="3591800"/>
            <a:chExt cx="260725" cy="294900"/>
          </a:xfrm>
        </p:grpSpPr>
        <p:sp>
          <p:nvSpPr>
            <p:cNvPr id="6896" name="Google Shape;6896;p54"/>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7" name="Google Shape;6897;p54"/>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8" name="Google Shape;6898;p54"/>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9" name="Google Shape;6899;p54"/>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0" name="Google Shape;6900;p54"/>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1" name="Google Shape;6901;p54"/>
          <p:cNvGrpSpPr/>
          <p:nvPr/>
        </p:nvGrpSpPr>
        <p:grpSpPr>
          <a:xfrm>
            <a:off x="7582324" y="2418444"/>
            <a:ext cx="227180" cy="350079"/>
            <a:chOff x="2819150" y="3955025"/>
            <a:chExt cx="192200" cy="296175"/>
          </a:xfrm>
        </p:grpSpPr>
        <p:sp>
          <p:nvSpPr>
            <p:cNvPr id="6902" name="Google Shape;6902;p54"/>
            <p:cNvSpPr/>
            <p:nvPr/>
          </p:nvSpPr>
          <p:spPr>
            <a:xfrm>
              <a:off x="2856175" y="4007025"/>
              <a:ext cx="122100" cy="70125"/>
            </a:xfrm>
            <a:custGeom>
              <a:avLst/>
              <a:gdLst/>
              <a:ahLst/>
              <a:cxnLst/>
              <a:rect l="l" t="t" r="r" b="b"/>
              <a:pathLst>
                <a:path w="4884" h="2805" extrusionOk="0">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3" name="Google Shape;6903;p54"/>
            <p:cNvSpPr/>
            <p:nvPr/>
          </p:nvSpPr>
          <p:spPr>
            <a:xfrm>
              <a:off x="2819150" y="4180300"/>
              <a:ext cx="192200" cy="70900"/>
            </a:xfrm>
            <a:custGeom>
              <a:avLst/>
              <a:gdLst/>
              <a:ahLst/>
              <a:cxnLst/>
              <a:rect l="l" t="t" r="r" b="b"/>
              <a:pathLst>
                <a:path w="7688" h="2836" extrusionOk="0">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4" name="Google Shape;6904;p54"/>
            <p:cNvSpPr/>
            <p:nvPr/>
          </p:nvSpPr>
          <p:spPr>
            <a:xfrm>
              <a:off x="2882950" y="3955025"/>
              <a:ext cx="68550" cy="35475"/>
            </a:xfrm>
            <a:custGeom>
              <a:avLst/>
              <a:gdLst/>
              <a:ahLst/>
              <a:cxnLst/>
              <a:rect l="l" t="t" r="r" b="b"/>
              <a:pathLst>
                <a:path w="2742" h="1419" extrusionOk="0">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5" name="Google Shape;6905;p54"/>
            <p:cNvSpPr/>
            <p:nvPr/>
          </p:nvSpPr>
          <p:spPr>
            <a:xfrm>
              <a:off x="2856975" y="4093650"/>
              <a:ext cx="118950" cy="70125"/>
            </a:xfrm>
            <a:custGeom>
              <a:avLst/>
              <a:gdLst/>
              <a:ahLst/>
              <a:cxnLst/>
              <a:rect l="l" t="t" r="r" b="b"/>
              <a:pathLst>
                <a:path w="4758" h="2805" extrusionOk="0">
                  <a:moveTo>
                    <a:pt x="473" y="1"/>
                  </a:moveTo>
                  <a:lnTo>
                    <a:pt x="0" y="2805"/>
                  </a:lnTo>
                  <a:lnTo>
                    <a:pt x="4757" y="2805"/>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6" name="Google Shape;6906;p54"/>
          <p:cNvGrpSpPr/>
          <p:nvPr/>
        </p:nvGrpSpPr>
        <p:grpSpPr>
          <a:xfrm>
            <a:off x="6206097" y="2884042"/>
            <a:ext cx="349133" cy="348217"/>
            <a:chOff x="4629125" y="3235150"/>
            <a:chExt cx="295375" cy="294600"/>
          </a:xfrm>
        </p:grpSpPr>
        <p:sp>
          <p:nvSpPr>
            <p:cNvPr id="6907" name="Google Shape;6907;p54"/>
            <p:cNvSpPr/>
            <p:nvPr/>
          </p:nvSpPr>
          <p:spPr>
            <a:xfrm>
              <a:off x="4696850" y="3391100"/>
              <a:ext cx="35475" cy="35475"/>
            </a:xfrm>
            <a:custGeom>
              <a:avLst/>
              <a:gdLst/>
              <a:ahLst/>
              <a:cxnLst/>
              <a:rect l="l" t="t" r="r" b="b"/>
              <a:pathLst>
                <a:path w="1419" h="1419" extrusionOk="0">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8" name="Google Shape;6908;p54"/>
            <p:cNvSpPr/>
            <p:nvPr/>
          </p:nvSpPr>
          <p:spPr>
            <a:xfrm>
              <a:off x="4680300" y="3443875"/>
              <a:ext cx="69350" cy="34675"/>
            </a:xfrm>
            <a:custGeom>
              <a:avLst/>
              <a:gdLst/>
              <a:ahLst/>
              <a:cxnLst/>
              <a:rect l="l" t="t" r="r" b="b"/>
              <a:pathLst>
                <a:path w="2774" h="1387" extrusionOk="0">
                  <a:moveTo>
                    <a:pt x="1387" y="0"/>
                  </a:moveTo>
                  <a:cubicBezTo>
                    <a:pt x="631" y="0"/>
                    <a:pt x="1" y="630"/>
                    <a:pt x="1" y="1387"/>
                  </a:cubicBezTo>
                  <a:lnTo>
                    <a:pt x="2773" y="1387"/>
                  </a:lnTo>
                  <a:cubicBezTo>
                    <a:pt x="2773" y="630"/>
                    <a:pt x="217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9" name="Google Shape;6909;p54"/>
            <p:cNvSpPr/>
            <p:nvPr/>
          </p:nvSpPr>
          <p:spPr>
            <a:xfrm>
              <a:off x="4629125" y="3339900"/>
              <a:ext cx="295375" cy="189850"/>
            </a:xfrm>
            <a:custGeom>
              <a:avLst/>
              <a:gdLst/>
              <a:ahLst/>
              <a:cxnLst/>
              <a:rect l="l" t="t" r="r" b="b"/>
              <a:pathLst>
                <a:path w="11815" h="7594" extrusionOk="0">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0" name="Google Shape;6910;p54"/>
            <p:cNvSpPr/>
            <p:nvPr/>
          </p:nvSpPr>
          <p:spPr>
            <a:xfrm>
              <a:off x="4714975" y="3287125"/>
              <a:ext cx="122100" cy="70125"/>
            </a:xfrm>
            <a:custGeom>
              <a:avLst/>
              <a:gdLst/>
              <a:ahLst/>
              <a:cxnLst/>
              <a:rect l="l" t="t" r="r" b="b"/>
              <a:pathLst>
                <a:path w="4884" h="2805" extrusionOk="0">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1" name="Google Shape;6911;p54"/>
            <p:cNvSpPr/>
            <p:nvPr/>
          </p:nvSpPr>
          <p:spPr>
            <a:xfrm>
              <a:off x="4732300" y="3235150"/>
              <a:ext cx="86650" cy="35475"/>
            </a:xfrm>
            <a:custGeom>
              <a:avLst/>
              <a:gdLst/>
              <a:ahLst/>
              <a:cxnLst/>
              <a:rect l="l" t="t" r="r" b="b"/>
              <a:pathLst>
                <a:path w="3466" h="1419" extrusionOk="0">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2" name="Google Shape;6912;p54"/>
          <p:cNvGrpSpPr/>
          <p:nvPr/>
        </p:nvGrpSpPr>
        <p:grpSpPr>
          <a:xfrm>
            <a:off x="6206082" y="3331575"/>
            <a:ext cx="349163" cy="349133"/>
            <a:chOff x="4628325" y="3599825"/>
            <a:chExt cx="295400" cy="295375"/>
          </a:xfrm>
        </p:grpSpPr>
        <p:sp>
          <p:nvSpPr>
            <p:cNvPr id="6913" name="Google Shape;6913;p54"/>
            <p:cNvSpPr/>
            <p:nvPr/>
          </p:nvSpPr>
          <p:spPr>
            <a:xfrm>
              <a:off x="4679525" y="3686450"/>
              <a:ext cx="17350" cy="86675"/>
            </a:xfrm>
            <a:custGeom>
              <a:avLst/>
              <a:gdLst/>
              <a:ahLst/>
              <a:cxnLst/>
              <a:rect l="l" t="t" r="r" b="b"/>
              <a:pathLst>
                <a:path w="694" h="3467" extrusionOk="0">
                  <a:moveTo>
                    <a:pt x="0" y="1"/>
                  </a:moveTo>
                  <a:lnTo>
                    <a:pt x="0" y="3466"/>
                  </a:lnTo>
                  <a:lnTo>
                    <a:pt x="694" y="3466"/>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4" name="Google Shape;6914;p54"/>
            <p:cNvSpPr/>
            <p:nvPr/>
          </p:nvSpPr>
          <p:spPr>
            <a:xfrm>
              <a:off x="4854375" y="3686450"/>
              <a:ext cx="18150" cy="86675"/>
            </a:xfrm>
            <a:custGeom>
              <a:avLst/>
              <a:gdLst/>
              <a:ahLst/>
              <a:cxnLst/>
              <a:rect l="l" t="t" r="r" b="b"/>
              <a:pathLst>
                <a:path w="726" h="3467" extrusionOk="0">
                  <a:moveTo>
                    <a:pt x="1" y="1"/>
                  </a:moveTo>
                  <a:lnTo>
                    <a:pt x="1" y="3466"/>
                  </a:lnTo>
                  <a:lnTo>
                    <a:pt x="725" y="3466"/>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5" name="Google Shape;6915;p54"/>
            <p:cNvSpPr/>
            <p:nvPr/>
          </p:nvSpPr>
          <p:spPr>
            <a:xfrm>
              <a:off x="4679525" y="3790425"/>
              <a:ext cx="17350" cy="104000"/>
            </a:xfrm>
            <a:custGeom>
              <a:avLst/>
              <a:gdLst/>
              <a:ahLst/>
              <a:cxnLst/>
              <a:rect l="l" t="t" r="r" b="b"/>
              <a:pathLst>
                <a:path w="694" h="4160" extrusionOk="0">
                  <a:moveTo>
                    <a:pt x="0" y="0"/>
                  </a:moveTo>
                  <a:lnTo>
                    <a:pt x="0" y="4159"/>
                  </a:lnTo>
                  <a:lnTo>
                    <a:pt x="694" y="4159"/>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6" name="Google Shape;6916;p54"/>
            <p:cNvSpPr/>
            <p:nvPr/>
          </p:nvSpPr>
          <p:spPr>
            <a:xfrm>
              <a:off x="4854375" y="3790425"/>
              <a:ext cx="18150" cy="104000"/>
            </a:xfrm>
            <a:custGeom>
              <a:avLst/>
              <a:gdLst/>
              <a:ahLst/>
              <a:cxnLst/>
              <a:rect l="l" t="t" r="r" b="b"/>
              <a:pathLst>
                <a:path w="726" h="4160" extrusionOk="0">
                  <a:moveTo>
                    <a:pt x="1" y="0"/>
                  </a:moveTo>
                  <a:lnTo>
                    <a:pt x="1" y="4159"/>
                  </a:lnTo>
                  <a:lnTo>
                    <a:pt x="725" y="4159"/>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7" name="Google Shape;6917;p54"/>
            <p:cNvSpPr/>
            <p:nvPr/>
          </p:nvSpPr>
          <p:spPr>
            <a:xfrm>
              <a:off x="4628325" y="3686450"/>
              <a:ext cx="34675" cy="86675"/>
            </a:xfrm>
            <a:custGeom>
              <a:avLst/>
              <a:gdLst/>
              <a:ahLst/>
              <a:cxnLst/>
              <a:rect l="l" t="t" r="r" b="b"/>
              <a:pathLst>
                <a:path w="1387" h="3467" extrusionOk="0">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8" name="Google Shape;6918;p54"/>
            <p:cNvSpPr/>
            <p:nvPr/>
          </p:nvSpPr>
          <p:spPr>
            <a:xfrm>
              <a:off x="4714975" y="3686450"/>
              <a:ext cx="122100" cy="86675"/>
            </a:xfrm>
            <a:custGeom>
              <a:avLst/>
              <a:gdLst/>
              <a:ahLst/>
              <a:cxnLst/>
              <a:rect l="l" t="t" r="r" b="b"/>
              <a:pathLst>
                <a:path w="4884" h="3467" extrusionOk="0">
                  <a:moveTo>
                    <a:pt x="0" y="1"/>
                  </a:moveTo>
                  <a:lnTo>
                    <a:pt x="0" y="3466"/>
                  </a:lnTo>
                  <a:lnTo>
                    <a:pt x="4883" y="3466"/>
                  </a:lnTo>
                  <a:lnTo>
                    <a:pt x="4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9" name="Google Shape;6919;p54"/>
            <p:cNvSpPr/>
            <p:nvPr/>
          </p:nvSpPr>
          <p:spPr>
            <a:xfrm>
              <a:off x="4889025" y="3777825"/>
              <a:ext cx="34700" cy="117375"/>
            </a:xfrm>
            <a:custGeom>
              <a:avLst/>
              <a:gdLst/>
              <a:ahLst/>
              <a:cxnLst/>
              <a:rect l="l" t="t" r="r" b="b"/>
              <a:pathLst>
                <a:path w="1388" h="4695" extrusionOk="0">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0" name="Google Shape;6920;p54"/>
            <p:cNvSpPr/>
            <p:nvPr/>
          </p:nvSpPr>
          <p:spPr>
            <a:xfrm>
              <a:off x="4628325" y="3777825"/>
              <a:ext cx="34675" cy="116600"/>
            </a:xfrm>
            <a:custGeom>
              <a:avLst/>
              <a:gdLst/>
              <a:ahLst/>
              <a:cxnLst/>
              <a:rect l="l" t="t" r="r" b="b"/>
              <a:pathLst>
                <a:path w="1387" h="4664" extrusionOk="0">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1" name="Google Shape;6921;p54"/>
            <p:cNvSpPr/>
            <p:nvPr/>
          </p:nvSpPr>
          <p:spPr>
            <a:xfrm>
              <a:off x="4766950" y="3790425"/>
              <a:ext cx="17350" cy="18150"/>
            </a:xfrm>
            <a:custGeom>
              <a:avLst/>
              <a:gdLst/>
              <a:ahLst/>
              <a:cxnLst/>
              <a:rect l="l" t="t" r="r" b="b"/>
              <a:pathLst>
                <a:path w="694" h="726" extrusionOk="0">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2" name="Google Shape;6922;p54"/>
            <p:cNvSpPr/>
            <p:nvPr/>
          </p:nvSpPr>
          <p:spPr>
            <a:xfrm>
              <a:off x="4889025" y="3686450"/>
              <a:ext cx="34700" cy="86675"/>
            </a:xfrm>
            <a:custGeom>
              <a:avLst/>
              <a:gdLst/>
              <a:ahLst/>
              <a:cxnLst/>
              <a:rect l="l" t="t" r="r" b="b"/>
              <a:pathLst>
                <a:path w="1388" h="3467" extrusionOk="0">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3" name="Google Shape;6923;p54"/>
            <p:cNvSpPr/>
            <p:nvPr/>
          </p:nvSpPr>
          <p:spPr>
            <a:xfrm>
              <a:off x="4714975" y="3790425"/>
              <a:ext cx="122100" cy="104000"/>
            </a:xfrm>
            <a:custGeom>
              <a:avLst/>
              <a:gdLst/>
              <a:ahLst/>
              <a:cxnLst/>
              <a:rect l="l" t="t" r="r" b="b"/>
              <a:pathLst>
                <a:path w="4884" h="4160" extrusionOk="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4" name="Google Shape;6924;p54"/>
            <p:cNvSpPr/>
            <p:nvPr/>
          </p:nvSpPr>
          <p:spPr>
            <a:xfrm>
              <a:off x="4714175" y="3599825"/>
              <a:ext cx="122100" cy="69325"/>
            </a:xfrm>
            <a:custGeom>
              <a:avLst/>
              <a:gdLst/>
              <a:ahLst/>
              <a:cxnLst/>
              <a:rect l="l" t="t" r="r" b="b"/>
              <a:pathLst>
                <a:path w="4884" h="2773" extrusionOk="0">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5" name="Google Shape;6925;p54"/>
          <p:cNvGrpSpPr/>
          <p:nvPr/>
        </p:nvGrpSpPr>
        <p:grpSpPr>
          <a:xfrm>
            <a:off x="6227033" y="3807186"/>
            <a:ext cx="307261" cy="350079"/>
            <a:chOff x="4645650" y="3962900"/>
            <a:chExt cx="259950" cy="296175"/>
          </a:xfrm>
        </p:grpSpPr>
        <p:sp>
          <p:nvSpPr>
            <p:cNvPr id="6926" name="Google Shape;6926;p54"/>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7" name="Google Shape;6927;p54"/>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8" name="Google Shape;6928;p54"/>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9" name="Google Shape;6929;p54"/>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0" name="Google Shape;6930;p54"/>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1" name="Google Shape;6931;p54"/>
            <p:cNvSpPr/>
            <p:nvPr/>
          </p:nvSpPr>
          <p:spPr>
            <a:xfrm>
              <a:off x="4678725" y="3962900"/>
              <a:ext cx="190650" cy="174100"/>
            </a:xfrm>
            <a:custGeom>
              <a:avLst/>
              <a:gdLst/>
              <a:ahLst/>
              <a:cxnLst/>
              <a:rect l="l" t="t" r="r" b="b"/>
              <a:pathLst>
                <a:path w="7626"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2" name="Google Shape;6932;p54"/>
          <p:cNvGrpSpPr/>
          <p:nvPr/>
        </p:nvGrpSpPr>
        <p:grpSpPr>
          <a:xfrm>
            <a:off x="7979994" y="3332048"/>
            <a:ext cx="349133" cy="348188"/>
            <a:chOff x="6143725" y="3582500"/>
            <a:chExt cx="295375" cy="294575"/>
          </a:xfrm>
        </p:grpSpPr>
        <p:sp>
          <p:nvSpPr>
            <p:cNvPr id="6933" name="Google Shape;6933;p54"/>
            <p:cNvSpPr/>
            <p:nvPr/>
          </p:nvSpPr>
          <p:spPr>
            <a:xfrm>
              <a:off x="6143725" y="3720325"/>
              <a:ext cx="295375" cy="156750"/>
            </a:xfrm>
            <a:custGeom>
              <a:avLst/>
              <a:gdLst/>
              <a:ahLst/>
              <a:cxnLst/>
              <a:rect l="l" t="t" r="r" b="b"/>
              <a:pathLst>
                <a:path w="11815" h="6270" extrusionOk="0">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4" name="Google Shape;6934;p54"/>
            <p:cNvSpPr/>
            <p:nvPr/>
          </p:nvSpPr>
          <p:spPr>
            <a:xfrm>
              <a:off x="6246900" y="3773100"/>
              <a:ext cx="88225" cy="17350"/>
            </a:xfrm>
            <a:custGeom>
              <a:avLst/>
              <a:gdLst/>
              <a:ahLst/>
              <a:cxnLst/>
              <a:rect l="l" t="t" r="r" b="b"/>
              <a:pathLst>
                <a:path w="3529" h="694" extrusionOk="0">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5" name="Google Shape;6935;p54"/>
            <p:cNvSpPr/>
            <p:nvPr/>
          </p:nvSpPr>
          <p:spPr>
            <a:xfrm>
              <a:off x="6161050" y="3582500"/>
              <a:ext cx="86650" cy="34675"/>
            </a:xfrm>
            <a:custGeom>
              <a:avLst/>
              <a:gdLst/>
              <a:ahLst/>
              <a:cxnLst/>
              <a:rect l="l" t="t" r="r" b="b"/>
              <a:pathLst>
                <a:path w="3466" h="1387" extrusionOk="0">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6" name="Google Shape;6936;p54"/>
            <p:cNvSpPr/>
            <p:nvPr/>
          </p:nvSpPr>
          <p:spPr>
            <a:xfrm>
              <a:off x="6160250" y="3633675"/>
              <a:ext cx="86675" cy="69350"/>
            </a:xfrm>
            <a:custGeom>
              <a:avLst/>
              <a:gdLst/>
              <a:ahLst/>
              <a:cxnLst/>
              <a:rect l="l" t="t" r="r" b="b"/>
              <a:pathLst>
                <a:path w="3467" h="2774" extrusionOk="0">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7" name="Google Shape;6937;p54"/>
            <p:cNvSpPr/>
            <p:nvPr/>
          </p:nvSpPr>
          <p:spPr>
            <a:xfrm>
              <a:off x="6336675" y="3599025"/>
              <a:ext cx="85875" cy="69350"/>
            </a:xfrm>
            <a:custGeom>
              <a:avLst/>
              <a:gdLst/>
              <a:ahLst/>
              <a:cxnLst/>
              <a:rect l="l" t="t" r="r" b="b"/>
              <a:pathLst>
                <a:path w="3435" h="2774" extrusionOk="0">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8" name="Google Shape;6938;p54"/>
            <p:cNvSpPr/>
            <p:nvPr/>
          </p:nvSpPr>
          <p:spPr>
            <a:xfrm>
              <a:off x="6335100" y="3686450"/>
              <a:ext cx="86675" cy="17350"/>
            </a:xfrm>
            <a:custGeom>
              <a:avLst/>
              <a:gdLst/>
              <a:ahLst/>
              <a:cxnLst/>
              <a:rect l="l" t="t" r="r" b="b"/>
              <a:pathLst>
                <a:path w="3467" h="694" extrusionOk="0">
                  <a:moveTo>
                    <a:pt x="1" y="1"/>
                  </a:moveTo>
                  <a:lnTo>
                    <a:pt x="1" y="694"/>
                  </a:lnTo>
                  <a:lnTo>
                    <a:pt x="3466" y="694"/>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9" name="Google Shape;6939;p54"/>
            <p:cNvSpPr/>
            <p:nvPr/>
          </p:nvSpPr>
          <p:spPr>
            <a:xfrm>
              <a:off x="6264225" y="3617150"/>
              <a:ext cx="53575" cy="86650"/>
            </a:xfrm>
            <a:custGeom>
              <a:avLst/>
              <a:gdLst/>
              <a:ahLst/>
              <a:cxnLst/>
              <a:rect l="l" t="t" r="r" b="b"/>
              <a:pathLst>
                <a:path w="2143" h="3466" extrusionOk="0">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0" name="Google Shape;6940;p54"/>
          <p:cNvGrpSpPr/>
          <p:nvPr/>
        </p:nvGrpSpPr>
        <p:grpSpPr>
          <a:xfrm>
            <a:off x="5748820" y="1531387"/>
            <a:ext cx="350995" cy="350049"/>
            <a:chOff x="1310075" y="3253275"/>
            <a:chExt cx="296950" cy="296150"/>
          </a:xfrm>
        </p:grpSpPr>
        <p:sp>
          <p:nvSpPr>
            <p:cNvPr id="6941" name="Google Shape;6941;p54"/>
            <p:cNvSpPr/>
            <p:nvPr/>
          </p:nvSpPr>
          <p:spPr>
            <a:xfrm>
              <a:off x="1423475" y="3359600"/>
              <a:ext cx="69350" cy="68550"/>
            </a:xfrm>
            <a:custGeom>
              <a:avLst/>
              <a:gdLst/>
              <a:ahLst/>
              <a:cxnLst/>
              <a:rect l="l" t="t" r="r" b="b"/>
              <a:pathLst>
                <a:path w="2774" h="2742"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2" name="Google Shape;6942;p54"/>
            <p:cNvSpPr/>
            <p:nvPr/>
          </p:nvSpPr>
          <p:spPr>
            <a:xfrm>
              <a:off x="1310075" y="3253275"/>
              <a:ext cx="296950" cy="296150"/>
            </a:xfrm>
            <a:custGeom>
              <a:avLst/>
              <a:gdLst/>
              <a:ahLst/>
              <a:cxnLst/>
              <a:rect l="l" t="t" r="r" b="b"/>
              <a:pathLst>
                <a:path w="11878" h="11846" extrusionOk="0">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3" name="Google Shape;6943;p54"/>
            <p:cNvSpPr/>
            <p:nvPr/>
          </p:nvSpPr>
          <p:spPr>
            <a:xfrm>
              <a:off x="1399850" y="3426550"/>
              <a:ext cx="116600" cy="52800"/>
            </a:xfrm>
            <a:custGeom>
              <a:avLst/>
              <a:gdLst/>
              <a:ahLst/>
              <a:cxnLst/>
              <a:rect l="l" t="t" r="r" b="b"/>
              <a:pathLst>
                <a:path w="4664" h="2112" extrusionOk="0">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44" name="Google Shape;6944;p54"/>
          <p:cNvSpPr/>
          <p:nvPr/>
        </p:nvSpPr>
        <p:spPr>
          <a:xfrm>
            <a:off x="5750241" y="1973475"/>
            <a:ext cx="348217" cy="347272"/>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45" name="Google Shape;6945;p54"/>
          <p:cNvGrpSpPr/>
          <p:nvPr/>
        </p:nvGrpSpPr>
        <p:grpSpPr>
          <a:xfrm>
            <a:off x="5748347" y="2417646"/>
            <a:ext cx="351941" cy="351675"/>
            <a:chOff x="1310075" y="3980250"/>
            <a:chExt cx="297750" cy="297525"/>
          </a:xfrm>
        </p:grpSpPr>
        <p:sp>
          <p:nvSpPr>
            <p:cNvPr id="6946" name="Google Shape;6946;p54"/>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7" name="Google Shape;6947;p54"/>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8" name="Google Shape;6948;p54"/>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9" name="Google Shape;6949;p54"/>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0" name="Google Shape;6950;p54"/>
          <p:cNvGrpSpPr/>
          <p:nvPr/>
        </p:nvGrpSpPr>
        <p:grpSpPr>
          <a:xfrm>
            <a:off x="8013136" y="1531845"/>
            <a:ext cx="266305" cy="349133"/>
            <a:chOff x="3167275" y="3227275"/>
            <a:chExt cx="225300" cy="295375"/>
          </a:xfrm>
        </p:grpSpPr>
        <p:sp>
          <p:nvSpPr>
            <p:cNvPr id="6951" name="Google Shape;6951;p54"/>
            <p:cNvSpPr/>
            <p:nvPr/>
          </p:nvSpPr>
          <p:spPr>
            <a:xfrm>
              <a:off x="3167275" y="3227275"/>
              <a:ext cx="225300" cy="207950"/>
            </a:xfrm>
            <a:custGeom>
              <a:avLst/>
              <a:gdLst/>
              <a:ahLst/>
              <a:cxnLst/>
              <a:rect l="l" t="t" r="r" b="b"/>
              <a:pathLst>
                <a:path w="9012" h="8318" extrusionOk="0">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2" name="Google Shape;6952;p54"/>
            <p:cNvSpPr/>
            <p:nvPr/>
          </p:nvSpPr>
          <p:spPr>
            <a:xfrm>
              <a:off x="3262600" y="3278475"/>
              <a:ext cx="35450" cy="35475"/>
            </a:xfrm>
            <a:custGeom>
              <a:avLst/>
              <a:gdLst/>
              <a:ahLst/>
              <a:cxnLst/>
              <a:rect l="l" t="t" r="r" b="b"/>
              <a:pathLst>
                <a:path w="1418" h="1419" extrusionOk="0">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3" name="Google Shape;6953;p54"/>
            <p:cNvSpPr/>
            <p:nvPr/>
          </p:nvSpPr>
          <p:spPr>
            <a:xfrm>
              <a:off x="3220050" y="3452525"/>
              <a:ext cx="121325" cy="35475"/>
            </a:xfrm>
            <a:custGeom>
              <a:avLst/>
              <a:gdLst/>
              <a:ahLst/>
              <a:cxnLst/>
              <a:rect l="l" t="t" r="r" b="b"/>
              <a:pathLst>
                <a:path w="4853" h="1419" extrusionOk="0">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4" name="Google Shape;6954;p54"/>
            <p:cNvSpPr/>
            <p:nvPr/>
          </p:nvSpPr>
          <p:spPr>
            <a:xfrm>
              <a:off x="3237375" y="3332025"/>
              <a:ext cx="86675" cy="52000"/>
            </a:xfrm>
            <a:custGeom>
              <a:avLst/>
              <a:gdLst/>
              <a:ahLst/>
              <a:cxnLst/>
              <a:rect l="l" t="t" r="r" b="b"/>
              <a:pathLst>
                <a:path w="3467" h="2080" extrusionOk="0">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5" name="Google Shape;6955;p54"/>
            <p:cNvSpPr/>
            <p:nvPr/>
          </p:nvSpPr>
          <p:spPr>
            <a:xfrm>
              <a:off x="3237375" y="3505300"/>
              <a:ext cx="87450" cy="17350"/>
            </a:xfrm>
            <a:custGeom>
              <a:avLst/>
              <a:gdLst/>
              <a:ahLst/>
              <a:cxnLst/>
              <a:rect l="l" t="t" r="r" b="b"/>
              <a:pathLst>
                <a:path w="3498" h="694" extrusionOk="0">
                  <a:moveTo>
                    <a:pt x="32" y="1"/>
                  </a:moveTo>
                  <a:cubicBezTo>
                    <a:pt x="1" y="379"/>
                    <a:pt x="284" y="694"/>
                    <a:pt x="694" y="694"/>
                  </a:cubicBezTo>
                  <a:lnTo>
                    <a:pt x="2773" y="694"/>
                  </a:lnTo>
                  <a:cubicBezTo>
                    <a:pt x="3183" y="694"/>
                    <a:pt x="3498" y="379"/>
                    <a:pt x="34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56" name="Google Shape;6956;p54"/>
          <p:cNvSpPr/>
          <p:nvPr/>
        </p:nvSpPr>
        <p:spPr>
          <a:xfrm>
            <a:off x="7962474" y="1971731"/>
            <a:ext cx="367779" cy="350758"/>
          </a:xfrm>
          <a:custGeom>
            <a:avLst/>
            <a:gdLst/>
            <a:ahLst/>
            <a:cxnLst/>
            <a:rect l="l" t="t" r="r" b="b"/>
            <a:pathLst>
              <a:path w="12446" h="11870" extrusionOk="0">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57" name="Google Shape;6957;p54"/>
          <p:cNvGrpSpPr/>
          <p:nvPr/>
        </p:nvGrpSpPr>
        <p:grpSpPr>
          <a:xfrm>
            <a:off x="7970318" y="2418902"/>
            <a:ext cx="351940" cy="349163"/>
            <a:chOff x="3133425" y="3955025"/>
            <a:chExt cx="297750" cy="295400"/>
          </a:xfrm>
        </p:grpSpPr>
        <p:sp>
          <p:nvSpPr>
            <p:cNvPr id="6958" name="Google Shape;6958;p54"/>
            <p:cNvSpPr/>
            <p:nvPr/>
          </p:nvSpPr>
          <p:spPr>
            <a:xfrm>
              <a:off x="3133425" y="4058225"/>
              <a:ext cx="297750" cy="192200"/>
            </a:xfrm>
            <a:custGeom>
              <a:avLst/>
              <a:gdLst/>
              <a:ahLst/>
              <a:cxnLst/>
              <a:rect l="l" t="t" r="r" b="b"/>
              <a:pathLst>
                <a:path w="11910" h="7688" extrusionOk="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9" name="Google Shape;6959;p54"/>
            <p:cNvSpPr/>
            <p:nvPr/>
          </p:nvSpPr>
          <p:spPr>
            <a:xfrm>
              <a:off x="3263375" y="4007025"/>
              <a:ext cx="35475" cy="35450"/>
            </a:xfrm>
            <a:custGeom>
              <a:avLst/>
              <a:gdLst/>
              <a:ahLst/>
              <a:cxnLst/>
              <a:rect l="l" t="t" r="r" b="b"/>
              <a:pathLst>
                <a:path w="1419" h="1418" extrusionOk="0">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0" name="Google Shape;6960;p54"/>
            <p:cNvSpPr/>
            <p:nvPr/>
          </p:nvSpPr>
          <p:spPr>
            <a:xfrm>
              <a:off x="3203525" y="3955025"/>
              <a:ext cx="155175" cy="135500"/>
            </a:xfrm>
            <a:custGeom>
              <a:avLst/>
              <a:gdLst/>
              <a:ahLst/>
              <a:cxnLst/>
              <a:rect l="l" t="t" r="r" b="b"/>
              <a:pathLst>
                <a:path w="6207" h="5420" extrusionOk="0">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1" name="Google Shape;6961;p54"/>
          <p:cNvGrpSpPr/>
          <p:nvPr/>
        </p:nvGrpSpPr>
        <p:grpSpPr>
          <a:xfrm>
            <a:off x="6650491" y="2882490"/>
            <a:ext cx="350079" cy="351320"/>
            <a:chOff x="4991425" y="3234750"/>
            <a:chExt cx="296175" cy="297225"/>
          </a:xfrm>
        </p:grpSpPr>
        <p:sp>
          <p:nvSpPr>
            <p:cNvPr id="6962" name="Google Shape;6962;p54"/>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3" name="Google Shape;6963;p54"/>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4" name="Google Shape;6964;p54"/>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5" name="Google Shape;6965;p54"/>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6" name="Google Shape;6966;p54"/>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7" name="Google Shape;6967;p54"/>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8" name="Google Shape;6968;p54"/>
          <p:cNvGrpSpPr/>
          <p:nvPr/>
        </p:nvGrpSpPr>
        <p:grpSpPr>
          <a:xfrm>
            <a:off x="6650491" y="3352053"/>
            <a:ext cx="350079" cy="308177"/>
            <a:chOff x="4991425" y="3617150"/>
            <a:chExt cx="296175" cy="260725"/>
          </a:xfrm>
        </p:grpSpPr>
        <p:sp>
          <p:nvSpPr>
            <p:cNvPr id="6969" name="Google Shape;6969;p54"/>
            <p:cNvSpPr/>
            <p:nvPr/>
          </p:nvSpPr>
          <p:spPr>
            <a:xfrm>
              <a:off x="5069400" y="3738450"/>
              <a:ext cx="139425" cy="139425"/>
            </a:xfrm>
            <a:custGeom>
              <a:avLst/>
              <a:gdLst/>
              <a:ahLst/>
              <a:cxnLst/>
              <a:rect l="l" t="t" r="r" b="b"/>
              <a:pathLst>
                <a:path w="5577" h="5577" extrusionOk="0">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0" name="Google Shape;6970;p54"/>
            <p:cNvSpPr/>
            <p:nvPr/>
          </p:nvSpPr>
          <p:spPr>
            <a:xfrm>
              <a:off x="5200150" y="3617150"/>
              <a:ext cx="69325" cy="69325"/>
            </a:xfrm>
            <a:custGeom>
              <a:avLst/>
              <a:gdLst/>
              <a:ahLst/>
              <a:cxnLst/>
              <a:rect l="l" t="t" r="r" b="b"/>
              <a:pathLst>
                <a:path w="2773" h="2773" extrusionOk="0">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1" name="Google Shape;6971;p54"/>
            <p:cNvSpPr/>
            <p:nvPr/>
          </p:nvSpPr>
          <p:spPr>
            <a:xfrm>
              <a:off x="5009550" y="3617150"/>
              <a:ext cx="68525" cy="69325"/>
            </a:xfrm>
            <a:custGeom>
              <a:avLst/>
              <a:gdLst/>
              <a:ahLst/>
              <a:cxnLst/>
              <a:rect l="l" t="t" r="r" b="b"/>
              <a:pathLst>
                <a:path w="2741" h="2773" extrusionOk="0">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2" name="Google Shape;6972;p54"/>
            <p:cNvSpPr/>
            <p:nvPr/>
          </p:nvSpPr>
          <p:spPr>
            <a:xfrm>
              <a:off x="4991425" y="3686450"/>
              <a:ext cx="104775" cy="52025"/>
            </a:xfrm>
            <a:custGeom>
              <a:avLst/>
              <a:gdLst/>
              <a:ahLst/>
              <a:cxnLst/>
              <a:rect l="l" t="t" r="r" b="b"/>
              <a:pathLst>
                <a:path w="4191" h="2081" extrusionOk="0">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3" name="Google Shape;6973;p54"/>
            <p:cNvSpPr/>
            <p:nvPr/>
          </p:nvSpPr>
          <p:spPr>
            <a:xfrm>
              <a:off x="5183600" y="3686450"/>
              <a:ext cx="104000" cy="52025"/>
            </a:xfrm>
            <a:custGeom>
              <a:avLst/>
              <a:gdLst/>
              <a:ahLst/>
              <a:cxnLst/>
              <a:rect l="l" t="t" r="r" b="b"/>
              <a:pathLst>
                <a:path w="4160" h="2081" extrusionOk="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4" name="Google Shape;6974;p54"/>
            <p:cNvSpPr/>
            <p:nvPr/>
          </p:nvSpPr>
          <p:spPr>
            <a:xfrm>
              <a:off x="5187550" y="3755775"/>
              <a:ext cx="100050" cy="52800"/>
            </a:xfrm>
            <a:custGeom>
              <a:avLst/>
              <a:gdLst/>
              <a:ahLst/>
              <a:cxnLst/>
              <a:rect l="l" t="t" r="r" b="b"/>
              <a:pathLst>
                <a:path w="4002" h="2112" extrusionOk="0">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5" name="Google Shape;6975;p54"/>
            <p:cNvSpPr/>
            <p:nvPr/>
          </p:nvSpPr>
          <p:spPr>
            <a:xfrm>
              <a:off x="4991425" y="3755775"/>
              <a:ext cx="100850" cy="52000"/>
            </a:xfrm>
            <a:custGeom>
              <a:avLst/>
              <a:gdLst/>
              <a:ahLst/>
              <a:cxnLst/>
              <a:rect l="l" t="t" r="r" b="b"/>
              <a:pathLst>
                <a:path w="4034" h="2080" extrusionOk="0">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6" name="Google Shape;6976;p54"/>
          <p:cNvGrpSpPr/>
          <p:nvPr/>
        </p:nvGrpSpPr>
        <p:grpSpPr>
          <a:xfrm>
            <a:off x="6727764" y="3807644"/>
            <a:ext cx="195532" cy="349163"/>
            <a:chOff x="5056800" y="3962900"/>
            <a:chExt cx="165425" cy="295400"/>
          </a:xfrm>
        </p:grpSpPr>
        <p:sp>
          <p:nvSpPr>
            <p:cNvPr id="6977" name="Google Shape;6977;p54"/>
            <p:cNvSpPr/>
            <p:nvPr/>
          </p:nvSpPr>
          <p:spPr>
            <a:xfrm>
              <a:off x="5155250" y="4042450"/>
              <a:ext cx="66975" cy="104800"/>
            </a:xfrm>
            <a:custGeom>
              <a:avLst/>
              <a:gdLst/>
              <a:ahLst/>
              <a:cxnLst/>
              <a:rect l="l" t="t" r="r" b="b"/>
              <a:pathLst>
                <a:path w="2679" h="4192" extrusionOk="0">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8" name="Google Shape;6978;p54"/>
            <p:cNvSpPr/>
            <p:nvPr/>
          </p:nvSpPr>
          <p:spPr>
            <a:xfrm>
              <a:off x="5065450" y="3962900"/>
              <a:ext cx="88250" cy="52025"/>
            </a:xfrm>
            <a:custGeom>
              <a:avLst/>
              <a:gdLst/>
              <a:ahLst/>
              <a:cxnLst/>
              <a:rect l="l" t="t" r="r" b="b"/>
              <a:pathLst>
                <a:path w="3530" h="2081" extrusionOk="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9" name="Google Shape;6979;p54"/>
            <p:cNvSpPr/>
            <p:nvPr/>
          </p:nvSpPr>
          <p:spPr>
            <a:xfrm>
              <a:off x="5056800" y="4032225"/>
              <a:ext cx="104000" cy="226075"/>
            </a:xfrm>
            <a:custGeom>
              <a:avLst/>
              <a:gdLst/>
              <a:ahLst/>
              <a:cxnLst/>
              <a:rect l="l" t="t" r="r" b="b"/>
              <a:pathLst>
                <a:path w="4160" h="9043" extrusionOk="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0" name="Google Shape;6980;p54"/>
          <p:cNvGrpSpPr/>
          <p:nvPr/>
        </p:nvGrpSpPr>
        <p:grpSpPr>
          <a:xfrm>
            <a:off x="7979062" y="3807660"/>
            <a:ext cx="350995" cy="349133"/>
            <a:chOff x="6168925" y="3936925"/>
            <a:chExt cx="296950" cy="295375"/>
          </a:xfrm>
        </p:grpSpPr>
        <p:sp>
          <p:nvSpPr>
            <p:cNvPr id="6981" name="Google Shape;6981;p54"/>
            <p:cNvSpPr/>
            <p:nvPr/>
          </p:nvSpPr>
          <p:spPr>
            <a:xfrm>
              <a:off x="6220900" y="4164550"/>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2" name="Google Shape;6982;p54"/>
            <p:cNvSpPr/>
            <p:nvPr/>
          </p:nvSpPr>
          <p:spPr>
            <a:xfrm>
              <a:off x="6168925" y="3972375"/>
              <a:ext cx="227650" cy="259925"/>
            </a:xfrm>
            <a:custGeom>
              <a:avLst/>
              <a:gdLst/>
              <a:ahLst/>
              <a:cxnLst/>
              <a:rect l="l" t="t" r="r" b="b"/>
              <a:pathLst>
                <a:path w="9106" h="10397" extrusionOk="0">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3" name="Google Shape;6983;p54"/>
            <p:cNvSpPr/>
            <p:nvPr/>
          </p:nvSpPr>
          <p:spPr>
            <a:xfrm>
              <a:off x="6228775" y="3936925"/>
              <a:ext cx="106350" cy="53575"/>
            </a:xfrm>
            <a:custGeom>
              <a:avLst/>
              <a:gdLst/>
              <a:ahLst/>
              <a:cxnLst/>
              <a:rect l="l" t="t" r="r" b="b"/>
              <a:pathLst>
                <a:path w="4254" h="2143" extrusionOk="0">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4" name="Google Shape;6984;p54"/>
            <p:cNvSpPr/>
            <p:nvPr/>
          </p:nvSpPr>
          <p:spPr>
            <a:xfrm>
              <a:off x="6412300" y="4059000"/>
              <a:ext cx="52000" cy="105575"/>
            </a:xfrm>
            <a:custGeom>
              <a:avLst/>
              <a:gdLst/>
              <a:ahLst/>
              <a:cxnLst/>
              <a:rect l="l" t="t" r="r" b="b"/>
              <a:pathLst>
                <a:path w="2080" h="4223" extrusionOk="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5" name="Google Shape;6985;p54"/>
            <p:cNvSpPr/>
            <p:nvPr/>
          </p:nvSpPr>
          <p:spPr>
            <a:xfrm>
              <a:off x="6413875" y="4007025"/>
              <a:ext cx="52000" cy="34675"/>
            </a:xfrm>
            <a:custGeom>
              <a:avLst/>
              <a:gdLst/>
              <a:ahLst/>
              <a:cxnLst/>
              <a:rect l="l" t="t" r="r" b="b"/>
              <a:pathLst>
                <a:path w="2080" h="1387" extrusionOk="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6" name="Google Shape;6986;p54"/>
            <p:cNvSpPr/>
            <p:nvPr/>
          </p:nvSpPr>
          <p:spPr>
            <a:xfrm>
              <a:off x="6417800" y="4173200"/>
              <a:ext cx="43350" cy="43350"/>
            </a:xfrm>
            <a:custGeom>
              <a:avLst/>
              <a:gdLst/>
              <a:ahLst/>
              <a:cxnLst/>
              <a:rect l="l" t="t" r="r" b="b"/>
              <a:pathLst>
                <a:path w="1734" h="1734" extrusionOk="0">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7" name="Google Shape;6987;p54"/>
          <p:cNvGrpSpPr/>
          <p:nvPr/>
        </p:nvGrpSpPr>
        <p:grpSpPr>
          <a:xfrm>
            <a:off x="6192756" y="1531845"/>
            <a:ext cx="348188" cy="349133"/>
            <a:chOff x="1674750" y="3254050"/>
            <a:chExt cx="294575" cy="295375"/>
          </a:xfrm>
        </p:grpSpPr>
        <p:sp>
          <p:nvSpPr>
            <p:cNvPr id="6988" name="Google Shape;6988;p54"/>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9" name="Google Shape;6989;p54"/>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0" name="Google Shape;6990;p54"/>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1" name="Google Shape;6991;p54"/>
          <p:cNvGrpSpPr/>
          <p:nvPr/>
        </p:nvGrpSpPr>
        <p:grpSpPr>
          <a:xfrm>
            <a:off x="6207177" y="1972435"/>
            <a:ext cx="319347" cy="349133"/>
            <a:chOff x="1687350" y="3618725"/>
            <a:chExt cx="270175" cy="295375"/>
          </a:xfrm>
        </p:grpSpPr>
        <p:sp>
          <p:nvSpPr>
            <p:cNvPr id="6992" name="Google Shape;6992;p54"/>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3" name="Google Shape;6993;p54"/>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4" name="Google Shape;6994;p54"/>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5" name="Google Shape;6995;p54"/>
          <p:cNvGrpSpPr/>
          <p:nvPr/>
        </p:nvGrpSpPr>
        <p:grpSpPr>
          <a:xfrm>
            <a:off x="6190880" y="2418916"/>
            <a:ext cx="351940" cy="349133"/>
            <a:chOff x="1672375" y="3982600"/>
            <a:chExt cx="297750" cy="295375"/>
          </a:xfrm>
        </p:grpSpPr>
        <p:sp>
          <p:nvSpPr>
            <p:cNvPr id="6996" name="Google Shape;6996;p54"/>
            <p:cNvSpPr/>
            <p:nvPr/>
          </p:nvSpPr>
          <p:spPr>
            <a:xfrm>
              <a:off x="1796825" y="3982600"/>
              <a:ext cx="51225" cy="51225"/>
            </a:xfrm>
            <a:custGeom>
              <a:avLst/>
              <a:gdLst/>
              <a:ahLst/>
              <a:cxnLst/>
              <a:rect l="l" t="t" r="r" b="b"/>
              <a:pathLst>
                <a:path w="2049" h="2049" extrusionOk="0">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7" name="Google Shape;6997;p54"/>
            <p:cNvSpPr/>
            <p:nvPr/>
          </p:nvSpPr>
          <p:spPr>
            <a:xfrm>
              <a:off x="1672375" y="4092075"/>
              <a:ext cx="297750" cy="185900"/>
            </a:xfrm>
            <a:custGeom>
              <a:avLst/>
              <a:gdLst/>
              <a:ahLst/>
              <a:cxnLst/>
              <a:rect l="l" t="t" r="r" b="b"/>
              <a:pathLst>
                <a:path w="11910" h="7436" extrusionOk="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8" name="Google Shape;6998;p54"/>
            <p:cNvSpPr/>
            <p:nvPr/>
          </p:nvSpPr>
          <p:spPr>
            <a:xfrm>
              <a:off x="1778700" y="4051125"/>
              <a:ext cx="86675" cy="69325"/>
            </a:xfrm>
            <a:custGeom>
              <a:avLst/>
              <a:gdLst/>
              <a:ahLst/>
              <a:cxnLst/>
              <a:rect l="l" t="t" r="r" b="b"/>
              <a:pathLst>
                <a:path w="3467" h="2773" extrusionOk="0">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9" name="Google Shape;6999;p54"/>
          <p:cNvGrpSpPr/>
          <p:nvPr/>
        </p:nvGrpSpPr>
        <p:grpSpPr>
          <a:xfrm>
            <a:off x="4882872" y="2883111"/>
            <a:ext cx="350079" cy="350079"/>
            <a:chOff x="3497300" y="3227275"/>
            <a:chExt cx="296175" cy="296175"/>
          </a:xfrm>
        </p:grpSpPr>
        <p:sp>
          <p:nvSpPr>
            <p:cNvPr id="7000" name="Google Shape;7000;p54"/>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1" name="Google Shape;7001;p54"/>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2" name="Google Shape;7002;p54"/>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3" name="Google Shape;7003;p54"/>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4" name="Google Shape;7004;p54"/>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5" name="Google Shape;7005;p54"/>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6" name="Google Shape;7006;p54"/>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7" name="Google Shape;7007;p54"/>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8" name="Google Shape;7008;p54"/>
          <p:cNvGrpSpPr/>
          <p:nvPr/>
        </p:nvGrpSpPr>
        <p:grpSpPr>
          <a:xfrm>
            <a:off x="4883345" y="3332506"/>
            <a:ext cx="349133" cy="347272"/>
            <a:chOff x="3497300" y="3591950"/>
            <a:chExt cx="295375" cy="293800"/>
          </a:xfrm>
        </p:grpSpPr>
        <p:sp>
          <p:nvSpPr>
            <p:cNvPr id="7009" name="Google Shape;7009;p54"/>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0" name="Google Shape;7010;p54"/>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1" name="Google Shape;7011;p54"/>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2" name="Google Shape;7012;p54"/>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3" name="Google Shape;7013;p54"/>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4" name="Google Shape;7014;p54"/>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5" name="Google Shape;7015;p54"/>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6" name="Google Shape;7016;p54"/>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7" name="Google Shape;7017;p54"/>
          <p:cNvGrpSpPr/>
          <p:nvPr/>
        </p:nvGrpSpPr>
        <p:grpSpPr>
          <a:xfrm>
            <a:off x="4883345" y="3807644"/>
            <a:ext cx="349133" cy="349163"/>
            <a:chOff x="3497300" y="3955025"/>
            <a:chExt cx="295375" cy="295400"/>
          </a:xfrm>
        </p:grpSpPr>
        <p:sp>
          <p:nvSpPr>
            <p:cNvPr id="7018" name="Google Shape;7018;p54"/>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9" name="Google Shape;7019;p54"/>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0" name="Google Shape;7020;p54"/>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1" name="Google Shape;7021;p54"/>
          <p:cNvGrpSpPr/>
          <p:nvPr/>
        </p:nvGrpSpPr>
        <p:grpSpPr>
          <a:xfrm>
            <a:off x="7107917" y="2883835"/>
            <a:ext cx="327739" cy="348631"/>
            <a:chOff x="5364750" y="3235150"/>
            <a:chExt cx="277275" cy="294950"/>
          </a:xfrm>
        </p:grpSpPr>
        <p:sp>
          <p:nvSpPr>
            <p:cNvPr id="7022" name="Google Shape;7022;p54"/>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3" name="Google Shape;7023;p54"/>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4" name="Google Shape;7024;p54"/>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5" name="Google Shape;7025;p54"/>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6" name="Google Shape;7026;p54"/>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7" name="Google Shape;7027;p54"/>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8" name="Google Shape;7028;p54"/>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9" name="Google Shape;7029;p54"/>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0" name="Google Shape;7030;p54"/>
          <p:cNvGrpSpPr/>
          <p:nvPr/>
        </p:nvGrpSpPr>
        <p:grpSpPr>
          <a:xfrm>
            <a:off x="7096274" y="3330171"/>
            <a:ext cx="351024" cy="351940"/>
            <a:chOff x="5355300" y="3598250"/>
            <a:chExt cx="296975" cy="297750"/>
          </a:xfrm>
        </p:grpSpPr>
        <p:sp>
          <p:nvSpPr>
            <p:cNvPr id="7031" name="Google Shape;7031;p54"/>
            <p:cNvSpPr/>
            <p:nvPr/>
          </p:nvSpPr>
          <p:spPr>
            <a:xfrm>
              <a:off x="5355300" y="3703000"/>
              <a:ext cx="35475" cy="191425"/>
            </a:xfrm>
            <a:custGeom>
              <a:avLst/>
              <a:gdLst/>
              <a:ahLst/>
              <a:cxnLst/>
              <a:rect l="l" t="t" r="r" b="b"/>
              <a:pathLst>
                <a:path w="1419" h="7657" extrusionOk="0">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2" name="Google Shape;7032;p54"/>
            <p:cNvSpPr/>
            <p:nvPr/>
          </p:nvSpPr>
          <p:spPr>
            <a:xfrm>
              <a:off x="5389175" y="3773100"/>
              <a:ext cx="122900" cy="122900"/>
            </a:xfrm>
            <a:custGeom>
              <a:avLst/>
              <a:gdLst/>
              <a:ahLst/>
              <a:cxnLst/>
              <a:rect l="l" t="t" r="r" b="b"/>
              <a:pathLst>
                <a:path w="4916" h="4916" extrusionOk="0">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3" name="Google Shape;7033;p54"/>
            <p:cNvSpPr/>
            <p:nvPr/>
          </p:nvSpPr>
          <p:spPr>
            <a:xfrm>
              <a:off x="5527800" y="3598250"/>
              <a:ext cx="105550" cy="35450"/>
            </a:xfrm>
            <a:custGeom>
              <a:avLst/>
              <a:gdLst/>
              <a:ahLst/>
              <a:cxnLst/>
              <a:rect l="l" t="t" r="r" b="b"/>
              <a:pathLst>
                <a:path w="4222" h="1418" extrusionOk="0">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4" name="Google Shape;7034;p54"/>
            <p:cNvSpPr/>
            <p:nvPr/>
          </p:nvSpPr>
          <p:spPr>
            <a:xfrm>
              <a:off x="5545900" y="3651800"/>
              <a:ext cx="104800" cy="35475"/>
            </a:xfrm>
            <a:custGeom>
              <a:avLst/>
              <a:gdLst/>
              <a:ahLst/>
              <a:cxnLst/>
              <a:rect l="l" t="t" r="r" b="b"/>
              <a:pathLst>
                <a:path w="4192" h="1419" extrusionOk="0">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5" name="Google Shape;7035;p54"/>
            <p:cNvSpPr/>
            <p:nvPr/>
          </p:nvSpPr>
          <p:spPr>
            <a:xfrm>
              <a:off x="5529375" y="3754975"/>
              <a:ext cx="122100" cy="35475"/>
            </a:xfrm>
            <a:custGeom>
              <a:avLst/>
              <a:gdLst/>
              <a:ahLst/>
              <a:cxnLst/>
              <a:rect l="l" t="t" r="r" b="b"/>
              <a:pathLst>
                <a:path w="4884" h="1419" extrusionOk="0">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6" name="Google Shape;7036;p54"/>
            <p:cNvSpPr/>
            <p:nvPr/>
          </p:nvSpPr>
          <p:spPr>
            <a:xfrm>
              <a:off x="5511250" y="3703000"/>
              <a:ext cx="140225" cy="33900"/>
            </a:xfrm>
            <a:custGeom>
              <a:avLst/>
              <a:gdLst/>
              <a:ahLst/>
              <a:cxnLst/>
              <a:rect l="l" t="t" r="r" b="b"/>
              <a:pathLst>
                <a:path w="5609" h="1356" extrusionOk="0">
                  <a:moveTo>
                    <a:pt x="1" y="0"/>
                  </a:moveTo>
                  <a:lnTo>
                    <a:pt x="1" y="1355"/>
                  </a:lnTo>
                  <a:lnTo>
                    <a:pt x="5609" y="1355"/>
                  </a:lnTo>
                  <a:lnTo>
                    <a:pt x="5609" y="347"/>
                  </a:lnTo>
                  <a:cubicBezTo>
                    <a:pt x="5577" y="158"/>
                    <a:pt x="5451"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7" name="Google Shape;7037;p54"/>
            <p:cNvSpPr/>
            <p:nvPr/>
          </p:nvSpPr>
          <p:spPr>
            <a:xfrm>
              <a:off x="5529375" y="3808550"/>
              <a:ext cx="122900" cy="87450"/>
            </a:xfrm>
            <a:custGeom>
              <a:avLst/>
              <a:gdLst/>
              <a:ahLst/>
              <a:cxnLst/>
              <a:rect l="l" t="t" r="r" b="b"/>
              <a:pathLst>
                <a:path w="4916" h="3498" extrusionOk="0">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8" name="Google Shape;7038;p54"/>
            <p:cNvSpPr/>
            <p:nvPr/>
          </p:nvSpPr>
          <p:spPr>
            <a:xfrm>
              <a:off x="5408075" y="3651025"/>
              <a:ext cx="86675" cy="103975"/>
            </a:xfrm>
            <a:custGeom>
              <a:avLst/>
              <a:gdLst/>
              <a:ahLst/>
              <a:cxnLst/>
              <a:rect l="l" t="t" r="r" b="b"/>
              <a:pathLst>
                <a:path w="3467" h="4159" extrusionOk="0">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9" name="Google Shape;7039;p54"/>
          <p:cNvGrpSpPr/>
          <p:nvPr/>
        </p:nvGrpSpPr>
        <p:grpSpPr>
          <a:xfrm>
            <a:off x="7100470" y="3869093"/>
            <a:ext cx="342632" cy="226264"/>
            <a:chOff x="5358450" y="4015675"/>
            <a:chExt cx="289875" cy="191425"/>
          </a:xfrm>
        </p:grpSpPr>
        <p:sp>
          <p:nvSpPr>
            <p:cNvPr id="7040" name="Google Shape;7040;p54"/>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1" name="Google Shape;7041;p54"/>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2" name="Google Shape;7042;p54"/>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3" name="Google Shape;7043;p54"/>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4" name="Google Shape;7044;p54"/>
          <p:cNvGrpSpPr/>
          <p:nvPr/>
        </p:nvGrpSpPr>
        <p:grpSpPr>
          <a:xfrm>
            <a:off x="6226953" y="4251624"/>
            <a:ext cx="351024" cy="325464"/>
            <a:chOff x="6543825" y="3202075"/>
            <a:chExt cx="296975" cy="275350"/>
          </a:xfrm>
        </p:grpSpPr>
        <p:sp>
          <p:nvSpPr>
            <p:cNvPr id="7045" name="Google Shape;7045;p54"/>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6" name="Google Shape;7046;p54"/>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7" name="Google Shape;7047;p54"/>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8" name="Google Shape;7048;p54"/>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9" name="Google Shape;7049;p54"/>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0" name="Google Shape;7050;p54"/>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1" name="Google Shape;7051;p54"/>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2" name="Google Shape;7052;p54"/>
          <p:cNvGrpSpPr/>
          <p:nvPr/>
        </p:nvGrpSpPr>
        <p:grpSpPr>
          <a:xfrm>
            <a:off x="6633934" y="1531372"/>
            <a:ext cx="350079" cy="350079"/>
            <a:chOff x="2037825" y="3254050"/>
            <a:chExt cx="296175" cy="296175"/>
          </a:xfrm>
        </p:grpSpPr>
        <p:sp>
          <p:nvSpPr>
            <p:cNvPr id="7053" name="Google Shape;7053;p54"/>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4" name="Google Shape;7054;p54"/>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5" name="Google Shape;7055;p54"/>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6" name="Google Shape;7056;p54"/>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7" name="Google Shape;7057;p54"/>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8" name="Google Shape;7058;p54"/>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9" name="Google Shape;7059;p54"/>
          <p:cNvGrpSpPr/>
          <p:nvPr/>
        </p:nvGrpSpPr>
        <p:grpSpPr>
          <a:xfrm>
            <a:off x="6632072" y="1972539"/>
            <a:ext cx="353802" cy="348926"/>
            <a:chOff x="2034675" y="3617925"/>
            <a:chExt cx="299325" cy="295200"/>
          </a:xfrm>
        </p:grpSpPr>
        <p:sp>
          <p:nvSpPr>
            <p:cNvPr id="7060" name="Google Shape;7060;p54"/>
            <p:cNvSpPr/>
            <p:nvPr/>
          </p:nvSpPr>
          <p:spPr>
            <a:xfrm>
              <a:off x="2195350" y="3721900"/>
              <a:ext cx="69350" cy="33900"/>
            </a:xfrm>
            <a:custGeom>
              <a:avLst/>
              <a:gdLst/>
              <a:ahLst/>
              <a:cxnLst/>
              <a:rect l="l" t="t" r="r" b="b"/>
              <a:pathLst>
                <a:path w="2774" h="1356" extrusionOk="0">
                  <a:moveTo>
                    <a:pt x="1387" y="1"/>
                  </a:moveTo>
                  <a:cubicBezTo>
                    <a:pt x="631" y="1"/>
                    <a:pt x="1" y="631"/>
                    <a:pt x="1" y="1355"/>
                  </a:cubicBezTo>
                  <a:lnTo>
                    <a:pt x="2773" y="1355"/>
                  </a:ln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1" name="Google Shape;7061;p54"/>
            <p:cNvSpPr/>
            <p:nvPr/>
          </p:nvSpPr>
          <p:spPr>
            <a:xfrm>
              <a:off x="2211900" y="3669125"/>
              <a:ext cx="35475" cy="35475"/>
            </a:xfrm>
            <a:custGeom>
              <a:avLst/>
              <a:gdLst/>
              <a:ahLst/>
              <a:cxnLst/>
              <a:rect l="l" t="t" r="r" b="b"/>
              <a:pathLst>
                <a:path w="1419" h="1419" extrusionOk="0">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2" name="Google Shape;7062;p54"/>
            <p:cNvSpPr/>
            <p:nvPr/>
          </p:nvSpPr>
          <p:spPr>
            <a:xfrm>
              <a:off x="2125250" y="3617925"/>
              <a:ext cx="208750" cy="208750"/>
            </a:xfrm>
            <a:custGeom>
              <a:avLst/>
              <a:gdLst/>
              <a:ahLst/>
              <a:cxnLst/>
              <a:rect l="l" t="t" r="r" b="b"/>
              <a:pathLst>
                <a:path w="8350" h="8350" extrusionOk="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3" name="Google Shape;7063;p54"/>
            <p:cNvSpPr/>
            <p:nvPr/>
          </p:nvSpPr>
          <p:spPr>
            <a:xfrm>
              <a:off x="2107150" y="3771525"/>
              <a:ext cx="73275" cy="72475"/>
            </a:xfrm>
            <a:custGeom>
              <a:avLst/>
              <a:gdLst/>
              <a:ahLst/>
              <a:cxnLst/>
              <a:rect l="l" t="t" r="r" b="b"/>
              <a:pathLst>
                <a:path w="2931" h="2899" extrusionOk="0">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4" name="Google Shape;7064;p54"/>
            <p:cNvSpPr/>
            <p:nvPr/>
          </p:nvSpPr>
          <p:spPr>
            <a:xfrm>
              <a:off x="2034675" y="3816425"/>
              <a:ext cx="100050" cy="96700"/>
            </a:xfrm>
            <a:custGeom>
              <a:avLst/>
              <a:gdLst/>
              <a:ahLst/>
              <a:cxnLst/>
              <a:rect l="l" t="t" r="r" b="b"/>
              <a:pathLst>
                <a:path w="4002" h="3868" extrusionOk="0">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5" name="Google Shape;7065;p54"/>
          <p:cNvGrpSpPr/>
          <p:nvPr/>
        </p:nvGrpSpPr>
        <p:grpSpPr>
          <a:xfrm>
            <a:off x="6633934" y="2418916"/>
            <a:ext cx="350079" cy="349133"/>
            <a:chOff x="2037825" y="3981825"/>
            <a:chExt cx="296175" cy="295375"/>
          </a:xfrm>
        </p:grpSpPr>
        <p:sp>
          <p:nvSpPr>
            <p:cNvPr id="7066" name="Google Shape;7066;p54"/>
            <p:cNvSpPr/>
            <p:nvPr/>
          </p:nvSpPr>
          <p:spPr>
            <a:xfrm>
              <a:off x="2072500" y="4085775"/>
              <a:ext cx="88225" cy="86675"/>
            </a:xfrm>
            <a:custGeom>
              <a:avLst/>
              <a:gdLst/>
              <a:ahLst/>
              <a:cxnLst/>
              <a:rect l="l" t="t" r="r" b="b"/>
              <a:pathLst>
                <a:path w="3529" h="3467" extrusionOk="0">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7" name="Google Shape;7067;p54"/>
            <p:cNvSpPr/>
            <p:nvPr/>
          </p:nvSpPr>
          <p:spPr>
            <a:xfrm>
              <a:off x="2176450" y="3981825"/>
              <a:ext cx="157550" cy="155975"/>
            </a:xfrm>
            <a:custGeom>
              <a:avLst/>
              <a:gdLst/>
              <a:ahLst/>
              <a:cxnLst/>
              <a:rect l="l" t="t" r="r" b="b"/>
              <a:pathLst>
                <a:path w="6302" h="6239" extrusionOk="0">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8" name="Google Shape;7068;p54"/>
            <p:cNvSpPr/>
            <p:nvPr/>
          </p:nvSpPr>
          <p:spPr>
            <a:xfrm>
              <a:off x="2037825" y="4168475"/>
              <a:ext cx="157550" cy="108725"/>
            </a:xfrm>
            <a:custGeom>
              <a:avLst/>
              <a:gdLst/>
              <a:ahLst/>
              <a:cxnLst/>
              <a:rect l="l" t="t" r="r" b="b"/>
              <a:pathLst>
                <a:path w="6302" h="4349" extrusionOk="0">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9" name="Google Shape;7069;p54"/>
          <p:cNvGrpSpPr/>
          <p:nvPr/>
        </p:nvGrpSpPr>
        <p:grpSpPr>
          <a:xfrm>
            <a:off x="5318952" y="2915232"/>
            <a:ext cx="350079" cy="285837"/>
            <a:chOff x="3860400" y="3254050"/>
            <a:chExt cx="296175" cy="241825"/>
          </a:xfrm>
        </p:grpSpPr>
        <p:sp>
          <p:nvSpPr>
            <p:cNvPr id="7070" name="Google Shape;7070;p54"/>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1" name="Google Shape;7071;p54"/>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2" name="Google Shape;7072;p54"/>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3" name="Google Shape;7073;p54"/>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4" name="Google Shape;7074;p54"/>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5" name="Google Shape;7075;p54"/>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6" name="Google Shape;7076;p54"/>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7" name="Google Shape;7077;p54"/>
          <p:cNvGrpSpPr/>
          <p:nvPr/>
        </p:nvGrpSpPr>
        <p:grpSpPr>
          <a:xfrm>
            <a:off x="5318479" y="3331102"/>
            <a:ext cx="351024" cy="350079"/>
            <a:chOff x="3859600" y="3591950"/>
            <a:chExt cx="296975" cy="296175"/>
          </a:xfrm>
        </p:grpSpPr>
        <p:sp>
          <p:nvSpPr>
            <p:cNvPr id="7078" name="Google Shape;7078;p54"/>
            <p:cNvSpPr/>
            <p:nvPr/>
          </p:nvSpPr>
          <p:spPr>
            <a:xfrm>
              <a:off x="4034450" y="3766000"/>
              <a:ext cx="122125" cy="122125"/>
            </a:xfrm>
            <a:custGeom>
              <a:avLst/>
              <a:gdLst/>
              <a:ahLst/>
              <a:cxnLst/>
              <a:rect l="l" t="t" r="r" b="b"/>
              <a:pathLst>
                <a:path w="4885" h="4885" extrusionOk="0">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9" name="Google Shape;7079;p54"/>
            <p:cNvSpPr/>
            <p:nvPr/>
          </p:nvSpPr>
          <p:spPr>
            <a:xfrm>
              <a:off x="3860400" y="3679375"/>
              <a:ext cx="260725" cy="173300"/>
            </a:xfrm>
            <a:custGeom>
              <a:avLst/>
              <a:gdLst/>
              <a:ahLst/>
              <a:cxnLst/>
              <a:rect l="l" t="t" r="r" b="b"/>
              <a:pathLst>
                <a:path w="10429" h="6932" extrusionOk="0">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0" name="Google Shape;7080;p54"/>
            <p:cNvSpPr/>
            <p:nvPr/>
          </p:nvSpPr>
          <p:spPr>
            <a:xfrm>
              <a:off x="3859600" y="3591950"/>
              <a:ext cx="261525" cy="70900"/>
            </a:xfrm>
            <a:custGeom>
              <a:avLst/>
              <a:gdLst/>
              <a:ahLst/>
              <a:cxnLst/>
              <a:rect l="l" t="t" r="r" b="b"/>
              <a:pathLst>
                <a:path w="10461" h="2836" extrusionOk="0">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1" name="Google Shape;7081;p54"/>
          <p:cNvGrpSpPr/>
          <p:nvPr/>
        </p:nvGrpSpPr>
        <p:grpSpPr>
          <a:xfrm>
            <a:off x="5318952" y="3807186"/>
            <a:ext cx="350079" cy="350079"/>
            <a:chOff x="3860400" y="3955025"/>
            <a:chExt cx="296175" cy="296175"/>
          </a:xfrm>
        </p:grpSpPr>
        <p:sp>
          <p:nvSpPr>
            <p:cNvPr id="7082" name="Google Shape;7082;p54"/>
            <p:cNvSpPr/>
            <p:nvPr/>
          </p:nvSpPr>
          <p:spPr>
            <a:xfrm>
              <a:off x="3973825" y="3955025"/>
              <a:ext cx="68525" cy="68550"/>
            </a:xfrm>
            <a:custGeom>
              <a:avLst/>
              <a:gdLst/>
              <a:ahLst/>
              <a:cxnLst/>
              <a:rect l="l" t="t" r="r" b="b"/>
              <a:pathLst>
                <a:path w="2741" h="2742" extrusionOk="0">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3" name="Google Shape;7083;p54"/>
            <p:cNvSpPr/>
            <p:nvPr/>
          </p:nvSpPr>
          <p:spPr>
            <a:xfrm>
              <a:off x="3947025" y="4021975"/>
              <a:ext cx="122125" cy="71700"/>
            </a:xfrm>
            <a:custGeom>
              <a:avLst/>
              <a:gdLst/>
              <a:ahLst/>
              <a:cxnLst/>
              <a:rect l="l" t="t" r="r" b="b"/>
              <a:pathLst>
                <a:path w="4885" h="2868" extrusionOk="0">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4" name="Google Shape;7084;p54"/>
            <p:cNvSpPr/>
            <p:nvPr/>
          </p:nvSpPr>
          <p:spPr>
            <a:xfrm>
              <a:off x="4086450" y="4145650"/>
              <a:ext cx="70125" cy="104775"/>
            </a:xfrm>
            <a:custGeom>
              <a:avLst/>
              <a:gdLst/>
              <a:ahLst/>
              <a:cxnLst/>
              <a:rect l="l" t="t" r="r" b="b"/>
              <a:pathLst>
                <a:path w="2805" h="4191" extrusionOk="0">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5" name="Google Shape;7085;p54"/>
            <p:cNvSpPr/>
            <p:nvPr/>
          </p:nvSpPr>
          <p:spPr>
            <a:xfrm>
              <a:off x="3860400" y="4180300"/>
              <a:ext cx="70125" cy="70125"/>
            </a:xfrm>
            <a:custGeom>
              <a:avLst/>
              <a:gdLst/>
              <a:ahLst/>
              <a:cxnLst/>
              <a:rect l="l" t="t" r="r" b="b"/>
              <a:pathLst>
                <a:path w="2805" h="2805" extrusionOk="0">
                  <a:moveTo>
                    <a:pt x="347" y="0"/>
                  </a:moveTo>
                  <a:cubicBezTo>
                    <a:pt x="158" y="0"/>
                    <a:pt x="0" y="189"/>
                    <a:pt x="0" y="347"/>
                  </a:cubicBezTo>
                  <a:lnTo>
                    <a:pt x="0" y="2458"/>
                  </a:lnTo>
                  <a:cubicBezTo>
                    <a:pt x="0" y="2678"/>
                    <a:pt x="158" y="2804"/>
                    <a:pt x="347" y="2804"/>
                  </a:cubicBezTo>
                  <a:lnTo>
                    <a:pt x="2804" y="2804"/>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6" name="Google Shape;7086;p54"/>
            <p:cNvSpPr/>
            <p:nvPr/>
          </p:nvSpPr>
          <p:spPr>
            <a:xfrm>
              <a:off x="3947025" y="4111775"/>
              <a:ext cx="122125" cy="139425"/>
            </a:xfrm>
            <a:custGeom>
              <a:avLst/>
              <a:gdLst/>
              <a:ahLst/>
              <a:cxnLst/>
              <a:rect l="l" t="t" r="r" b="b"/>
              <a:pathLst>
                <a:path w="4885" h="5577" extrusionOk="0">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7" name="Google Shape;7087;p54"/>
          <p:cNvGrpSpPr/>
          <p:nvPr/>
        </p:nvGrpSpPr>
        <p:grpSpPr>
          <a:xfrm>
            <a:off x="7534167" y="2883584"/>
            <a:ext cx="355664" cy="349133"/>
            <a:chOff x="5716825" y="3235950"/>
            <a:chExt cx="300900" cy="295375"/>
          </a:xfrm>
        </p:grpSpPr>
        <p:sp>
          <p:nvSpPr>
            <p:cNvPr id="7088" name="Google Shape;7088;p54"/>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9" name="Google Shape;7089;p54"/>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0" name="Google Shape;7090;p54"/>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1" name="Google Shape;7091;p54"/>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2" name="Google Shape;7092;p54"/>
          <p:cNvGrpSpPr/>
          <p:nvPr/>
        </p:nvGrpSpPr>
        <p:grpSpPr>
          <a:xfrm>
            <a:off x="7547199" y="3342272"/>
            <a:ext cx="329601" cy="327739"/>
            <a:chOff x="5727850" y="3609275"/>
            <a:chExt cx="278850" cy="277275"/>
          </a:xfrm>
        </p:grpSpPr>
        <p:sp>
          <p:nvSpPr>
            <p:cNvPr id="7093" name="Google Shape;7093;p54"/>
            <p:cNvSpPr/>
            <p:nvPr/>
          </p:nvSpPr>
          <p:spPr>
            <a:xfrm>
              <a:off x="5884600" y="3765225"/>
              <a:ext cx="122100" cy="121325"/>
            </a:xfrm>
            <a:custGeom>
              <a:avLst/>
              <a:gdLst/>
              <a:ahLst/>
              <a:cxnLst/>
              <a:rect l="l" t="t" r="r" b="b"/>
              <a:pathLst>
                <a:path w="4884" h="4853" extrusionOk="0">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4" name="Google Shape;7094;p54"/>
            <p:cNvSpPr/>
            <p:nvPr/>
          </p:nvSpPr>
          <p:spPr>
            <a:xfrm>
              <a:off x="5727850" y="3669125"/>
              <a:ext cx="35475" cy="216625"/>
            </a:xfrm>
            <a:custGeom>
              <a:avLst/>
              <a:gdLst/>
              <a:ahLst/>
              <a:cxnLst/>
              <a:rect l="l" t="t" r="r" b="b"/>
              <a:pathLst>
                <a:path w="1419" h="8665" extrusionOk="0">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5" name="Google Shape;7095;p54"/>
            <p:cNvSpPr/>
            <p:nvPr/>
          </p:nvSpPr>
          <p:spPr>
            <a:xfrm>
              <a:off x="5779825" y="3677800"/>
              <a:ext cx="174900" cy="207950"/>
            </a:xfrm>
            <a:custGeom>
              <a:avLst/>
              <a:gdLst/>
              <a:ahLst/>
              <a:cxnLst/>
              <a:rect l="l" t="t" r="r" b="b"/>
              <a:pathLst>
                <a:path w="6996" h="8318" extrusionOk="0">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6" name="Google Shape;7096;p54"/>
            <p:cNvSpPr/>
            <p:nvPr/>
          </p:nvSpPr>
          <p:spPr>
            <a:xfrm>
              <a:off x="5815275" y="3781750"/>
              <a:ext cx="66200" cy="17350"/>
            </a:xfrm>
            <a:custGeom>
              <a:avLst/>
              <a:gdLst/>
              <a:ahLst/>
              <a:cxnLst/>
              <a:rect l="l" t="t" r="r" b="b"/>
              <a:pathLst>
                <a:path w="2648" h="694" extrusionOk="0">
                  <a:moveTo>
                    <a:pt x="1" y="1"/>
                  </a:moveTo>
                  <a:lnTo>
                    <a:pt x="1" y="694"/>
                  </a:lnTo>
                  <a:lnTo>
                    <a:pt x="2301" y="694"/>
                  </a:lnTo>
                  <a:cubicBezTo>
                    <a:pt x="2364" y="473"/>
                    <a:pt x="2490" y="221"/>
                    <a:pt x="2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7" name="Google Shape;7097;p54"/>
            <p:cNvSpPr/>
            <p:nvPr/>
          </p:nvSpPr>
          <p:spPr>
            <a:xfrm>
              <a:off x="5727850" y="3609275"/>
              <a:ext cx="226075" cy="51225"/>
            </a:xfrm>
            <a:custGeom>
              <a:avLst/>
              <a:gdLst/>
              <a:ahLst/>
              <a:cxnLst/>
              <a:rect l="l" t="t" r="r" b="b"/>
              <a:pathLst>
                <a:path w="9043" h="2049" extrusionOk="0">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8" name="Google Shape;7098;p54"/>
          <p:cNvGrpSpPr/>
          <p:nvPr/>
        </p:nvGrpSpPr>
        <p:grpSpPr>
          <a:xfrm>
            <a:off x="7558383" y="3807659"/>
            <a:ext cx="307231" cy="349133"/>
            <a:chOff x="5736525" y="3963700"/>
            <a:chExt cx="259925" cy="295375"/>
          </a:xfrm>
        </p:grpSpPr>
        <p:sp>
          <p:nvSpPr>
            <p:cNvPr id="7099" name="Google Shape;7099;p54"/>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0" name="Google Shape;7100;p54"/>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1" name="Google Shape;7101;p54"/>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2" name="Google Shape;7102;p54"/>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3" name="Google Shape;7103;p54"/>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4" name="Google Shape;7104;p54"/>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5" name="Google Shape;7105;p54"/>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6" name="Google Shape;7106;p54"/>
          <p:cNvGrpSpPr/>
          <p:nvPr/>
        </p:nvGrpSpPr>
        <p:grpSpPr>
          <a:xfrm>
            <a:off x="6649963" y="4256985"/>
            <a:ext cx="351024" cy="350079"/>
            <a:chOff x="6553275" y="3604550"/>
            <a:chExt cx="296975" cy="296175"/>
          </a:xfrm>
        </p:grpSpPr>
        <p:sp>
          <p:nvSpPr>
            <p:cNvPr id="7107" name="Google Shape;7107;p54"/>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8" name="Google Shape;7108;p54"/>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9" name="Google Shape;7109;p54"/>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0" name="Google Shape;7110;p54"/>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1" name="Google Shape;7111;p54"/>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2" name="Google Shape;7112;p54"/>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116"/>
        <p:cNvGrpSpPr/>
        <p:nvPr/>
      </p:nvGrpSpPr>
      <p:grpSpPr>
        <a:xfrm>
          <a:off x="0" y="0"/>
          <a:ext cx="0" cy="0"/>
          <a:chOff x="0" y="0"/>
          <a:chExt cx="0" cy="0"/>
        </a:xfrm>
      </p:grpSpPr>
      <p:sp>
        <p:nvSpPr>
          <p:cNvPr id="7117" name="Google Shape;7117;p55"/>
          <p:cNvSpPr txBox="1">
            <a:spLocks noGrp="1"/>
          </p:cNvSpPr>
          <p:nvPr>
            <p:ph type="title" idx="4294967295"/>
          </p:nvPr>
        </p:nvSpPr>
        <p:spPr>
          <a:xfrm>
            <a:off x="849675"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solidFill>
                  <a:schemeClr val="lt1"/>
                </a:solidFill>
                <a:latin typeface="Arial"/>
                <a:ea typeface="Arial"/>
                <a:cs typeface="Arial"/>
                <a:sym typeface="Arial"/>
              </a:rPr>
              <a:t>Help &amp; Support </a:t>
            </a:r>
            <a:r>
              <a:rPr lang="es">
                <a:latin typeface="Arial"/>
                <a:ea typeface="Arial"/>
                <a:cs typeface="Arial"/>
                <a:sym typeface="Arial"/>
              </a:rPr>
              <a:t>I</a:t>
            </a:r>
            <a:r>
              <a:rPr lang="es">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7118" name="Google Shape;7118;p55"/>
          <p:cNvSpPr txBox="1">
            <a:spLocks noGrp="1"/>
          </p:cNvSpPr>
          <p:nvPr>
            <p:ph type="title" idx="4294967295"/>
          </p:nvPr>
        </p:nvSpPr>
        <p:spPr>
          <a:xfrm>
            <a:off x="4858400"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latin typeface="Arial"/>
                <a:ea typeface="Arial"/>
                <a:cs typeface="Arial"/>
                <a:sym typeface="Arial"/>
              </a:rPr>
              <a:t>Avatar Icons</a:t>
            </a:r>
            <a:endParaRPr>
              <a:solidFill>
                <a:srgbClr val="FFFFFF"/>
              </a:solidFill>
              <a:latin typeface="Arial"/>
              <a:ea typeface="Arial"/>
              <a:cs typeface="Arial"/>
              <a:sym typeface="Arial"/>
            </a:endParaRPr>
          </a:p>
        </p:txBody>
      </p:sp>
      <p:grpSp>
        <p:nvGrpSpPr>
          <p:cNvPr id="7119" name="Google Shape;7119;p55"/>
          <p:cNvGrpSpPr/>
          <p:nvPr/>
        </p:nvGrpSpPr>
        <p:grpSpPr>
          <a:xfrm>
            <a:off x="877057" y="1532946"/>
            <a:ext cx="294401" cy="353645"/>
            <a:chOff x="-35814600" y="3202075"/>
            <a:chExt cx="242625" cy="291450"/>
          </a:xfrm>
        </p:grpSpPr>
        <p:sp>
          <p:nvSpPr>
            <p:cNvPr id="7120" name="Google Shape;7120;p55"/>
            <p:cNvSpPr/>
            <p:nvPr/>
          </p:nvSpPr>
          <p:spPr>
            <a:xfrm>
              <a:off x="-35814600" y="3202075"/>
              <a:ext cx="51225" cy="202450"/>
            </a:xfrm>
            <a:custGeom>
              <a:avLst/>
              <a:gdLst/>
              <a:ahLst/>
              <a:cxnLst/>
              <a:rect l="l" t="t" r="r" b="b"/>
              <a:pathLst>
                <a:path w="2049" h="8098" extrusionOk="0">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1" name="Google Shape;7121;p55"/>
            <p:cNvSpPr/>
            <p:nvPr/>
          </p:nvSpPr>
          <p:spPr>
            <a:xfrm>
              <a:off x="-35814600" y="3407650"/>
              <a:ext cx="242625" cy="68550"/>
            </a:xfrm>
            <a:custGeom>
              <a:avLst/>
              <a:gdLst/>
              <a:ahLst/>
              <a:cxnLst/>
              <a:rect l="l" t="t" r="r" b="b"/>
              <a:pathLst>
                <a:path w="9705" h="2742" extrusionOk="0">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2" name="Google Shape;7122;p55"/>
            <p:cNvSpPr/>
            <p:nvPr/>
          </p:nvSpPr>
          <p:spPr>
            <a:xfrm>
              <a:off x="-35627125" y="3450950"/>
              <a:ext cx="55150" cy="25250"/>
            </a:xfrm>
            <a:custGeom>
              <a:avLst/>
              <a:gdLst/>
              <a:ahLst/>
              <a:cxnLst/>
              <a:rect l="l" t="t" r="r" b="b"/>
              <a:pathLst>
                <a:path w="2206" h="1010" extrusionOk="0">
                  <a:moveTo>
                    <a:pt x="0" y="1"/>
                  </a:moveTo>
                  <a:lnTo>
                    <a:pt x="0" y="1009"/>
                  </a:lnTo>
                  <a:lnTo>
                    <a:pt x="1670" y="1009"/>
                  </a:lnTo>
                  <a:cubicBezTo>
                    <a:pt x="1953" y="1009"/>
                    <a:pt x="2205" y="788"/>
                    <a:pt x="1953" y="505"/>
                  </a:cubicBezTo>
                  <a:cubicBezTo>
                    <a:pt x="1827" y="347"/>
                    <a:pt x="1764" y="190"/>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3" name="Google Shape;7123;p55"/>
            <p:cNvSpPr/>
            <p:nvPr/>
          </p:nvSpPr>
          <p:spPr>
            <a:xfrm>
              <a:off x="-35703525" y="3305250"/>
              <a:ext cx="84300" cy="34675"/>
            </a:xfrm>
            <a:custGeom>
              <a:avLst/>
              <a:gdLst/>
              <a:ahLst/>
              <a:cxnLst/>
              <a:rect l="l" t="t" r="r" b="b"/>
              <a:pathLst>
                <a:path w="3372" h="1387" extrusionOk="0">
                  <a:moveTo>
                    <a:pt x="1701" y="0"/>
                  </a:moveTo>
                  <a:cubicBezTo>
                    <a:pt x="882" y="0"/>
                    <a:pt x="221" y="599"/>
                    <a:pt x="0" y="1387"/>
                  </a:cubicBezTo>
                  <a:lnTo>
                    <a:pt x="3371" y="1387"/>
                  </a:lnTo>
                  <a:cubicBezTo>
                    <a:pt x="3214" y="599"/>
                    <a:pt x="2521"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4" name="Google Shape;7124;p55"/>
            <p:cNvSpPr/>
            <p:nvPr/>
          </p:nvSpPr>
          <p:spPr>
            <a:xfrm>
              <a:off x="-35677550" y="3254050"/>
              <a:ext cx="33100" cy="33100"/>
            </a:xfrm>
            <a:custGeom>
              <a:avLst/>
              <a:gdLst/>
              <a:ahLst/>
              <a:cxnLst/>
              <a:rect l="l" t="t" r="r" b="b"/>
              <a:pathLst>
                <a:path w="1324" h="1324" extrusionOk="0">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5" name="Google Shape;7125;p55"/>
            <p:cNvSpPr/>
            <p:nvPr/>
          </p:nvSpPr>
          <p:spPr>
            <a:xfrm>
              <a:off x="-35746850" y="3202075"/>
              <a:ext cx="171725" cy="189050"/>
            </a:xfrm>
            <a:custGeom>
              <a:avLst/>
              <a:gdLst/>
              <a:ahLst/>
              <a:cxnLst/>
              <a:rect l="l" t="t" r="r" b="b"/>
              <a:pathLst>
                <a:path w="6869" h="7562" extrusionOk="0">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6" name="Google Shape;7126;p55"/>
            <p:cNvSpPr/>
            <p:nvPr/>
          </p:nvSpPr>
          <p:spPr>
            <a:xfrm>
              <a:off x="-35677550" y="3450950"/>
              <a:ext cx="34675" cy="42575"/>
            </a:xfrm>
            <a:custGeom>
              <a:avLst/>
              <a:gdLst/>
              <a:ahLst/>
              <a:cxnLst/>
              <a:rect l="l" t="t" r="r" b="b"/>
              <a:pathLst>
                <a:path w="1387" h="1703" extrusionOk="0">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7" name="Google Shape;7127;p55"/>
          <p:cNvGrpSpPr/>
          <p:nvPr/>
        </p:nvGrpSpPr>
        <p:grpSpPr>
          <a:xfrm>
            <a:off x="847435" y="1973866"/>
            <a:ext cx="353645" cy="353888"/>
            <a:chOff x="-35839800" y="3561025"/>
            <a:chExt cx="291450" cy="291650"/>
          </a:xfrm>
        </p:grpSpPr>
        <p:sp>
          <p:nvSpPr>
            <p:cNvPr id="7128" name="Google Shape;7128;p55"/>
            <p:cNvSpPr/>
            <p:nvPr/>
          </p:nvSpPr>
          <p:spPr>
            <a:xfrm>
              <a:off x="-35772850" y="3612425"/>
              <a:ext cx="155200" cy="142575"/>
            </a:xfrm>
            <a:custGeom>
              <a:avLst/>
              <a:gdLst/>
              <a:ahLst/>
              <a:cxnLst/>
              <a:rect l="l" t="t" r="r" b="b"/>
              <a:pathLst>
                <a:path w="6208" h="5703" extrusionOk="0">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9" name="Google Shape;7129;p55"/>
            <p:cNvSpPr/>
            <p:nvPr/>
          </p:nvSpPr>
          <p:spPr>
            <a:xfrm>
              <a:off x="-35621625" y="3694325"/>
              <a:ext cx="73275" cy="143375"/>
            </a:xfrm>
            <a:custGeom>
              <a:avLst/>
              <a:gdLst/>
              <a:ahLst/>
              <a:cxnLst/>
              <a:rect l="l" t="t" r="r" b="b"/>
              <a:pathLst>
                <a:path w="2931" h="5735" extrusionOk="0">
                  <a:moveTo>
                    <a:pt x="2931" y="1"/>
                  </a:moveTo>
                  <a:lnTo>
                    <a:pt x="1" y="2899"/>
                  </a:lnTo>
                  <a:lnTo>
                    <a:pt x="2805" y="5735"/>
                  </a:lnTo>
                  <a:cubicBezTo>
                    <a:pt x="2868" y="5609"/>
                    <a:pt x="2931" y="5451"/>
                    <a:pt x="2931" y="5294"/>
                  </a:cubicBez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0" name="Google Shape;7130;p55"/>
            <p:cNvSpPr/>
            <p:nvPr/>
          </p:nvSpPr>
          <p:spPr>
            <a:xfrm>
              <a:off x="-35827200" y="3748675"/>
              <a:ext cx="263100" cy="104000"/>
            </a:xfrm>
            <a:custGeom>
              <a:avLst/>
              <a:gdLst/>
              <a:ahLst/>
              <a:cxnLst/>
              <a:rect l="l" t="t" r="r" b="b"/>
              <a:pathLst>
                <a:path w="10524" h="4160" extrusionOk="0">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1" name="Google Shape;7131;p55"/>
            <p:cNvSpPr/>
            <p:nvPr/>
          </p:nvSpPr>
          <p:spPr>
            <a:xfrm>
              <a:off x="-35831925" y="3635275"/>
              <a:ext cx="41775" cy="85075"/>
            </a:xfrm>
            <a:custGeom>
              <a:avLst/>
              <a:gdLst/>
              <a:ahLst/>
              <a:cxnLst/>
              <a:rect l="l" t="t" r="r" b="b"/>
              <a:pathLst>
                <a:path w="1671" h="3403" extrusionOk="0">
                  <a:moveTo>
                    <a:pt x="1671" y="0"/>
                  </a:moveTo>
                  <a:lnTo>
                    <a:pt x="1" y="1701"/>
                  </a:lnTo>
                  <a:lnTo>
                    <a:pt x="1671" y="3403"/>
                  </a:ln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2" name="Google Shape;7132;p55"/>
            <p:cNvSpPr/>
            <p:nvPr/>
          </p:nvSpPr>
          <p:spPr>
            <a:xfrm>
              <a:off x="-35601150" y="3635275"/>
              <a:ext cx="43350" cy="85075"/>
            </a:xfrm>
            <a:custGeom>
              <a:avLst/>
              <a:gdLst/>
              <a:ahLst/>
              <a:cxnLst/>
              <a:rect l="l" t="t" r="r" b="b"/>
              <a:pathLst>
                <a:path w="1734" h="3403" extrusionOk="0">
                  <a:moveTo>
                    <a:pt x="1" y="0"/>
                  </a:moveTo>
                  <a:lnTo>
                    <a:pt x="1" y="3403"/>
                  </a:lnTo>
                  <a:lnTo>
                    <a:pt x="1734" y="170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3" name="Google Shape;7133;p55"/>
            <p:cNvSpPr/>
            <p:nvPr/>
          </p:nvSpPr>
          <p:spPr>
            <a:xfrm>
              <a:off x="-35750000" y="3561025"/>
              <a:ext cx="111075" cy="35675"/>
            </a:xfrm>
            <a:custGeom>
              <a:avLst/>
              <a:gdLst/>
              <a:ahLst/>
              <a:cxnLst/>
              <a:rect l="l" t="t" r="r" b="b"/>
              <a:pathLst>
                <a:path w="4443" h="1427" extrusionOk="0">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4" name="Google Shape;7134;p55"/>
            <p:cNvSpPr/>
            <p:nvPr/>
          </p:nvSpPr>
          <p:spPr>
            <a:xfrm>
              <a:off x="-35839800" y="3694325"/>
              <a:ext cx="72500" cy="143375"/>
            </a:xfrm>
            <a:custGeom>
              <a:avLst/>
              <a:gdLst/>
              <a:ahLst/>
              <a:cxnLst/>
              <a:rect l="l" t="t" r="r" b="b"/>
              <a:pathLst>
                <a:path w="2900" h="5735" extrusionOk="0">
                  <a:moveTo>
                    <a:pt x="1" y="1"/>
                  </a:moveTo>
                  <a:lnTo>
                    <a:pt x="1" y="5294"/>
                  </a:lnTo>
                  <a:cubicBezTo>
                    <a:pt x="1" y="5451"/>
                    <a:pt x="32" y="5609"/>
                    <a:pt x="95" y="5735"/>
                  </a:cubicBezTo>
                  <a:lnTo>
                    <a:pt x="2899" y="289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35" name="Google Shape;7135;p55"/>
          <p:cNvSpPr/>
          <p:nvPr/>
        </p:nvSpPr>
        <p:spPr>
          <a:xfrm>
            <a:off x="845859" y="2409404"/>
            <a:ext cx="355557" cy="353645"/>
          </a:xfrm>
          <a:custGeom>
            <a:avLst/>
            <a:gdLst/>
            <a:ahLst/>
            <a:cxnLst/>
            <a:rect l="l" t="t" r="r" b="b"/>
            <a:pathLst>
              <a:path w="11721" h="11658" extrusionOk="0">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36" name="Google Shape;7136;p55"/>
          <p:cNvGrpSpPr/>
          <p:nvPr/>
        </p:nvGrpSpPr>
        <p:grpSpPr>
          <a:xfrm>
            <a:off x="3084980" y="1532946"/>
            <a:ext cx="353645" cy="353645"/>
            <a:chOff x="-34003850" y="3227275"/>
            <a:chExt cx="291450" cy="291450"/>
          </a:xfrm>
        </p:grpSpPr>
        <p:sp>
          <p:nvSpPr>
            <p:cNvPr id="7137" name="Google Shape;7137;p55"/>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8" name="Google Shape;7138;p55"/>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9" name="Google Shape;7139;p55"/>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0" name="Google Shape;7140;p55"/>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1" name="Google Shape;7141;p55"/>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2" name="Google Shape;7142;p55"/>
          <p:cNvGrpSpPr/>
          <p:nvPr/>
        </p:nvGrpSpPr>
        <p:grpSpPr>
          <a:xfrm>
            <a:off x="3084510" y="1973638"/>
            <a:ext cx="354586" cy="354343"/>
            <a:chOff x="-34004625" y="3585850"/>
            <a:chExt cx="292225" cy="292025"/>
          </a:xfrm>
        </p:grpSpPr>
        <p:sp>
          <p:nvSpPr>
            <p:cNvPr id="7143" name="Google Shape;7143;p55"/>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4" name="Google Shape;7144;p55"/>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5" name="Google Shape;7145;p55"/>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6" name="Google Shape;7146;p55"/>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7" name="Google Shape;7147;p55"/>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8" name="Google Shape;7148;p55"/>
          <p:cNvGrpSpPr/>
          <p:nvPr/>
        </p:nvGrpSpPr>
        <p:grpSpPr>
          <a:xfrm>
            <a:off x="3084025" y="2408839"/>
            <a:ext cx="355557" cy="354616"/>
            <a:chOff x="-34005425" y="3945575"/>
            <a:chExt cx="293025" cy="292250"/>
          </a:xfrm>
        </p:grpSpPr>
        <p:sp>
          <p:nvSpPr>
            <p:cNvPr id="7149" name="Google Shape;7149;p55"/>
            <p:cNvSpPr/>
            <p:nvPr/>
          </p:nvSpPr>
          <p:spPr>
            <a:xfrm>
              <a:off x="-33952650" y="3998350"/>
              <a:ext cx="186700" cy="186700"/>
            </a:xfrm>
            <a:custGeom>
              <a:avLst/>
              <a:gdLst/>
              <a:ahLst/>
              <a:cxnLst/>
              <a:rect l="l" t="t" r="r" b="b"/>
              <a:pathLst>
                <a:path w="7468" h="7468" extrusionOk="0">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0" name="Google Shape;7150;p55"/>
            <p:cNvSpPr/>
            <p:nvPr/>
          </p:nvSpPr>
          <p:spPr>
            <a:xfrm>
              <a:off x="-33944775" y="3945575"/>
              <a:ext cx="232375" cy="247350"/>
            </a:xfrm>
            <a:custGeom>
              <a:avLst/>
              <a:gdLst/>
              <a:ahLst/>
              <a:cxnLst/>
              <a:rect l="l" t="t" r="r" b="b"/>
              <a:pathLst>
                <a:path w="9295" h="9894" extrusionOk="0">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1" name="Google Shape;7151;p55"/>
            <p:cNvSpPr/>
            <p:nvPr/>
          </p:nvSpPr>
          <p:spPr>
            <a:xfrm>
              <a:off x="-34005425" y="3987325"/>
              <a:ext cx="237100" cy="250500"/>
            </a:xfrm>
            <a:custGeom>
              <a:avLst/>
              <a:gdLst/>
              <a:ahLst/>
              <a:cxnLst/>
              <a:rect l="l" t="t" r="r" b="b"/>
              <a:pathLst>
                <a:path w="9484" h="10020" extrusionOk="0">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2" name="Google Shape;7152;p55"/>
          <p:cNvGrpSpPr/>
          <p:nvPr/>
        </p:nvGrpSpPr>
        <p:grpSpPr>
          <a:xfrm>
            <a:off x="1731124" y="2882015"/>
            <a:ext cx="358408" cy="355557"/>
            <a:chOff x="-32174975" y="3192625"/>
            <a:chExt cx="295375" cy="293025"/>
          </a:xfrm>
        </p:grpSpPr>
        <p:sp>
          <p:nvSpPr>
            <p:cNvPr id="7153" name="Google Shape;7153;p55"/>
            <p:cNvSpPr/>
            <p:nvPr/>
          </p:nvSpPr>
          <p:spPr>
            <a:xfrm>
              <a:off x="-32171050" y="3279250"/>
              <a:ext cx="291450" cy="153625"/>
            </a:xfrm>
            <a:custGeom>
              <a:avLst/>
              <a:gdLst/>
              <a:ahLst/>
              <a:cxnLst/>
              <a:rect l="l" t="t" r="r" b="b"/>
              <a:pathLst>
                <a:path w="11658" h="6145" extrusionOk="0">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4" name="Google Shape;7154;p55"/>
            <p:cNvSpPr/>
            <p:nvPr/>
          </p:nvSpPr>
          <p:spPr>
            <a:xfrm>
              <a:off x="-32067075" y="3313925"/>
              <a:ext cx="84300" cy="85075"/>
            </a:xfrm>
            <a:custGeom>
              <a:avLst/>
              <a:gdLst/>
              <a:ahLst/>
              <a:cxnLst/>
              <a:rect l="l" t="t" r="r" b="b"/>
              <a:pathLst>
                <a:path w="3372" h="3403" extrusionOk="0">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5" name="Google Shape;7155;p55"/>
            <p:cNvSpPr/>
            <p:nvPr/>
          </p:nvSpPr>
          <p:spPr>
            <a:xfrm>
              <a:off x="-32171050" y="3450950"/>
              <a:ext cx="291450" cy="34700"/>
            </a:xfrm>
            <a:custGeom>
              <a:avLst/>
              <a:gdLst/>
              <a:ahLst/>
              <a:cxnLst/>
              <a:rect l="l" t="t" r="r" b="b"/>
              <a:pathLst>
                <a:path w="11658" h="1388" extrusionOk="0">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6" name="Google Shape;7156;p55"/>
            <p:cNvSpPr/>
            <p:nvPr/>
          </p:nvSpPr>
          <p:spPr>
            <a:xfrm>
              <a:off x="-32174975" y="3192625"/>
              <a:ext cx="295375" cy="70125"/>
            </a:xfrm>
            <a:custGeom>
              <a:avLst/>
              <a:gdLst/>
              <a:ahLst/>
              <a:cxnLst/>
              <a:rect l="l" t="t" r="r" b="b"/>
              <a:pathLst>
                <a:path w="11815" h="2805" extrusionOk="0">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57" name="Google Shape;7157;p55"/>
          <p:cNvSpPr/>
          <p:nvPr/>
        </p:nvSpPr>
        <p:spPr>
          <a:xfrm>
            <a:off x="1728170" y="3353079"/>
            <a:ext cx="363201" cy="354859"/>
          </a:xfrm>
          <a:custGeom>
            <a:avLst/>
            <a:gdLst/>
            <a:ahLst/>
            <a:cxnLst/>
            <a:rect l="l" t="t" r="r" b="b"/>
            <a:pathLst>
              <a:path w="11973" h="11698" extrusionOk="0">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8" name="Google Shape;7158;p55"/>
          <p:cNvSpPr/>
          <p:nvPr/>
        </p:nvSpPr>
        <p:spPr>
          <a:xfrm>
            <a:off x="1732948" y="3818164"/>
            <a:ext cx="353645" cy="354586"/>
          </a:xfrm>
          <a:custGeom>
            <a:avLst/>
            <a:gdLst/>
            <a:ahLst/>
            <a:cxnLst/>
            <a:rect l="l" t="t" r="r" b="b"/>
            <a:pathLst>
              <a:path w="11658" h="11689" extrusionOk="0">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59" name="Google Shape;7159;p55"/>
          <p:cNvGrpSpPr/>
          <p:nvPr/>
        </p:nvGrpSpPr>
        <p:grpSpPr>
          <a:xfrm>
            <a:off x="3970274" y="2882970"/>
            <a:ext cx="354586" cy="353645"/>
            <a:chOff x="-30345325" y="3184750"/>
            <a:chExt cx="292225" cy="291450"/>
          </a:xfrm>
        </p:grpSpPr>
        <p:sp>
          <p:nvSpPr>
            <p:cNvPr id="7160" name="Google Shape;7160;p55"/>
            <p:cNvSpPr/>
            <p:nvPr/>
          </p:nvSpPr>
          <p:spPr>
            <a:xfrm>
              <a:off x="-30328000" y="3184750"/>
              <a:ext cx="258375" cy="120950"/>
            </a:xfrm>
            <a:custGeom>
              <a:avLst/>
              <a:gdLst/>
              <a:ahLst/>
              <a:cxnLst/>
              <a:rect l="l" t="t" r="r" b="b"/>
              <a:pathLst>
                <a:path w="10335" h="4838" extrusionOk="0">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1" name="Google Shape;7161;p55"/>
            <p:cNvSpPr/>
            <p:nvPr/>
          </p:nvSpPr>
          <p:spPr>
            <a:xfrm>
              <a:off x="-30310675" y="3322575"/>
              <a:ext cx="68550" cy="69350"/>
            </a:xfrm>
            <a:custGeom>
              <a:avLst/>
              <a:gdLst/>
              <a:ahLst/>
              <a:cxnLst/>
              <a:rect l="l" t="t" r="r" b="b"/>
              <a:pathLst>
                <a:path w="2742" h="2774" extrusionOk="0">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2" name="Google Shape;7162;p55"/>
            <p:cNvSpPr/>
            <p:nvPr/>
          </p:nvSpPr>
          <p:spPr>
            <a:xfrm>
              <a:off x="-30345325" y="3408425"/>
              <a:ext cx="137075" cy="67775"/>
            </a:xfrm>
            <a:custGeom>
              <a:avLst/>
              <a:gdLst/>
              <a:ahLst/>
              <a:cxnLst/>
              <a:rect l="l" t="t" r="r" b="b"/>
              <a:pathLst>
                <a:path w="5483" h="2711" extrusionOk="0">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3" name="Google Shape;7163;p55"/>
            <p:cNvSpPr/>
            <p:nvPr/>
          </p:nvSpPr>
          <p:spPr>
            <a:xfrm>
              <a:off x="-30156300" y="3322575"/>
              <a:ext cx="68550" cy="69350"/>
            </a:xfrm>
            <a:custGeom>
              <a:avLst/>
              <a:gdLst/>
              <a:ahLst/>
              <a:cxnLst/>
              <a:rect l="l" t="t" r="r" b="b"/>
              <a:pathLst>
                <a:path w="2742" h="2774" extrusionOk="0">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4" name="Google Shape;7164;p55"/>
            <p:cNvSpPr/>
            <p:nvPr/>
          </p:nvSpPr>
          <p:spPr>
            <a:xfrm>
              <a:off x="-30190950" y="3408425"/>
              <a:ext cx="137850" cy="67775"/>
            </a:xfrm>
            <a:custGeom>
              <a:avLst/>
              <a:gdLst/>
              <a:ahLst/>
              <a:cxnLst/>
              <a:rect l="l" t="t" r="r" b="b"/>
              <a:pathLst>
                <a:path w="5514" h="2711" extrusionOk="0">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5" name="Google Shape;7165;p55"/>
          <p:cNvGrpSpPr/>
          <p:nvPr/>
        </p:nvGrpSpPr>
        <p:grpSpPr>
          <a:xfrm>
            <a:off x="1295026" y="1532946"/>
            <a:ext cx="353645" cy="353645"/>
            <a:chOff x="-35481425" y="3202075"/>
            <a:chExt cx="291450" cy="291450"/>
          </a:xfrm>
        </p:grpSpPr>
        <p:sp>
          <p:nvSpPr>
            <p:cNvPr id="7166" name="Google Shape;7166;p55"/>
            <p:cNvSpPr/>
            <p:nvPr/>
          </p:nvSpPr>
          <p:spPr>
            <a:xfrm>
              <a:off x="-35414475" y="3304600"/>
              <a:ext cx="154400" cy="85975"/>
            </a:xfrm>
            <a:custGeom>
              <a:avLst/>
              <a:gdLst/>
              <a:ahLst/>
              <a:cxnLst/>
              <a:rect l="l" t="t" r="r" b="b"/>
              <a:pathLst>
                <a:path w="6176" h="3439" extrusionOk="0">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7" name="Google Shape;7167;p55"/>
            <p:cNvSpPr/>
            <p:nvPr/>
          </p:nvSpPr>
          <p:spPr>
            <a:xfrm>
              <a:off x="-35413700" y="3202075"/>
              <a:ext cx="34700" cy="103200"/>
            </a:xfrm>
            <a:custGeom>
              <a:avLst/>
              <a:gdLst/>
              <a:ahLst/>
              <a:cxnLst/>
              <a:rect l="l" t="t" r="r" b="b"/>
              <a:pathLst>
                <a:path w="1388" h="4128" extrusionOk="0">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8" name="Google Shape;7168;p55"/>
            <p:cNvSpPr/>
            <p:nvPr/>
          </p:nvSpPr>
          <p:spPr>
            <a:xfrm>
              <a:off x="-35413700" y="3389525"/>
              <a:ext cx="34700" cy="103250"/>
            </a:xfrm>
            <a:custGeom>
              <a:avLst/>
              <a:gdLst/>
              <a:ahLst/>
              <a:cxnLst/>
              <a:rect l="l" t="t" r="r" b="b"/>
              <a:pathLst>
                <a:path w="1388" h="4130" extrusionOk="0">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9" name="Google Shape;7169;p55"/>
            <p:cNvSpPr/>
            <p:nvPr/>
          </p:nvSpPr>
          <p:spPr>
            <a:xfrm>
              <a:off x="-35292400" y="3202075"/>
              <a:ext cx="33900" cy="103200"/>
            </a:xfrm>
            <a:custGeom>
              <a:avLst/>
              <a:gdLst/>
              <a:ahLst/>
              <a:cxnLst/>
              <a:rect l="l" t="t" r="r" b="b"/>
              <a:pathLst>
                <a:path w="1356" h="4128" extrusionOk="0">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0" name="Google Shape;7170;p55"/>
            <p:cNvSpPr/>
            <p:nvPr/>
          </p:nvSpPr>
          <p:spPr>
            <a:xfrm>
              <a:off x="-35241200" y="3202850"/>
              <a:ext cx="51225" cy="290675"/>
            </a:xfrm>
            <a:custGeom>
              <a:avLst/>
              <a:gdLst/>
              <a:ahLst/>
              <a:cxnLst/>
              <a:rect l="l" t="t" r="r" b="b"/>
              <a:pathLst>
                <a:path w="2049" h="11627" extrusionOk="0">
                  <a:moveTo>
                    <a:pt x="1" y="1"/>
                  </a:moveTo>
                  <a:lnTo>
                    <a:pt x="1" y="11626"/>
                  </a:lnTo>
                  <a:cubicBezTo>
                    <a:pt x="1135" y="11469"/>
                    <a:pt x="2048" y="10460"/>
                    <a:pt x="2048" y="9263"/>
                  </a:cubicBezTo>
                  <a:lnTo>
                    <a:pt x="2048" y="2395"/>
                  </a:lnTo>
                  <a:cubicBezTo>
                    <a:pt x="2048" y="1167"/>
                    <a:pt x="1135"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1" name="Google Shape;7171;p55"/>
            <p:cNvSpPr/>
            <p:nvPr/>
          </p:nvSpPr>
          <p:spPr>
            <a:xfrm>
              <a:off x="-35292400" y="3389525"/>
              <a:ext cx="33900" cy="104000"/>
            </a:xfrm>
            <a:custGeom>
              <a:avLst/>
              <a:gdLst/>
              <a:ahLst/>
              <a:cxnLst/>
              <a:rect l="l" t="t" r="r" b="b"/>
              <a:pathLst>
                <a:path w="1356" h="4160" extrusionOk="0">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2" name="Google Shape;7172;p55"/>
            <p:cNvSpPr/>
            <p:nvPr/>
          </p:nvSpPr>
          <p:spPr>
            <a:xfrm>
              <a:off x="-35481425" y="3202075"/>
              <a:ext cx="51225" cy="289875"/>
            </a:xfrm>
            <a:custGeom>
              <a:avLst/>
              <a:gdLst/>
              <a:ahLst/>
              <a:cxnLst/>
              <a:rect l="l" t="t" r="r" b="b"/>
              <a:pathLst>
                <a:path w="2049" h="11595" extrusionOk="0">
                  <a:moveTo>
                    <a:pt x="2048" y="0"/>
                  </a:moveTo>
                  <a:cubicBezTo>
                    <a:pt x="883" y="158"/>
                    <a:pt x="1" y="1166"/>
                    <a:pt x="1" y="2363"/>
                  </a:cubicBezTo>
                  <a:lnTo>
                    <a:pt x="1" y="9200"/>
                  </a:lnTo>
                  <a:cubicBezTo>
                    <a:pt x="1" y="10460"/>
                    <a:pt x="851" y="11437"/>
                    <a:pt x="2048" y="11594"/>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3" name="Google Shape;7173;p55"/>
          <p:cNvGrpSpPr/>
          <p:nvPr/>
        </p:nvGrpSpPr>
        <p:grpSpPr>
          <a:xfrm>
            <a:off x="1294556" y="1974472"/>
            <a:ext cx="354586" cy="352675"/>
            <a:chOff x="-35482200" y="3561225"/>
            <a:chExt cx="292225" cy="290650"/>
          </a:xfrm>
        </p:grpSpPr>
        <p:sp>
          <p:nvSpPr>
            <p:cNvPr id="7174" name="Google Shape;7174;p55"/>
            <p:cNvSpPr/>
            <p:nvPr/>
          </p:nvSpPr>
          <p:spPr>
            <a:xfrm>
              <a:off x="-35482200" y="3749475"/>
              <a:ext cx="292225" cy="102400"/>
            </a:xfrm>
            <a:custGeom>
              <a:avLst/>
              <a:gdLst/>
              <a:ahLst/>
              <a:cxnLst/>
              <a:rect l="l" t="t" r="r" b="b"/>
              <a:pathLst>
                <a:path w="11689" h="4096" extrusionOk="0">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5" name="Google Shape;7175;p55"/>
            <p:cNvSpPr/>
            <p:nvPr/>
          </p:nvSpPr>
          <p:spPr>
            <a:xfrm>
              <a:off x="-35371150" y="3561225"/>
              <a:ext cx="68550" cy="68550"/>
            </a:xfrm>
            <a:custGeom>
              <a:avLst/>
              <a:gdLst/>
              <a:ahLst/>
              <a:cxnLst/>
              <a:rect l="l" t="t" r="r" b="b"/>
              <a:pathLst>
                <a:path w="2742" h="2742" extrusionOk="0">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6" name="Google Shape;7176;p55"/>
            <p:cNvSpPr/>
            <p:nvPr/>
          </p:nvSpPr>
          <p:spPr>
            <a:xfrm>
              <a:off x="-35405025" y="3647075"/>
              <a:ext cx="136275" cy="119750"/>
            </a:xfrm>
            <a:custGeom>
              <a:avLst/>
              <a:gdLst/>
              <a:ahLst/>
              <a:cxnLst/>
              <a:rect l="l" t="t" r="r" b="b"/>
              <a:pathLst>
                <a:path w="5451" h="4790" extrusionOk="0">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7" name="Google Shape;7177;p55"/>
          <p:cNvGrpSpPr/>
          <p:nvPr/>
        </p:nvGrpSpPr>
        <p:grpSpPr>
          <a:xfrm>
            <a:off x="1295026" y="2409340"/>
            <a:ext cx="353645" cy="353615"/>
            <a:chOff x="-35481425" y="3919600"/>
            <a:chExt cx="291450" cy="291425"/>
          </a:xfrm>
        </p:grpSpPr>
        <p:sp>
          <p:nvSpPr>
            <p:cNvPr id="7178" name="Google Shape;7178;p55"/>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9" name="Google Shape;7179;p55"/>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0" name="Google Shape;7180;p55"/>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1" name="Google Shape;7181;p55"/>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2" name="Google Shape;7182;p55"/>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3" name="Google Shape;7183;p55"/>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4" name="Google Shape;7184;p55"/>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5" name="Google Shape;7185;p55"/>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6" name="Google Shape;7186;p55"/>
          <p:cNvGrpSpPr/>
          <p:nvPr/>
        </p:nvGrpSpPr>
        <p:grpSpPr>
          <a:xfrm>
            <a:off x="3530661" y="1533431"/>
            <a:ext cx="357468" cy="352675"/>
            <a:chOff x="-33645475" y="3228075"/>
            <a:chExt cx="294600" cy="290650"/>
          </a:xfrm>
        </p:grpSpPr>
        <p:sp>
          <p:nvSpPr>
            <p:cNvPr id="7187" name="Google Shape;7187;p55"/>
            <p:cNvSpPr/>
            <p:nvPr/>
          </p:nvSpPr>
          <p:spPr>
            <a:xfrm>
              <a:off x="-33456450" y="3261925"/>
              <a:ext cx="84300" cy="85100"/>
            </a:xfrm>
            <a:custGeom>
              <a:avLst/>
              <a:gdLst/>
              <a:ahLst/>
              <a:cxnLst/>
              <a:rect l="l" t="t" r="r" b="b"/>
              <a:pathLst>
                <a:path w="3372" h="3404" extrusionOk="0">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8" name="Google Shape;7188;p55"/>
            <p:cNvSpPr/>
            <p:nvPr/>
          </p:nvSpPr>
          <p:spPr>
            <a:xfrm>
              <a:off x="-33575375" y="3433625"/>
              <a:ext cx="85075" cy="85100"/>
            </a:xfrm>
            <a:custGeom>
              <a:avLst/>
              <a:gdLst/>
              <a:ahLst/>
              <a:cxnLst/>
              <a:rect l="l" t="t" r="r" b="b"/>
              <a:pathLst>
                <a:path w="3403" h="3404" extrusionOk="0">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9" name="Google Shape;7189;p55"/>
            <p:cNvSpPr/>
            <p:nvPr/>
          </p:nvSpPr>
          <p:spPr>
            <a:xfrm>
              <a:off x="-33645475" y="3228075"/>
              <a:ext cx="206375" cy="153600"/>
            </a:xfrm>
            <a:custGeom>
              <a:avLst/>
              <a:gdLst/>
              <a:ahLst/>
              <a:cxnLst/>
              <a:rect l="l" t="t" r="r" b="b"/>
              <a:pathLst>
                <a:path w="8255" h="6144" extrusionOk="0">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0" name="Google Shape;7190;p55"/>
            <p:cNvSpPr/>
            <p:nvPr/>
          </p:nvSpPr>
          <p:spPr>
            <a:xfrm>
              <a:off x="-33593500" y="3279250"/>
              <a:ext cx="104775" cy="52275"/>
            </a:xfrm>
            <a:custGeom>
              <a:avLst/>
              <a:gdLst/>
              <a:ahLst/>
              <a:cxnLst/>
              <a:rect l="l" t="t" r="r" b="b"/>
              <a:pathLst>
                <a:path w="4191" h="2091" extrusionOk="0">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1" name="Google Shape;7191;p55"/>
            <p:cNvSpPr/>
            <p:nvPr/>
          </p:nvSpPr>
          <p:spPr>
            <a:xfrm>
              <a:off x="-33593500" y="3341475"/>
              <a:ext cx="104775" cy="74075"/>
            </a:xfrm>
            <a:custGeom>
              <a:avLst/>
              <a:gdLst/>
              <a:ahLst/>
              <a:cxnLst/>
              <a:rect l="l" t="t" r="r" b="b"/>
              <a:pathLst>
                <a:path w="4191" h="2963" extrusionOk="0">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2" name="Google Shape;7192;p55"/>
            <p:cNvSpPr/>
            <p:nvPr/>
          </p:nvSpPr>
          <p:spPr>
            <a:xfrm>
              <a:off x="-33455650" y="3381650"/>
              <a:ext cx="104775" cy="52250"/>
            </a:xfrm>
            <a:custGeom>
              <a:avLst/>
              <a:gdLst/>
              <a:ahLst/>
              <a:cxnLst/>
              <a:rect l="l" t="t" r="r" b="b"/>
              <a:pathLst>
                <a:path w="4191" h="2090" extrusionOk="0">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3" name="Google Shape;7193;p55"/>
            <p:cNvSpPr/>
            <p:nvPr/>
          </p:nvSpPr>
          <p:spPr>
            <a:xfrm>
              <a:off x="-33456450" y="3443875"/>
              <a:ext cx="102425" cy="74850"/>
            </a:xfrm>
            <a:custGeom>
              <a:avLst/>
              <a:gdLst/>
              <a:ahLst/>
              <a:cxnLst/>
              <a:rect l="l" t="t" r="r" b="b"/>
              <a:pathLst>
                <a:path w="4097" h="2994" extrusionOk="0">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4" name="Google Shape;7194;p55"/>
          <p:cNvGrpSpPr/>
          <p:nvPr/>
        </p:nvGrpSpPr>
        <p:grpSpPr>
          <a:xfrm>
            <a:off x="3531631" y="1973516"/>
            <a:ext cx="355526" cy="354586"/>
            <a:chOff x="-33646250" y="3586425"/>
            <a:chExt cx="293000" cy="292225"/>
          </a:xfrm>
        </p:grpSpPr>
        <p:sp>
          <p:nvSpPr>
            <p:cNvPr id="7195" name="Google Shape;7195;p55"/>
            <p:cNvSpPr/>
            <p:nvPr/>
          </p:nvSpPr>
          <p:spPr>
            <a:xfrm>
              <a:off x="-33646250" y="3739225"/>
              <a:ext cx="141775" cy="139425"/>
            </a:xfrm>
            <a:custGeom>
              <a:avLst/>
              <a:gdLst/>
              <a:ahLst/>
              <a:cxnLst/>
              <a:rect l="l" t="t" r="r" b="b"/>
              <a:pathLst>
                <a:path w="5671" h="5577" extrusionOk="0">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6" name="Google Shape;7196;p55"/>
            <p:cNvSpPr/>
            <p:nvPr/>
          </p:nvSpPr>
          <p:spPr>
            <a:xfrm>
              <a:off x="-33541500" y="3586425"/>
              <a:ext cx="188250" cy="187475"/>
            </a:xfrm>
            <a:custGeom>
              <a:avLst/>
              <a:gdLst/>
              <a:ahLst/>
              <a:cxnLst/>
              <a:rect l="l" t="t" r="r" b="b"/>
              <a:pathLst>
                <a:path w="7530" h="7499" extrusionOk="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7" name="Google Shape;7197;p55"/>
          <p:cNvGrpSpPr/>
          <p:nvPr/>
        </p:nvGrpSpPr>
        <p:grpSpPr>
          <a:xfrm>
            <a:off x="3532101" y="2408369"/>
            <a:ext cx="354586" cy="355557"/>
            <a:chOff x="-33645475" y="3944800"/>
            <a:chExt cx="292225" cy="293025"/>
          </a:xfrm>
        </p:grpSpPr>
        <p:sp>
          <p:nvSpPr>
            <p:cNvPr id="7198" name="Google Shape;7198;p55"/>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9" name="Google Shape;7199;p55"/>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0" name="Google Shape;7200;p55"/>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1" name="Google Shape;7201;p55"/>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2" name="Google Shape;7202;p55"/>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3" name="Google Shape;7203;p55"/>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4" name="Google Shape;7204;p55"/>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5" name="Google Shape;7205;p55"/>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6" name="Google Shape;7206;p55"/>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7" name="Google Shape;7207;p55"/>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8" name="Google Shape;7208;p55"/>
          <p:cNvGrpSpPr/>
          <p:nvPr/>
        </p:nvGrpSpPr>
        <p:grpSpPr>
          <a:xfrm>
            <a:off x="2185320" y="2882106"/>
            <a:ext cx="352675" cy="355375"/>
            <a:chOff x="-31809525" y="3192625"/>
            <a:chExt cx="290650" cy="292875"/>
          </a:xfrm>
        </p:grpSpPr>
        <p:sp>
          <p:nvSpPr>
            <p:cNvPr id="7209" name="Google Shape;7209;p55"/>
            <p:cNvSpPr/>
            <p:nvPr/>
          </p:nvSpPr>
          <p:spPr>
            <a:xfrm>
              <a:off x="-31767775" y="3192625"/>
              <a:ext cx="204800" cy="153600"/>
            </a:xfrm>
            <a:custGeom>
              <a:avLst/>
              <a:gdLst/>
              <a:ahLst/>
              <a:cxnLst/>
              <a:rect l="l" t="t" r="r" b="b"/>
              <a:pathLst>
                <a:path w="8192" h="6144" extrusionOk="0">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0" name="Google Shape;7210;p55"/>
            <p:cNvSpPr/>
            <p:nvPr/>
          </p:nvSpPr>
          <p:spPr>
            <a:xfrm>
              <a:off x="-31715000" y="3244600"/>
              <a:ext cx="101625" cy="52450"/>
            </a:xfrm>
            <a:custGeom>
              <a:avLst/>
              <a:gdLst/>
              <a:ahLst/>
              <a:cxnLst/>
              <a:rect l="l" t="t" r="r" b="b"/>
              <a:pathLst>
                <a:path w="4065" h="2098" extrusionOk="0">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1" name="Google Shape;7211;p55"/>
            <p:cNvSpPr/>
            <p:nvPr/>
          </p:nvSpPr>
          <p:spPr>
            <a:xfrm>
              <a:off x="-31716575" y="3308400"/>
              <a:ext cx="102400" cy="73275"/>
            </a:xfrm>
            <a:custGeom>
              <a:avLst/>
              <a:gdLst/>
              <a:ahLst/>
              <a:cxnLst/>
              <a:rect l="l" t="t" r="r" b="b"/>
              <a:pathLst>
                <a:path w="4096" h="2931" extrusionOk="0">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2" name="Google Shape;7212;p55"/>
            <p:cNvSpPr/>
            <p:nvPr/>
          </p:nvSpPr>
          <p:spPr>
            <a:xfrm>
              <a:off x="-31809525" y="3386375"/>
              <a:ext cx="290650" cy="99125"/>
            </a:xfrm>
            <a:custGeom>
              <a:avLst/>
              <a:gdLst/>
              <a:ahLst/>
              <a:cxnLst/>
              <a:rect l="l" t="t" r="r" b="b"/>
              <a:pathLst>
                <a:path w="11626" h="3965" extrusionOk="0">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3" name="Google Shape;7213;p55"/>
          <p:cNvGrpSpPr/>
          <p:nvPr/>
        </p:nvGrpSpPr>
        <p:grpSpPr>
          <a:xfrm>
            <a:off x="2184835" y="3352658"/>
            <a:ext cx="353645" cy="355557"/>
            <a:chOff x="-31811100" y="3550975"/>
            <a:chExt cx="291450" cy="293025"/>
          </a:xfrm>
        </p:grpSpPr>
        <p:sp>
          <p:nvSpPr>
            <p:cNvPr id="7214" name="Google Shape;7214;p55"/>
            <p:cNvSpPr/>
            <p:nvPr/>
          </p:nvSpPr>
          <p:spPr>
            <a:xfrm>
              <a:off x="-31554325" y="3595875"/>
              <a:ext cx="34675" cy="33900"/>
            </a:xfrm>
            <a:custGeom>
              <a:avLst/>
              <a:gdLst/>
              <a:ahLst/>
              <a:cxnLst/>
              <a:rect l="l" t="t" r="r" b="b"/>
              <a:pathLst>
                <a:path w="1387" h="1356" extrusionOk="0">
                  <a:moveTo>
                    <a:pt x="0" y="1"/>
                  </a:moveTo>
                  <a:lnTo>
                    <a:pt x="0" y="1355"/>
                  </a:lnTo>
                  <a:lnTo>
                    <a:pt x="662" y="1355"/>
                  </a:lnTo>
                  <a:cubicBezTo>
                    <a:pt x="1071" y="1355"/>
                    <a:pt x="1324" y="1040"/>
                    <a:pt x="1324" y="694"/>
                  </a:cubicBezTo>
                  <a:cubicBezTo>
                    <a:pt x="1387" y="316"/>
                    <a:pt x="107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5" name="Google Shape;7215;p55"/>
            <p:cNvSpPr/>
            <p:nvPr/>
          </p:nvSpPr>
          <p:spPr>
            <a:xfrm>
              <a:off x="-31659075" y="3628650"/>
              <a:ext cx="139425" cy="71650"/>
            </a:xfrm>
            <a:custGeom>
              <a:avLst/>
              <a:gdLst/>
              <a:ahLst/>
              <a:cxnLst/>
              <a:rect l="l" t="t" r="r" b="b"/>
              <a:pathLst>
                <a:path w="5577" h="2866" extrusionOk="0">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6" name="Google Shape;7216;p55"/>
            <p:cNvSpPr/>
            <p:nvPr/>
          </p:nvSpPr>
          <p:spPr>
            <a:xfrm>
              <a:off x="-31811100" y="3647075"/>
              <a:ext cx="33100" cy="33100"/>
            </a:xfrm>
            <a:custGeom>
              <a:avLst/>
              <a:gdLst/>
              <a:ahLst/>
              <a:cxnLst/>
              <a:rect l="l" t="t" r="r" b="b"/>
              <a:pathLst>
                <a:path w="1324" h="1324" extrusionOk="0">
                  <a:moveTo>
                    <a:pt x="662" y="1"/>
                  </a:moveTo>
                  <a:cubicBezTo>
                    <a:pt x="253" y="1"/>
                    <a:pt x="1" y="316"/>
                    <a:pt x="1" y="662"/>
                  </a:cubicBezTo>
                  <a:cubicBezTo>
                    <a:pt x="1" y="1040"/>
                    <a:pt x="316" y="1324"/>
                    <a:pt x="662" y="1324"/>
                  </a:cubicBezTo>
                  <a:lnTo>
                    <a:pt x="1324" y="1324"/>
                  </a:lnTo>
                  <a:lnTo>
                    <a:pt x="13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7" name="Google Shape;7217;p55"/>
            <p:cNvSpPr/>
            <p:nvPr/>
          </p:nvSpPr>
          <p:spPr>
            <a:xfrm>
              <a:off x="-31811100" y="3678325"/>
              <a:ext cx="138650" cy="72250"/>
            </a:xfrm>
            <a:custGeom>
              <a:avLst/>
              <a:gdLst/>
              <a:ahLst/>
              <a:cxnLst/>
              <a:rect l="l" t="t" r="r" b="b"/>
              <a:pathLst>
                <a:path w="5546" h="2890" extrusionOk="0">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8" name="Google Shape;7218;p55"/>
            <p:cNvSpPr/>
            <p:nvPr/>
          </p:nvSpPr>
          <p:spPr>
            <a:xfrm>
              <a:off x="-31759900" y="3791200"/>
              <a:ext cx="187475" cy="52800"/>
            </a:xfrm>
            <a:custGeom>
              <a:avLst/>
              <a:gdLst/>
              <a:ahLst/>
              <a:cxnLst/>
              <a:rect l="l" t="t" r="r" b="b"/>
              <a:pathLst>
                <a:path w="7499" h="2112" extrusionOk="0">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9" name="Google Shape;7219;p55"/>
            <p:cNvSpPr/>
            <p:nvPr/>
          </p:nvSpPr>
          <p:spPr>
            <a:xfrm>
              <a:off x="-31759900" y="3550975"/>
              <a:ext cx="187475" cy="35475"/>
            </a:xfrm>
            <a:custGeom>
              <a:avLst/>
              <a:gdLst/>
              <a:ahLst/>
              <a:cxnLst/>
              <a:rect l="l" t="t" r="r" b="b"/>
              <a:pathLst>
                <a:path w="7499" h="1419" extrusionOk="0">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0" name="Google Shape;7220;p55"/>
            <p:cNvSpPr/>
            <p:nvPr/>
          </p:nvSpPr>
          <p:spPr>
            <a:xfrm>
              <a:off x="-31759100" y="3602975"/>
              <a:ext cx="188250" cy="172500"/>
            </a:xfrm>
            <a:custGeom>
              <a:avLst/>
              <a:gdLst/>
              <a:ahLst/>
              <a:cxnLst/>
              <a:rect l="l" t="t" r="r" b="b"/>
              <a:pathLst>
                <a:path w="7530" h="6900" extrusionOk="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1" name="Google Shape;7221;p55"/>
          <p:cNvGrpSpPr/>
          <p:nvPr/>
        </p:nvGrpSpPr>
        <p:grpSpPr>
          <a:xfrm>
            <a:off x="2178631" y="3816962"/>
            <a:ext cx="366052" cy="356831"/>
            <a:chOff x="-31817400" y="3910025"/>
            <a:chExt cx="301675" cy="294075"/>
          </a:xfrm>
        </p:grpSpPr>
        <p:sp>
          <p:nvSpPr>
            <p:cNvPr id="7222" name="Google Shape;7222;p55"/>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3" name="Google Shape;7223;p55"/>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4" name="Google Shape;7224;p55"/>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5" name="Google Shape;7225;p55"/>
          <p:cNvGrpSpPr/>
          <p:nvPr/>
        </p:nvGrpSpPr>
        <p:grpSpPr>
          <a:xfrm>
            <a:off x="3970259" y="3353143"/>
            <a:ext cx="354616" cy="354586"/>
            <a:chOff x="-30354000" y="3569100"/>
            <a:chExt cx="292250" cy="292225"/>
          </a:xfrm>
        </p:grpSpPr>
        <p:sp>
          <p:nvSpPr>
            <p:cNvPr id="7226" name="Google Shape;7226;p55"/>
            <p:cNvSpPr/>
            <p:nvPr/>
          </p:nvSpPr>
          <p:spPr>
            <a:xfrm>
              <a:off x="-30354000" y="3604550"/>
              <a:ext cx="137875" cy="256000"/>
            </a:xfrm>
            <a:custGeom>
              <a:avLst/>
              <a:gdLst/>
              <a:ahLst/>
              <a:cxnLst/>
              <a:rect l="l" t="t" r="r" b="b"/>
              <a:pathLst>
                <a:path w="5515" h="10240" extrusionOk="0">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7" name="Google Shape;7227;p55"/>
            <p:cNvSpPr/>
            <p:nvPr/>
          </p:nvSpPr>
          <p:spPr>
            <a:xfrm>
              <a:off x="-30198825" y="3604550"/>
              <a:ext cx="137075" cy="256775"/>
            </a:xfrm>
            <a:custGeom>
              <a:avLst/>
              <a:gdLst/>
              <a:ahLst/>
              <a:cxnLst/>
              <a:rect l="l" t="t" r="r" b="b"/>
              <a:pathLst>
                <a:path w="5483" h="10271" extrusionOk="0">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8" name="Google Shape;7228;p55"/>
            <p:cNvSpPr/>
            <p:nvPr/>
          </p:nvSpPr>
          <p:spPr>
            <a:xfrm>
              <a:off x="-30139750" y="3636850"/>
              <a:ext cx="26000" cy="37825"/>
            </a:xfrm>
            <a:custGeom>
              <a:avLst/>
              <a:gdLst/>
              <a:ahLst/>
              <a:cxnLst/>
              <a:rect l="l" t="t" r="r" b="b"/>
              <a:pathLst>
                <a:path w="1040" h="1513" extrusionOk="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9" name="Google Shape;7229;p55"/>
            <p:cNvSpPr/>
            <p:nvPr/>
          </p:nvSpPr>
          <p:spPr>
            <a:xfrm>
              <a:off x="-30302800" y="3638950"/>
              <a:ext cx="25225" cy="36500"/>
            </a:xfrm>
            <a:custGeom>
              <a:avLst/>
              <a:gdLst/>
              <a:ahLst/>
              <a:cxnLst/>
              <a:rect l="l" t="t" r="r" b="b"/>
              <a:pathLst>
                <a:path w="1009" h="1460" extrusionOk="0">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0" name="Google Shape;7230;p55"/>
            <p:cNvSpPr/>
            <p:nvPr/>
          </p:nvSpPr>
          <p:spPr>
            <a:xfrm>
              <a:off x="-30242925" y="3569100"/>
              <a:ext cx="68525" cy="68550"/>
            </a:xfrm>
            <a:custGeom>
              <a:avLst/>
              <a:gdLst/>
              <a:ahLst/>
              <a:cxnLst/>
              <a:rect l="l" t="t" r="r" b="b"/>
              <a:pathLst>
                <a:path w="2741" h="2742" extrusionOk="0">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1" name="Google Shape;7231;p55"/>
            <p:cNvSpPr/>
            <p:nvPr/>
          </p:nvSpPr>
          <p:spPr>
            <a:xfrm>
              <a:off x="-30262625" y="3654950"/>
              <a:ext cx="107925" cy="68550"/>
            </a:xfrm>
            <a:custGeom>
              <a:avLst/>
              <a:gdLst/>
              <a:ahLst/>
              <a:cxnLst/>
              <a:rect l="l" t="t" r="r" b="b"/>
              <a:pathLst>
                <a:path w="4317" h="2742" extrusionOk="0">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2" name="Google Shape;7232;p55"/>
          <p:cNvGrpSpPr/>
          <p:nvPr/>
        </p:nvGrpSpPr>
        <p:grpSpPr>
          <a:xfrm>
            <a:off x="1748837" y="1532946"/>
            <a:ext cx="342148" cy="353645"/>
            <a:chOff x="-35118325" y="3202075"/>
            <a:chExt cx="281975" cy="291450"/>
          </a:xfrm>
        </p:grpSpPr>
        <p:sp>
          <p:nvSpPr>
            <p:cNvPr id="7233" name="Google Shape;7233;p55"/>
            <p:cNvSpPr/>
            <p:nvPr/>
          </p:nvSpPr>
          <p:spPr>
            <a:xfrm>
              <a:off x="-35008050" y="3202075"/>
              <a:ext cx="171700" cy="171250"/>
            </a:xfrm>
            <a:custGeom>
              <a:avLst/>
              <a:gdLst/>
              <a:ahLst/>
              <a:cxnLst/>
              <a:rect l="l" t="t" r="r" b="b"/>
              <a:pathLst>
                <a:path w="6868" h="6850" extrusionOk="0">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4" name="Google Shape;7234;p55"/>
            <p:cNvSpPr/>
            <p:nvPr/>
          </p:nvSpPr>
          <p:spPr>
            <a:xfrm>
              <a:off x="-34937975" y="3254050"/>
              <a:ext cx="33125" cy="67775"/>
            </a:xfrm>
            <a:custGeom>
              <a:avLst/>
              <a:gdLst/>
              <a:ahLst/>
              <a:cxnLst/>
              <a:rect l="l" t="t" r="r" b="b"/>
              <a:pathLst>
                <a:path w="1325" h="2711" extrusionOk="0">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5" name="Google Shape;7235;p55"/>
            <p:cNvSpPr/>
            <p:nvPr/>
          </p:nvSpPr>
          <p:spPr>
            <a:xfrm>
              <a:off x="-35085250" y="3338325"/>
              <a:ext cx="69325" cy="69350"/>
            </a:xfrm>
            <a:custGeom>
              <a:avLst/>
              <a:gdLst/>
              <a:ahLst/>
              <a:cxnLst/>
              <a:rect l="l" t="t" r="r" b="b"/>
              <a:pathLst>
                <a:path w="2773" h="2774" extrusionOk="0">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6" name="Google Shape;7236;p55"/>
            <p:cNvSpPr/>
            <p:nvPr/>
          </p:nvSpPr>
          <p:spPr>
            <a:xfrm>
              <a:off x="-35118325" y="3424175"/>
              <a:ext cx="137075" cy="69350"/>
            </a:xfrm>
            <a:custGeom>
              <a:avLst/>
              <a:gdLst/>
              <a:ahLst/>
              <a:cxnLst/>
              <a:rect l="l" t="t" r="r" b="b"/>
              <a:pathLst>
                <a:path w="5483" h="2774" extrusionOk="0">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7" name="Google Shape;7237;p55"/>
          <p:cNvGrpSpPr/>
          <p:nvPr/>
        </p:nvGrpSpPr>
        <p:grpSpPr>
          <a:xfrm>
            <a:off x="1742618" y="1974199"/>
            <a:ext cx="354586" cy="353221"/>
            <a:chOff x="-35123050" y="3561225"/>
            <a:chExt cx="292225" cy="291100"/>
          </a:xfrm>
        </p:grpSpPr>
        <p:sp>
          <p:nvSpPr>
            <p:cNvPr id="7238" name="Google Shape;7238;p55"/>
            <p:cNvSpPr/>
            <p:nvPr/>
          </p:nvSpPr>
          <p:spPr>
            <a:xfrm>
              <a:off x="-35123050" y="3629750"/>
              <a:ext cx="205575" cy="222575"/>
            </a:xfrm>
            <a:custGeom>
              <a:avLst/>
              <a:gdLst/>
              <a:ahLst/>
              <a:cxnLst/>
              <a:rect l="l" t="t" r="r" b="b"/>
              <a:pathLst>
                <a:path w="8223" h="8903" extrusionOk="0">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9" name="Google Shape;7239;p55"/>
            <p:cNvSpPr/>
            <p:nvPr/>
          </p:nvSpPr>
          <p:spPr>
            <a:xfrm>
              <a:off x="-35053750" y="3561225"/>
              <a:ext cx="222925" cy="221825"/>
            </a:xfrm>
            <a:custGeom>
              <a:avLst/>
              <a:gdLst/>
              <a:ahLst/>
              <a:cxnLst/>
              <a:rect l="l" t="t" r="r" b="b"/>
              <a:pathLst>
                <a:path w="8917" h="8873" extrusionOk="0">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0" name="Google Shape;7240;p55"/>
          <p:cNvGrpSpPr/>
          <p:nvPr/>
        </p:nvGrpSpPr>
        <p:grpSpPr>
          <a:xfrm>
            <a:off x="1784677" y="2409340"/>
            <a:ext cx="270467" cy="353615"/>
            <a:chOff x="-35089175" y="3919600"/>
            <a:chExt cx="222900" cy="291425"/>
          </a:xfrm>
        </p:grpSpPr>
        <p:sp>
          <p:nvSpPr>
            <p:cNvPr id="7241" name="Google Shape;7241;p55"/>
            <p:cNvSpPr/>
            <p:nvPr/>
          </p:nvSpPr>
          <p:spPr>
            <a:xfrm>
              <a:off x="-35089175" y="3919600"/>
              <a:ext cx="222900" cy="291425"/>
            </a:xfrm>
            <a:custGeom>
              <a:avLst/>
              <a:gdLst/>
              <a:ahLst/>
              <a:cxnLst/>
              <a:rect l="l" t="t" r="r" b="b"/>
              <a:pathLst>
                <a:path w="8916" h="11657" extrusionOk="0">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2" name="Google Shape;7242;p55"/>
            <p:cNvSpPr/>
            <p:nvPr/>
          </p:nvSpPr>
          <p:spPr>
            <a:xfrm>
              <a:off x="-35038000" y="3971575"/>
              <a:ext cx="120525" cy="120525"/>
            </a:xfrm>
            <a:custGeom>
              <a:avLst/>
              <a:gdLst/>
              <a:ahLst/>
              <a:cxnLst/>
              <a:rect l="l" t="t" r="r" b="b"/>
              <a:pathLst>
                <a:path w="4821" h="4821" extrusionOk="0">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3" name="Google Shape;7243;p55"/>
          <p:cNvGrpSpPr/>
          <p:nvPr/>
        </p:nvGrpSpPr>
        <p:grpSpPr>
          <a:xfrm>
            <a:off x="3981673" y="1532703"/>
            <a:ext cx="336445" cy="354131"/>
            <a:chOff x="-33277650" y="3226875"/>
            <a:chExt cx="277275" cy="291850"/>
          </a:xfrm>
        </p:grpSpPr>
        <p:sp>
          <p:nvSpPr>
            <p:cNvPr id="7244" name="Google Shape;7244;p55"/>
            <p:cNvSpPr/>
            <p:nvPr/>
          </p:nvSpPr>
          <p:spPr>
            <a:xfrm>
              <a:off x="-33071300" y="3440725"/>
              <a:ext cx="33100" cy="33900"/>
            </a:xfrm>
            <a:custGeom>
              <a:avLst/>
              <a:gdLst/>
              <a:ahLst/>
              <a:cxnLst/>
              <a:rect l="l" t="t" r="r" b="b"/>
              <a:pathLst>
                <a:path w="1324" h="1356" extrusionOk="0">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5" name="Google Shape;7245;p55"/>
            <p:cNvSpPr/>
            <p:nvPr/>
          </p:nvSpPr>
          <p:spPr>
            <a:xfrm>
              <a:off x="-33157925" y="3227275"/>
              <a:ext cx="17350" cy="103200"/>
            </a:xfrm>
            <a:custGeom>
              <a:avLst/>
              <a:gdLst/>
              <a:ahLst/>
              <a:cxnLst/>
              <a:rect l="l" t="t" r="r" b="b"/>
              <a:pathLst>
                <a:path w="694" h="4128" extrusionOk="0">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6" name="Google Shape;7246;p55"/>
            <p:cNvSpPr/>
            <p:nvPr/>
          </p:nvSpPr>
          <p:spPr>
            <a:xfrm>
              <a:off x="-33175250" y="3347650"/>
              <a:ext cx="51200" cy="51350"/>
            </a:xfrm>
            <a:custGeom>
              <a:avLst/>
              <a:gdLst/>
              <a:ahLst/>
              <a:cxnLst/>
              <a:rect l="l" t="t" r="r" b="b"/>
              <a:pathLst>
                <a:path w="2048" h="2054" extrusionOk="0">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7" name="Google Shape;7247;p55"/>
            <p:cNvSpPr/>
            <p:nvPr/>
          </p:nvSpPr>
          <p:spPr>
            <a:xfrm>
              <a:off x="-33224875" y="3404500"/>
              <a:ext cx="159900" cy="114225"/>
            </a:xfrm>
            <a:custGeom>
              <a:avLst/>
              <a:gdLst/>
              <a:ahLst/>
              <a:cxnLst/>
              <a:rect l="l" t="t" r="r" b="b"/>
              <a:pathLst>
                <a:path w="6396" h="4569" extrusionOk="0">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8" name="Google Shape;7248;p55"/>
            <p:cNvSpPr/>
            <p:nvPr/>
          </p:nvSpPr>
          <p:spPr>
            <a:xfrm>
              <a:off x="-33141400" y="3312350"/>
              <a:ext cx="127625" cy="138625"/>
            </a:xfrm>
            <a:custGeom>
              <a:avLst/>
              <a:gdLst/>
              <a:ahLst/>
              <a:cxnLst/>
              <a:rect l="l" t="t" r="r" b="b"/>
              <a:pathLst>
                <a:path w="5105" h="5545" extrusionOk="0">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9" name="Google Shape;7249;p55"/>
            <p:cNvSpPr/>
            <p:nvPr/>
          </p:nvSpPr>
          <p:spPr>
            <a:xfrm>
              <a:off x="-33122500" y="3226875"/>
              <a:ext cx="122125" cy="83925"/>
            </a:xfrm>
            <a:custGeom>
              <a:avLst/>
              <a:gdLst/>
              <a:ahLst/>
              <a:cxnLst/>
              <a:rect l="l" t="t" r="r" b="b"/>
              <a:pathLst>
                <a:path w="4885" h="3357" extrusionOk="0">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0" name="Google Shape;7250;p55"/>
            <p:cNvSpPr/>
            <p:nvPr/>
          </p:nvSpPr>
          <p:spPr>
            <a:xfrm>
              <a:off x="-33277650" y="3245400"/>
              <a:ext cx="102400" cy="198500"/>
            </a:xfrm>
            <a:custGeom>
              <a:avLst/>
              <a:gdLst/>
              <a:ahLst/>
              <a:cxnLst/>
              <a:rect l="l" t="t" r="r" b="b"/>
              <a:pathLst>
                <a:path w="4096" h="7940" extrusionOk="0">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1" name="Google Shape;7251;p55"/>
          <p:cNvGrpSpPr/>
          <p:nvPr/>
        </p:nvGrpSpPr>
        <p:grpSpPr>
          <a:xfrm>
            <a:off x="3973073" y="1973987"/>
            <a:ext cx="353645" cy="353645"/>
            <a:chOff x="-33286325" y="3586425"/>
            <a:chExt cx="291450" cy="291450"/>
          </a:xfrm>
        </p:grpSpPr>
        <p:sp>
          <p:nvSpPr>
            <p:cNvPr id="7252" name="Google Shape;7252;p55"/>
            <p:cNvSpPr/>
            <p:nvPr/>
          </p:nvSpPr>
          <p:spPr>
            <a:xfrm>
              <a:off x="-33114625" y="3586425"/>
              <a:ext cx="119750" cy="120525"/>
            </a:xfrm>
            <a:custGeom>
              <a:avLst/>
              <a:gdLst/>
              <a:ahLst/>
              <a:cxnLst/>
              <a:rect l="l" t="t" r="r" b="b"/>
              <a:pathLst>
                <a:path w="4790" h="4821" extrusionOk="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3" name="Google Shape;7253;p55"/>
            <p:cNvSpPr/>
            <p:nvPr/>
          </p:nvSpPr>
          <p:spPr>
            <a:xfrm>
              <a:off x="-33286325" y="3825875"/>
              <a:ext cx="241050" cy="52000"/>
            </a:xfrm>
            <a:custGeom>
              <a:avLst/>
              <a:gdLst/>
              <a:ahLst/>
              <a:cxnLst/>
              <a:rect l="l" t="t" r="r" b="b"/>
              <a:pathLst>
                <a:path w="9642" h="2080" extrusionOk="0">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4" name="Google Shape;7254;p55"/>
            <p:cNvSpPr/>
            <p:nvPr/>
          </p:nvSpPr>
          <p:spPr>
            <a:xfrm>
              <a:off x="-33183925" y="3756550"/>
              <a:ext cx="103200" cy="52025"/>
            </a:xfrm>
            <a:custGeom>
              <a:avLst/>
              <a:gdLst/>
              <a:ahLst/>
              <a:cxnLst/>
              <a:rect l="l" t="t" r="r" b="b"/>
              <a:pathLst>
                <a:path w="4128" h="2081" extrusionOk="0">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5" name="Google Shape;7255;p55"/>
            <p:cNvSpPr/>
            <p:nvPr/>
          </p:nvSpPr>
          <p:spPr>
            <a:xfrm>
              <a:off x="-33252450" y="3636850"/>
              <a:ext cx="68550" cy="69325"/>
            </a:xfrm>
            <a:custGeom>
              <a:avLst/>
              <a:gdLst/>
              <a:ahLst/>
              <a:cxnLst/>
              <a:rect l="l" t="t" r="r" b="b"/>
              <a:pathLst>
                <a:path w="2742" h="2773" extrusionOk="0">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6" name="Google Shape;7256;p55"/>
            <p:cNvSpPr/>
            <p:nvPr/>
          </p:nvSpPr>
          <p:spPr>
            <a:xfrm>
              <a:off x="-33286325" y="3723050"/>
              <a:ext cx="116600" cy="85525"/>
            </a:xfrm>
            <a:custGeom>
              <a:avLst/>
              <a:gdLst/>
              <a:ahLst/>
              <a:cxnLst/>
              <a:rect l="l" t="t" r="r" b="b"/>
              <a:pathLst>
                <a:path w="4664" h="3421" extrusionOk="0">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7" name="Google Shape;7257;p55"/>
          <p:cNvGrpSpPr/>
          <p:nvPr/>
        </p:nvGrpSpPr>
        <p:grpSpPr>
          <a:xfrm>
            <a:off x="3973073" y="2408369"/>
            <a:ext cx="353645" cy="355557"/>
            <a:chOff x="-33286325" y="3944800"/>
            <a:chExt cx="291450" cy="293025"/>
          </a:xfrm>
        </p:grpSpPr>
        <p:sp>
          <p:nvSpPr>
            <p:cNvPr id="7258" name="Google Shape;7258;p55"/>
            <p:cNvSpPr/>
            <p:nvPr/>
          </p:nvSpPr>
          <p:spPr>
            <a:xfrm>
              <a:off x="-33194950" y="3996000"/>
              <a:ext cx="200075" cy="241825"/>
            </a:xfrm>
            <a:custGeom>
              <a:avLst/>
              <a:gdLst/>
              <a:ahLst/>
              <a:cxnLst/>
              <a:rect l="l" t="t" r="r" b="b"/>
              <a:pathLst>
                <a:path w="8003" h="9673" extrusionOk="0">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9" name="Google Shape;7259;p55"/>
            <p:cNvSpPr/>
            <p:nvPr/>
          </p:nvSpPr>
          <p:spPr>
            <a:xfrm>
              <a:off x="-33027975" y="3962900"/>
              <a:ext cx="33100" cy="105575"/>
            </a:xfrm>
            <a:custGeom>
              <a:avLst/>
              <a:gdLst/>
              <a:ahLst/>
              <a:cxnLst/>
              <a:rect l="l" t="t" r="r" b="b"/>
              <a:pathLst>
                <a:path w="1324" h="4223" extrusionOk="0">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0" name="Google Shape;7260;p55"/>
            <p:cNvSpPr/>
            <p:nvPr/>
          </p:nvSpPr>
          <p:spPr>
            <a:xfrm>
              <a:off x="-33286325" y="3962125"/>
              <a:ext cx="96125" cy="205600"/>
            </a:xfrm>
            <a:custGeom>
              <a:avLst/>
              <a:gdLst/>
              <a:ahLst/>
              <a:cxnLst/>
              <a:rect l="l" t="t" r="r" b="b"/>
              <a:pathLst>
                <a:path w="3845" h="8224" extrusionOk="0">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1" name="Google Shape;7261;p55"/>
            <p:cNvSpPr/>
            <p:nvPr/>
          </p:nvSpPr>
          <p:spPr>
            <a:xfrm>
              <a:off x="-33235125" y="3944800"/>
              <a:ext cx="189050" cy="171725"/>
            </a:xfrm>
            <a:custGeom>
              <a:avLst/>
              <a:gdLst/>
              <a:ahLst/>
              <a:cxnLst/>
              <a:rect l="l" t="t" r="r" b="b"/>
              <a:pathLst>
                <a:path w="7562" h="6869" extrusionOk="0">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2" name="Google Shape;7262;p55"/>
          <p:cNvGrpSpPr/>
          <p:nvPr/>
        </p:nvGrpSpPr>
        <p:grpSpPr>
          <a:xfrm>
            <a:off x="2631470" y="2881529"/>
            <a:ext cx="353645" cy="356527"/>
            <a:chOff x="-31452725" y="3191825"/>
            <a:chExt cx="291450" cy="293825"/>
          </a:xfrm>
        </p:grpSpPr>
        <p:sp>
          <p:nvSpPr>
            <p:cNvPr id="7263" name="Google Shape;7263;p55"/>
            <p:cNvSpPr/>
            <p:nvPr/>
          </p:nvSpPr>
          <p:spPr>
            <a:xfrm>
              <a:off x="-31314900" y="3278475"/>
              <a:ext cx="103200" cy="18125"/>
            </a:xfrm>
            <a:custGeom>
              <a:avLst/>
              <a:gdLst/>
              <a:ahLst/>
              <a:cxnLst/>
              <a:rect l="l" t="t" r="r" b="b"/>
              <a:pathLst>
                <a:path w="4128" h="725" extrusionOk="0">
                  <a:moveTo>
                    <a:pt x="1" y="0"/>
                  </a:moveTo>
                  <a:lnTo>
                    <a:pt x="1" y="725"/>
                  </a:lnTo>
                  <a:lnTo>
                    <a:pt x="4128" y="725"/>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4" name="Google Shape;7264;p55"/>
            <p:cNvSpPr/>
            <p:nvPr/>
          </p:nvSpPr>
          <p:spPr>
            <a:xfrm>
              <a:off x="-31367675" y="3227275"/>
              <a:ext cx="206400" cy="221350"/>
            </a:xfrm>
            <a:custGeom>
              <a:avLst/>
              <a:gdLst/>
              <a:ahLst/>
              <a:cxnLst/>
              <a:rect l="l" t="t" r="r" b="b"/>
              <a:pathLst>
                <a:path w="8256" h="8854" extrusionOk="0">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5" name="Google Shape;7265;p55"/>
            <p:cNvSpPr/>
            <p:nvPr/>
          </p:nvSpPr>
          <p:spPr>
            <a:xfrm>
              <a:off x="-31452725" y="3191825"/>
              <a:ext cx="86650" cy="259150"/>
            </a:xfrm>
            <a:custGeom>
              <a:avLst/>
              <a:gdLst/>
              <a:ahLst/>
              <a:cxnLst/>
              <a:rect l="l" t="t" r="r" b="b"/>
              <a:pathLst>
                <a:path w="3466" h="10366" extrusionOk="0">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6" name="Google Shape;7266;p55"/>
            <p:cNvSpPr/>
            <p:nvPr/>
          </p:nvSpPr>
          <p:spPr>
            <a:xfrm>
              <a:off x="-31409400" y="3468275"/>
              <a:ext cx="92950" cy="17375"/>
            </a:xfrm>
            <a:custGeom>
              <a:avLst/>
              <a:gdLst/>
              <a:ahLst/>
              <a:cxnLst/>
              <a:rect l="l" t="t" r="r" b="b"/>
              <a:pathLst>
                <a:path w="3718" h="695" extrusionOk="0">
                  <a:moveTo>
                    <a:pt x="0" y="1"/>
                  </a:moveTo>
                  <a:cubicBezTo>
                    <a:pt x="0" y="379"/>
                    <a:pt x="315" y="694"/>
                    <a:pt x="662" y="694"/>
                  </a:cubicBezTo>
                  <a:lnTo>
                    <a:pt x="3056" y="694"/>
                  </a:lnTo>
                  <a:cubicBezTo>
                    <a:pt x="3466" y="694"/>
                    <a:pt x="3718" y="379"/>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7" name="Google Shape;7267;p55"/>
          <p:cNvGrpSpPr/>
          <p:nvPr/>
        </p:nvGrpSpPr>
        <p:grpSpPr>
          <a:xfrm>
            <a:off x="2631000" y="3353144"/>
            <a:ext cx="354586" cy="354586"/>
            <a:chOff x="-31452725" y="3551775"/>
            <a:chExt cx="292225" cy="292225"/>
          </a:xfrm>
        </p:grpSpPr>
        <p:sp>
          <p:nvSpPr>
            <p:cNvPr id="7268" name="Google Shape;7268;p55"/>
            <p:cNvSpPr/>
            <p:nvPr/>
          </p:nvSpPr>
          <p:spPr>
            <a:xfrm>
              <a:off x="-31452725" y="3756550"/>
              <a:ext cx="155175" cy="34675"/>
            </a:xfrm>
            <a:custGeom>
              <a:avLst/>
              <a:gdLst/>
              <a:ahLst/>
              <a:cxnLst/>
              <a:rect l="l" t="t" r="r" b="b"/>
              <a:pathLst>
                <a:path w="6207" h="1387" extrusionOk="0">
                  <a:moveTo>
                    <a:pt x="32" y="1"/>
                  </a:moveTo>
                  <a:lnTo>
                    <a:pt x="32" y="1040"/>
                  </a:lnTo>
                  <a:cubicBezTo>
                    <a:pt x="0" y="1292"/>
                    <a:pt x="158" y="1387"/>
                    <a:pt x="347" y="1387"/>
                  </a:cubicBezTo>
                  <a:lnTo>
                    <a:pt x="6207" y="1387"/>
                  </a:lnTo>
                  <a:lnTo>
                    <a:pt x="62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9" name="Google Shape;7269;p55"/>
            <p:cNvSpPr/>
            <p:nvPr/>
          </p:nvSpPr>
          <p:spPr>
            <a:xfrm>
              <a:off x="-31452725" y="3551775"/>
              <a:ext cx="183525" cy="188275"/>
            </a:xfrm>
            <a:custGeom>
              <a:avLst/>
              <a:gdLst/>
              <a:ahLst/>
              <a:cxnLst/>
              <a:rect l="l" t="t" r="r" b="b"/>
              <a:pathLst>
                <a:path w="7341" h="7531" extrusionOk="0">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0" name="Google Shape;7270;p55"/>
            <p:cNvSpPr/>
            <p:nvPr/>
          </p:nvSpPr>
          <p:spPr>
            <a:xfrm>
              <a:off x="-31366100" y="3808550"/>
              <a:ext cx="52025" cy="35450"/>
            </a:xfrm>
            <a:custGeom>
              <a:avLst/>
              <a:gdLst/>
              <a:ahLst/>
              <a:cxnLst/>
              <a:rect l="l" t="t" r="r" b="b"/>
              <a:pathLst>
                <a:path w="2081" h="1418" extrusionOk="0">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1" name="Google Shape;7271;p55"/>
            <p:cNvSpPr/>
            <p:nvPr/>
          </p:nvSpPr>
          <p:spPr>
            <a:xfrm>
              <a:off x="-31281025" y="3621075"/>
              <a:ext cx="120525" cy="171725"/>
            </a:xfrm>
            <a:custGeom>
              <a:avLst/>
              <a:gdLst/>
              <a:ahLst/>
              <a:cxnLst/>
              <a:rect l="l" t="t" r="r" b="b"/>
              <a:pathLst>
                <a:path w="4821" h="6869" extrusionOk="0">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2" name="Google Shape;7272;p55"/>
          <p:cNvGrpSpPr/>
          <p:nvPr/>
        </p:nvGrpSpPr>
        <p:grpSpPr>
          <a:xfrm>
            <a:off x="2629559" y="3817129"/>
            <a:ext cx="357468" cy="356497"/>
            <a:chOff x="-31455100" y="3909350"/>
            <a:chExt cx="294600" cy="293800"/>
          </a:xfrm>
        </p:grpSpPr>
        <p:sp>
          <p:nvSpPr>
            <p:cNvPr id="7273" name="Google Shape;7273;p55"/>
            <p:cNvSpPr/>
            <p:nvPr/>
          </p:nvSpPr>
          <p:spPr>
            <a:xfrm>
              <a:off x="-31455100" y="3909350"/>
              <a:ext cx="294600" cy="293800"/>
            </a:xfrm>
            <a:custGeom>
              <a:avLst/>
              <a:gdLst/>
              <a:ahLst/>
              <a:cxnLst/>
              <a:rect l="l" t="t" r="r" b="b"/>
              <a:pathLst>
                <a:path w="11784" h="11752" extrusionOk="0">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4" name="Google Shape;7274;p55"/>
            <p:cNvSpPr/>
            <p:nvPr/>
          </p:nvSpPr>
          <p:spPr>
            <a:xfrm>
              <a:off x="-31455100" y="3997350"/>
              <a:ext cx="215050" cy="205025"/>
            </a:xfrm>
            <a:custGeom>
              <a:avLst/>
              <a:gdLst/>
              <a:ahLst/>
              <a:cxnLst/>
              <a:rect l="l" t="t" r="r" b="b"/>
              <a:pathLst>
                <a:path w="8602" h="8201" extrusionOk="0">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5" name="Google Shape;7275;p55"/>
          <p:cNvGrpSpPr/>
          <p:nvPr/>
        </p:nvGrpSpPr>
        <p:grpSpPr>
          <a:xfrm>
            <a:off x="3970744" y="3818084"/>
            <a:ext cx="353645" cy="354586"/>
            <a:chOff x="-30345325" y="3918800"/>
            <a:chExt cx="291450" cy="292225"/>
          </a:xfrm>
        </p:grpSpPr>
        <p:sp>
          <p:nvSpPr>
            <p:cNvPr id="7276" name="Google Shape;7276;p55"/>
            <p:cNvSpPr/>
            <p:nvPr/>
          </p:nvSpPr>
          <p:spPr>
            <a:xfrm>
              <a:off x="-30174425" y="3988125"/>
              <a:ext cx="120550" cy="120175"/>
            </a:xfrm>
            <a:custGeom>
              <a:avLst/>
              <a:gdLst/>
              <a:ahLst/>
              <a:cxnLst/>
              <a:rect l="l" t="t" r="r" b="b"/>
              <a:pathLst>
                <a:path w="4822" h="4807" extrusionOk="0">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7" name="Google Shape;7277;p55"/>
            <p:cNvSpPr/>
            <p:nvPr/>
          </p:nvSpPr>
          <p:spPr>
            <a:xfrm>
              <a:off x="-30345325" y="3988125"/>
              <a:ext cx="119750" cy="120175"/>
            </a:xfrm>
            <a:custGeom>
              <a:avLst/>
              <a:gdLst/>
              <a:ahLst/>
              <a:cxnLst/>
              <a:rect l="l" t="t" r="r" b="b"/>
              <a:pathLst>
                <a:path w="4790" h="4807" extrusionOk="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8" name="Google Shape;7278;p55"/>
            <p:cNvSpPr/>
            <p:nvPr/>
          </p:nvSpPr>
          <p:spPr>
            <a:xfrm>
              <a:off x="-30293350" y="4159025"/>
              <a:ext cx="188275" cy="52000"/>
            </a:xfrm>
            <a:custGeom>
              <a:avLst/>
              <a:gdLst/>
              <a:ahLst/>
              <a:cxnLst/>
              <a:rect l="l" t="t" r="r" b="b"/>
              <a:pathLst>
                <a:path w="7531" h="2080" extrusionOk="0">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9" name="Google Shape;7279;p55"/>
            <p:cNvSpPr/>
            <p:nvPr/>
          </p:nvSpPr>
          <p:spPr>
            <a:xfrm>
              <a:off x="-30293350" y="3918800"/>
              <a:ext cx="188275" cy="34675"/>
            </a:xfrm>
            <a:custGeom>
              <a:avLst/>
              <a:gdLst/>
              <a:ahLst/>
              <a:cxnLst/>
              <a:rect l="l" t="t" r="r" b="b"/>
              <a:pathLst>
                <a:path w="7531" h="1387" extrusionOk="0">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0" name="Google Shape;7280;p55"/>
            <p:cNvSpPr/>
            <p:nvPr/>
          </p:nvSpPr>
          <p:spPr>
            <a:xfrm>
              <a:off x="-30294125" y="3970800"/>
              <a:ext cx="188250" cy="170925"/>
            </a:xfrm>
            <a:custGeom>
              <a:avLst/>
              <a:gdLst/>
              <a:ahLst/>
              <a:cxnLst/>
              <a:rect l="l" t="t" r="r" b="b"/>
              <a:pathLst>
                <a:path w="7530" h="6837" extrusionOk="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1" name="Google Shape;7281;p55"/>
          <p:cNvGrpSpPr/>
          <p:nvPr/>
        </p:nvGrpSpPr>
        <p:grpSpPr>
          <a:xfrm>
            <a:off x="2200736" y="1532946"/>
            <a:ext cx="332593" cy="353645"/>
            <a:chOff x="-34755225" y="3202075"/>
            <a:chExt cx="274100" cy="291450"/>
          </a:xfrm>
        </p:grpSpPr>
        <p:sp>
          <p:nvSpPr>
            <p:cNvPr id="7282" name="Google Shape;7282;p55"/>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3" name="Google Shape;7283;p55"/>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4" name="Google Shape;7284;p55"/>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5" name="Google Shape;7285;p55"/>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6" name="Google Shape;7286;p55"/>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7" name="Google Shape;7287;p55"/>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8" name="Google Shape;7288;p55"/>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9" name="Google Shape;7289;p55"/>
          <p:cNvGrpSpPr/>
          <p:nvPr/>
        </p:nvGrpSpPr>
        <p:grpSpPr>
          <a:xfrm>
            <a:off x="2190209" y="1973987"/>
            <a:ext cx="353645" cy="353645"/>
            <a:chOff x="-34763900" y="3561225"/>
            <a:chExt cx="291450" cy="291450"/>
          </a:xfrm>
        </p:grpSpPr>
        <p:sp>
          <p:nvSpPr>
            <p:cNvPr id="7290" name="Google Shape;7290;p55"/>
            <p:cNvSpPr/>
            <p:nvPr/>
          </p:nvSpPr>
          <p:spPr>
            <a:xfrm>
              <a:off x="-34693800" y="3629750"/>
              <a:ext cx="152025" cy="152825"/>
            </a:xfrm>
            <a:custGeom>
              <a:avLst/>
              <a:gdLst/>
              <a:ahLst/>
              <a:cxnLst/>
              <a:rect l="l" t="t" r="r" b="b"/>
              <a:pathLst>
                <a:path w="6081" h="6113" extrusionOk="0">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1" name="Google Shape;7291;p55"/>
            <p:cNvSpPr/>
            <p:nvPr/>
          </p:nvSpPr>
          <p:spPr>
            <a:xfrm>
              <a:off x="-34763900" y="3561225"/>
              <a:ext cx="291450" cy="291450"/>
            </a:xfrm>
            <a:custGeom>
              <a:avLst/>
              <a:gdLst/>
              <a:ahLst/>
              <a:cxnLst/>
              <a:rect l="l" t="t" r="r" b="b"/>
              <a:pathLst>
                <a:path w="11658" h="11658" extrusionOk="0">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2" name="Google Shape;7292;p55"/>
            <p:cNvSpPr/>
            <p:nvPr/>
          </p:nvSpPr>
          <p:spPr>
            <a:xfrm>
              <a:off x="-34644175" y="3680950"/>
              <a:ext cx="51225" cy="51225"/>
            </a:xfrm>
            <a:custGeom>
              <a:avLst/>
              <a:gdLst/>
              <a:ahLst/>
              <a:cxnLst/>
              <a:rect l="l" t="t" r="r" b="b"/>
              <a:pathLst>
                <a:path w="2049" h="2049" extrusionOk="0">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93" name="Google Shape;7293;p55"/>
          <p:cNvSpPr/>
          <p:nvPr/>
        </p:nvSpPr>
        <p:spPr>
          <a:xfrm>
            <a:off x="2189608" y="2409419"/>
            <a:ext cx="353645" cy="353615"/>
          </a:xfrm>
          <a:custGeom>
            <a:avLst/>
            <a:gdLst/>
            <a:ahLst/>
            <a:cxnLst/>
            <a:rect l="l" t="t" r="r" b="b"/>
            <a:pathLst>
              <a:path w="11658" h="11657" extrusionOk="0">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94" name="Google Shape;7294;p55"/>
          <p:cNvGrpSpPr/>
          <p:nvPr/>
        </p:nvGrpSpPr>
        <p:grpSpPr>
          <a:xfrm>
            <a:off x="845106" y="2882499"/>
            <a:ext cx="354586" cy="354586"/>
            <a:chOff x="-32927950" y="3227275"/>
            <a:chExt cx="292225" cy="292225"/>
          </a:xfrm>
        </p:grpSpPr>
        <p:sp>
          <p:nvSpPr>
            <p:cNvPr id="7295" name="Google Shape;7295;p55"/>
            <p:cNvSpPr/>
            <p:nvPr/>
          </p:nvSpPr>
          <p:spPr>
            <a:xfrm>
              <a:off x="-32927950" y="3228075"/>
              <a:ext cx="69325" cy="291425"/>
            </a:xfrm>
            <a:custGeom>
              <a:avLst/>
              <a:gdLst/>
              <a:ahLst/>
              <a:cxnLst/>
              <a:rect l="l" t="t" r="r" b="b"/>
              <a:pathLst>
                <a:path w="2773" h="11657" extrusionOk="0">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6" name="Google Shape;7296;p55"/>
            <p:cNvSpPr/>
            <p:nvPr/>
          </p:nvSpPr>
          <p:spPr>
            <a:xfrm>
              <a:off x="-32841300" y="3227275"/>
              <a:ext cx="154400" cy="291450"/>
            </a:xfrm>
            <a:custGeom>
              <a:avLst/>
              <a:gdLst/>
              <a:ahLst/>
              <a:cxnLst/>
              <a:rect l="l" t="t" r="r" b="b"/>
              <a:pathLst>
                <a:path w="6176" h="11658" extrusionOk="0">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7" name="Google Shape;7297;p55"/>
            <p:cNvSpPr/>
            <p:nvPr/>
          </p:nvSpPr>
          <p:spPr>
            <a:xfrm>
              <a:off x="-32669600" y="3261925"/>
              <a:ext cx="33875" cy="51225"/>
            </a:xfrm>
            <a:custGeom>
              <a:avLst/>
              <a:gdLst/>
              <a:ahLst/>
              <a:cxnLst/>
              <a:rect l="l" t="t" r="r" b="b"/>
              <a:pathLst>
                <a:path w="1355" h="2049" extrusionOk="0">
                  <a:moveTo>
                    <a:pt x="0" y="1"/>
                  </a:moveTo>
                  <a:lnTo>
                    <a:pt x="0" y="2049"/>
                  </a:lnTo>
                  <a:lnTo>
                    <a:pt x="1355" y="2049"/>
                  </a:lnTo>
                  <a:lnTo>
                    <a:pt x="1355" y="347"/>
                  </a:lnTo>
                  <a:cubicBezTo>
                    <a:pt x="1355" y="158"/>
                    <a:pt x="1197"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8" name="Google Shape;7298;p55"/>
            <p:cNvSpPr/>
            <p:nvPr/>
          </p:nvSpPr>
          <p:spPr>
            <a:xfrm>
              <a:off x="-32669600" y="3329675"/>
              <a:ext cx="33875" cy="35450"/>
            </a:xfrm>
            <a:custGeom>
              <a:avLst/>
              <a:gdLst/>
              <a:ahLst/>
              <a:cxnLst/>
              <a:rect l="l" t="t" r="r" b="b"/>
              <a:pathLst>
                <a:path w="1355" h="1418" extrusionOk="0">
                  <a:moveTo>
                    <a:pt x="0" y="0"/>
                  </a:moveTo>
                  <a:lnTo>
                    <a:pt x="0" y="1418"/>
                  </a:lnTo>
                  <a:lnTo>
                    <a:pt x="1355" y="1418"/>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9" name="Google Shape;7299;p55"/>
            <p:cNvSpPr/>
            <p:nvPr/>
          </p:nvSpPr>
          <p:spPr>
            <a:xfrm>
              <a:off x="-32669600" y="3381650"/>
              <a:ext cx="33875" cy="51225"/>
            </a:xfrm>
            <a:custGeom>
              <a:avLst/>
              <a:gdLst/>
              <a:ahLst/>
              <a:cxnLst/>
              <a:rect l="l" t="t" r="r" b="b"/>
              <a:pathLst>
                <a:path w="1355" h="2049" extrusionOk="0">
                  <a:moveTo>
                    <a:pt x="0" y="0"/>
                  </a:moveTo>
                  <a:lnTo>
                    <a:pt x="0" y="2048"/>
                  </a:lnTo>
                  <a:lnTo>
                    <a:pt x="1008" y="2048"/>
                  </a:lnTo>
                  <a:cubicBezTo>
                    <a:pt x="1197" y="2048"/>
                    <a:pt x="1355" y="1891"/>
                    <a:pt x="1355" y="170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0" name="Google Shape;7300;p55"/>
          <p:cNvGrpSpPr/>
          <p:nvPr/>
        </p:nvGrpSpPr>
        <p:grpSpPr>
          <a:xfrm>
            <a:off x="844621" y="3353613"/>
            <a:ext cx="355557" cy="353645"/>
            <a:chOff x="-32927950" y="3586425"/>
            <a:chExt cx="293025" cy="291450"/>
          </a:xfrm>
        </p:grpSpPr>
        <p:sp>
          <p:nvSpPr>
            <p:cNvPr id="7301" name="Google Shape;7301;p55"/>
            <p:cNvSpPr/>
            <p:nvPr/>
          </p:nvSpPr>
          <p:spPr>
            <a:xfrm>
              <a:off x="-32927950" y="3843975"/>
              <a:ext cx="293025" cy="33900"/>
            </a:xfrm>
            <a:custGeom>
              <a:avLst/>
              <a:gdLst/>
              <a:ahLst/>
              <a:cxnLst/>
              <a:rect l="l" t="t" r="r" b="b"/>
              <a:pathLst>
                <a:path w="11721" h="1356" extrusionOk="0">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2" name="Google Shape;7302;p55"/>
            <p:cNvSpPr/>
            <p:nvPr/>
          </p:nvSpPr>
          <p:spPr>
            <a:xfrm>
              <a:off x="-32872025" y="3723475"/>
              <a:ext cx="180400" cy="52000"/>
            </a:xfrm>
            <a:custGeom>
              <a:avLst/>
              <a:gdLst/>
              <a:ahLst/>
              <a:cxnLst/>
              <a:rect l="l" t="t" r="r" b="b"/>
              <a:pathLst>
                <a:path w="7216" h="2080" extrusionOk="0">
                  <a:moveTo>
                    <a:pt x="757" y="1"/>
                  </a:moveTo>
                  <a:lnTo>
                    <a:pt x="0" y="2080"/>
                  </a:lnTo>
                  <a:lnTo>
                    <a:pt x="7215" y="2080"/>
                  </a:lnTo>
                  <a:lnTo>
                    <a:pt x="65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3" name="Google Shape;7303;p55"/>
            <p:cNvSpPr/>
            <p:nvPr/>
          </p:nvSpPr>
          <p:spPr>
            <a:xfrm>
              <a:off x="-32890150" y="3792775"/>
              <a:ext cx="217425" cy="33900"/>
            </a:xfrm>
            <a:custGeom>
              <a:avLst/>
              <a:gdLst/>
              <a:ahLst/>
              <a:cxnLst/>
              <a:rect l="l" t="t" r="r" b="b"/>
              <a:pathLst>
                <a:path w="8697" h="1356" extrusionOk="0">
                  <a:moveTo>
                    <a:pt x="505" y="1"/>
                  </a:moveTo>
                  <a:lnTo>
                    <a:pt x="1" y="1356"/>
                  </a:lnTo>
                  <a:lnTo>
                    <a:pt x="8696" y="1356"/>
                  </a:lnTo>
                  <a:lnTo>
                    <a:pt x="82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4" name="Google Shape;7304;p55"/>
            <p:cNvSpPr/>
            <p:nvPr/>
          </p:nvSpPr>
          <p:spPr>
            <a:xfrm>
              <a:off x="-32822400" y="3586425"/>
              <a:ext cx="82725" cy="52800"/>
            </a:xfrm>
            <a:custGeom>
              <a:avLst/>
              <a:gdLst/>
              <a:ahLst/>
              <a:cxnLst/>
              <a:rect l="l" t="t" r="r" b="b"/>
              <a:pathLst>
                <a:path w="3309" h="2112" extrusionOk="0">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5" name="Google Shape;7305;p55"/>
            <p:cNvSpPr/>
            <p:nvPr/>
          </p:nvSpPr>
          <p:spPr>
            <a:xfrm>
              <a:off x="-32846825" y="3655750"/>
              <a:ext cx="131550" cy="51200"/>
            </a:xfrm>
            <a:custGeom>
              <a:avLst/>
              <a:gdLst/>
              <a:ahLst/>
              <a:cxnLst/>
              <a:rect l="l" t="t" r="r" b="b"/>
              <a:pathLst>
                <a:path w="5262" h="2048" extrusionOk="0">
                  <a:moveTo>
                    <a:pt x="694" y="0"/>
                  </a:moveTo>
                  <a:lnTo>
                    <a:pt x="1" y="2048"/>
                  </a:lnTo>
                  <a:lnTo>
                    <a:pt x="5262" y="2048"/>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6" name="Google Shape;7306;p55"/>
          <p:cNvGrpSpPr/>
          <p:nvPr/>
        </p:nvGrpSpPr>
        <p:grpSpPr>
          <a:xfrm>
            <a:off x="845106" y="3817598"/>
            <a:ext cx="354586" cy="355557"/>
            <a:chOff x="-32927950" y="3944800"/>
            <a:chExt cx="292225" cy="293025"/>
          </a:xfrm>
        </p:grpSpPr>
        <p:sp>
          <p:nvSpPr>
            <p:cNvPr id="7307" name="Google Shape;7307;p55"/>
            <p:cNvSpPr/>
            <p:nvPr/>
          </p:nvSpPr>
          <p:spPr>
            <a:xfrm>
              <a:off x="-32927950" y="3944800"/>
              <a:ext cx="69325" cy="292225"/>
            </a:xfrm>
            <a:custGeom>
              <a:avLst/>
              <a:gdLst/>
              <a:ahLst/>
              <a:cxnLst/>
              <a:rect l="l" t="t" r="r" b="b"/>
              <a:pathLst>
                <a:path w="2773" h="11689" extrusionOk="0">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8" name="Google Shape;7308;p55"/>
            <p:cNvSpPr/>
            <p:nvPr/>
          </p:nvSpPr>
          <p:spPr>
            <a:xfrm>
              <a:off x="-32720800" y="4057425"/>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9" name="Google Shape;7309;p55"/>
            <p:cNvSpPr/>
            <p:nvPr/>
          </p:nvSpPr>
          <p:spPr>
            <a:xfrm>
              <a:off x="-32720800" y="4099950"/>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0" name="Google Shape;7310;p55"/>
            <p:cNvSpPr/>
            <p:nvPr/>
          </p:nvSpPr>
          <p:spPr>
            <a:xfrm>
              <a:off x="-32720800" y="4141700"/>
              <a:ext cx="67750" cy="26025"/>
            </a:xfrm>
            <a:custGeom>
              <a:avLst/>
              <a:gdLst/>
              <a:ahLst/>
              <a:cxnLst/>
              <a:rect l="l" t="t" r="r" b="b"/>
              <a:pathLst>
                <a:path w="2710" h="1041" extrusionOk="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1" name="Google Shape;7311;p55"/>
            <p:cNvSpPr/>
            <p:nvPr/>
          </p:nvSpPr>
          <p:spPr>
            <a:xfrm>
              <a:off x="-32754675" y="3944800"/>
              <a:ext cx="51225" cy="52000"/>
            </a:xfrm>
            <a:custGeom>
              <a:avLst/>
              <a:gdLst/>
              <a:ahLst/>
              <a:cxnLst/>
              <a:rect l="l" t="t" r="r" b="b"/>
              <a:pathLst>
                <a:path w="2049" h="2080" extrusionOk="0">
                  <a:moveTo>
                    <a:pt x="1702" y="0"/>
                  </a:moveTo>
                  <a:cubicBezTo>
                    <a:pt x="757" y="0"/>
                    <a:pt x="1" y="788"/>
                    <a:pt x="1" y="1733"/>
                  </a:cubicBezTo>
                  <a:lnTo>
                    <a:pt x="1" y="2080"/>
                  </a:lnTo>
                  <a:lnTo>
                    <a:pt x="2049" y="2080"/>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2" name="Google Shape;7312;p55"/>
            <p:cNvSpPr/>
            <p:nvPr/>
          </p:nvSpPr>
          <p:spPr>
            <a:xfrm>
              <a:off x="-32687725" y="3944800"/>
              <a:ext cx="34675" cy="55150"/>
            </a:xfrm>
            <a:custGeom>
              <a:avLst/>
              <a:gdLst/>
              <a:ahLst/>
              <a:cxnLst/>
              <a:rect l="l" t="t" r="r" b="b"/>
              <a:pathLst>
                <a:path w="1387" h="2206" extrusionOk="0">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3" name="Google Shape;7313;p55"/>
            <p:cNvSpPr/>
            <p:nvPr/>
          </p:nvSpPr>
          <p:spPr>
            <a:xfrm>
              <a:off x="-32860200" y="4014100"/>
              <a:ext cx="207150" cy="153625"/>
            </a:xfrm>
            <a:custGeom>
              <a:avLst/>
              <a:gdLst/>
              <a:ahLst/>
              <a:cxnLst/>
              <a:rect l="l" t="t" r="r" b="b"/>
              <a:pathLst>
                <a:path w="8286" h="6145" extrusionOk="0">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4" name="Google Shape;7314;p55"/>
            <p:cNvSpPr/>
            <p:nvPr/>
          </p:nvSpPr>
          <p:spPr>
            <a:xfrm>
              <a:off x="-32755450" y="4055850"/>
              <a:ext cx="51200" cy="181175"/>
            </a:xfrm>
            <a:custGeom>
              <a:avLst/>
              <a:gdLst/>
              <a:ahLst/>
              <a:cxnLst/>
              <a:rect l="l" t="t" r="r" b="b"/>
              <a:pathLst>
                <a:path w="2048" h="7247" extrusionOk="0">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5" name="Google Shape;7315;p55"/>
            <p:cNvSpPr/>
            <p:nvPr/>
          </p:nvSpPr>
          <p:spPr>
            <a:xfrm>
              <a:off x="-32686925" y="4182650"/>
              <a:ext cx="34675" cy="55175"/>
            </a:xfrm>
            <a:custGeom>
              <a:avLst/>
              <a:gdLst/>
              <a:ahLst/>
              <a:cxnLst/>
              <a:rect l="l" t="t" r="r" b="b"/>
              <a:pathLst>
                <a:path w="1387" h="2207" extrusionOk="0">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6" name="Google Shape;7316;p55"/>
          <p:cNvGrpSpPr/>
          <p:nvPr/>
        </p:nvGrpSpPr>
        <p:grpSpPr>
          <a:xfrm>
            <a:off x="3073898" y="2882849"/>
            <a:ext cx="354586" cy="353888"/>
            <a:chOff x="-31094350" y="3194000"/>
            <a:chExt cx="292225" cy="291650"/>
          </a:xfrm>
        </p:grpSpPr>
        <p:sp>
          <p:nvSpPr>
            <p:cNvPr id="7317" name="Google Shape;7317;p55"/>
            <p:cNvSpPr/>
            <p:nvPr/>
          </p:nvSpPr>
          <p:spPr>
            <a:xfrm>
              <a:off x="-31033700" y="3194000"/>
              <a:ext cx="103200" cy="34100"/>
            </a:xfrm>
            <a:custGeom>
              <a:avLst/>
              <a:gdLst/>
              <a:ahLst/>
              <a:cxnLst/>
              <a:rect l="l" t="t" r="r" b="b"/>
              <a:pathLst>
                <a:path w="4128" h="1364" extrusionOk="0">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8" name="Google Shape;7318;p55"/>
            <p:cNvSpPr/>
            <p:nvPr/>
          </p:nvSpPr>
          <p:spPr>
            <a:xfrm>
              <a:off x="-31042375" y="3346200"/>
              <a:ext cx="16550" cy="18150"/>
            </a:xfrm>
            <a:custGeom>
              <a:avLst/>
              <a:gdLst/>
              <a:ahLst/>
              <a:cxnLst/>
              <a:rect l="l" t="t" r="r" b="b"/>
              <a:pathLst>
                <a:path w="662" h="726" extrusionOk="0">
                  <a:moveTo>
                    <a:pt x="1" y="1"/>
                  </a:moveTo>
                  <a:lnTo>
                    <a:pt x="1" y="725"/>
                  </a:lnTo>
                  <a:lnTo>
                    <a:pt x="662" y="725"/>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9" name="Google Shape;7319;p55"/>
            <p:cNvSpPr/>
            <p:nvPr/>
          </p:nvSpPr>
          <p:spPr>
            <a:xfrm>
              <a:off x="-31042375" y="3278475"/>
              <a:ext cx="16550" cy="16550"/>
            </a:xfrm>
            <a:custGeom>
              <a:avLst/>
              <a:gdLst/>
              <a:ahLst/>
              <a:cxnLst/>
              <a:rect l="l" t="t" r="r" b="b"/>
              <a:pathLst>
                <a:path w="662" h="662" extrusionOk="0">
                  <a:moveTo>
                    <a:pt x="1" y="0"/>
                  </a:moveTo>
                  <a:lnTo>
                    <a:pt x="1" y="662"/>
                  </a:lnTo>
                  <a:lnTo>
                    <a:pt x="662" y="662"/>
                  </a:ln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0" name="Google Shape;7320;p55"/>
            <p:cNvSpPr/>
            <p:nvPr/>
          </p:nvSpPr>
          <p:spPr>
            <a:xfrm>
              <a:off x="-31042375" y="3416300"/>
              <a:ext cx="16550" cy="16575"/>
            </a:xfrm>
            <a:custGeom>
              <a:avLst/>
              <a:gdLst/>
              <a:ahLst/>
              <a:cxnLst/>
              <a:rect l="l" t="t" r="r" b="b"/>
              <a:pathLst>
                <a:path w="662" h="663" extrusionOk="0">
                  <a:moveTo>
                    <a:pt x="1" y="1"/>
                  </a:moveTo>
                  <a:lnTo>
                    <a:pt x="1" y="662"/>
                  </a:lnTo>
                  <a:lnTo>
                    <a:pt x="662" y="662"/>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1" name="Google Shape;7321;p55"/>
            <p:cNvSpPr/>
            <p:nvPr/>
          </p:nvSpPr>
          <p:spPr>
            <a:xfrm>
              <a:off x="-31094350" y="3210725"/>
              <a:ext cx="222900" cy="274925"/>
            </a:xfrm>
            <a:custGeom>
              <a:avLst/>
              <a:gdLst/>
              <a:ahLst/>
              <a:cxnLst/>
              <a:rect l="l" t="t" r="r" b="b"/>
              <a:pathLst>
                <a:path w="8916" h="10997" extrusionOk="0">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2" name="Google Shape;7322;p55"/>
            <p:cNvSpPr/>
            <p:nvPr/>
          </p:nvSpPr>
          <p:spPr>
            <a:xfrm>
              <a:off x="-30853350" y="3295000"/>
              <a:ext cx="51225" cy="104000"/>
            </a:xfrm>
            <a:custGeom>
              <a:avLst/>
              <a:gdLst/>
              <a:ahLst/>
              <a:cxnLst/>
              <a:rect l="l" t="t" r="r" b="b"/>
              <a:pathLst>
                <a:path w="2049" h="4160" extrusionOk="0">
                  <a:moveTo>
                    <a:pt x="1" y="1"/>
                  </a:moveTo>
                  <a:lnTo>
                    <a:pt x="1" y="4160"/>
                  </a:lnTo>
                  <a:lnTo>
                    <a:pt x="2049" y="4160"/>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3" name="Google Shape;7323;p55"/>
            <p:cNvSpPr/>
            <p:nvPr/>
          </p:nvSpPr>
          <p:spPr>
            <a:xfrm>
              <a:off x="-30853350" y="3227275"/>
              <a:ext cx="51225" cy="51225"/>
            </a:xfrm>
            <a:custGeom>
              <a:avLst/>
              <a:gdLst/>
              <a:ahLst/>
              <a:cxnLst/>
              <a:rect l="l" t="t" r="r" b="b"/>
              <a:pathLst>
                <a:path w="2049" h="2049" extrusionOk="0">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4" name="Google Shape;7324;p55"/>
            <p:cNvSpPr/>
            <p:nvPr/>
          </p:nvSpPr>
          <p:spPr>
            <a:xfrm>
              <a:off x="-30851775" y="3416300"/>
              <a:ext cx="46500" cy="51225"/>
            </a:xfrm>
            <a:custGeom>
              <a:avLst/>
              <a:gdLst/>
              <a:ahLst/>
              <a:cxnLst/>
              <a:rect l="l" t="t" r="r" b="b"/>
              <a:pathLst>
                <a:path w="1860" h="2049" extrusionOk="0">
                  <a:moveTo>
                    <a:pt x="1" y="1"/>
                  </a:moveTo>
                  <a:lnTo>
                    <a:pt x="599" y="1796"/>
                  </a:lnTo>
                  <a:cubicBezTo>
                    <a:pt x="694" y="1985"/>
                    <a:pt x="788" y="2048"/>
                    <a:pt x="946" y="2048"/>
                  </a:cubicBezTo>
                  <a:cubicBezTo>
                    <a:pt x="1103" y="2048"/>
                    <a:pt x="1229" y="1985"/>
                    <a:pt x="1261" y="1796"/>
                  </a:cubicBezTo>
                  <a:lnTo>
                    <a:pt x="18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5" name="Google Shape;7325;p55"/>
          <p:cNvGrpSpPr/>
          <p:nvPr/>
        </p:nvGrpSpPr>
        <p:grpSpPr>
          <a:xfrm>
            <a:off x="3074368" y="3353341"/>
            <a:ext cx="353645" cy="354191"/>
            <a:chOff x="-31093575" y="3552550"/>
            <a:chExt cx="291450" cy="291900"/>
          </a:xfrm>
        </p:grpSpPr>
        <p:sp>
          <p:nvSpPr>
            <p:cNvPr id="7326" name="Google Shape;7326;p55"/>
            <p:cNvSpPr/>
            <p:nvPr/>
          </p:nvSpPr>
          <p:spPr>
            <a:xfrm>
              <a:off x="-31011650" y="3745525"/>
              <a:ext cx="7900" cy="12625"/>
            </a:xfrm>
            <a:custGeom>
              <a:avLst/>
              <a:gdLst/>
              <a:ahLst/>
              <a:cxnLst/>
              <a:rect l="l" t="t" r="r" b="b"/>
              <a:pathLst>
                <a:path w="316" h="505" extrusionOk="0">
                  <a:moveTo>
                    <a:pt x="158" y="1"/>
                  </a:moveTo>
                  <a:lnTo>
                    <a:pt x="0" y="505"/>
                  </a:lnTo>
                  <a:lnTo>
                    <a:pt x="315" y="505"/>
                  </a:lnTo>
                  <a:lnTo>
                    <a:pt x="1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7" name="Google Shape;7327;p55"/>
            <p:cNvSpPr/>
            <p:nvPr/>
          </p:nvSpPr>
          <p:spPr>
            <a:xfrm>
              <a:off x="-31093575" y="3671500"/>
              <a:ext cx="171725" cy="172950"/>
            </a:xfrm>
            <a:custGeom>
              <a:avLst/>
              <a:gdLst/>
              <a:ahLst/>
              <a:cxnLst/>
              <a:rect l="l" t="t" r="r" b="b"/>
              <a:pathLst>
                <a:path w="6869" h="6918" extrusionOk="0">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8" name="Google Shape;7328;p55"/>
            <p:cNvSpPr/>
            <p:nvPr/>
          </p:nvSpPr>
          <p:spPr>
            <a:xfrm>
              <a:off x="-30895875" y="3621075"/>
              <a:ext cx="15775" cy="26025"/>
            </a:xfrm>
            <a:custGeom>
              <a:avLst/>
              <a:gdLst/>
              <a:ahLst/>
              <a:cxnLst/>
              <a:rect l="l" t="t" r="r" b="b"/>
              <a:pathLst>
                <a:path w="631" h="1041" extrusionOk="0">
                  <a:moveTo>
                    <a:pt x="0" y="1"/>
                  </a:moveTo>
                  <a:cubicBezTo>
                    <a:pt x="32" y="410"/>
                    <a:pt x="126" y="694"/>
                    <a:pt x="315" y="1041"/>
                  </a:cubicBezTo>
                  <a:cubicBezTo>
                    <a:pt x="473" y="694"/>
                    <a:pt x="599" y="347"/>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9" name="Google Shape;7329;p55"/>
            <p:cNvSpPr/>
            <p:nvPr/>
          </p:nvSpPr>
          <p:spPr>
            <a:xfrm>
              <a:off x="-30974650" y="3552550"/>
              <a:ext cx="172525" cy="172400"/>
            </a:xfrm>
            <a:custGeom>
              <a:avLst/>
              <a:gdLst/>
              <a:ahLst/>
              <a:cxnLst/>
              <a:rect l="l" t="t" r="r" b="b"/>
              <a:pathLst>
                <a:path w="6901" h="6896" extrusionOk="0">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0" name="Google Shape;7330;p55"/>
          <p:cNvGrpSpPr/>
          <p:nvPr/>
        </p:nvGrpSpPr>
        <p:grpSpPr>
          <a:xfrm>
            <a:off x="3074368" y="3818569"/>
            <a:ext cx="353645" cy="353615"/>
            <a:chOff x="-31093575" y="3911725"/>
            <a:chExt cx="291450" cy="291425"/>
          </a:xfrm>
        </p:grpSpPr>
        <p:sp>
          <p:nvSpPr>
            <p:cNvPr id="7331" name="Google Shape;7331;p55"/>
            <p:cNvSpPr/>
            <p:nvPr/>
          </p:nvSpPr>
          <p:spPr>
            <a:xfrm>
              <a:off x="-31093575" y="3911725"/>
              <a:ext cx="291450" cy="291425"/>
            </a:xfrm>
            <a:custGeom>
              <a:avLst/>
              <a:gdLst/>
              <a:ahLst/>
              <a:cxnLst/>
              <a:rect l="l" t="t" r="r" b="b"/>
              <a:pathLst>
                <a:path w="11658" h="11657" extrusionOk="0">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2" name="Google Shape;7332;p55"/>
            <p:cNvSpPr/>
            <p:nvPr/>
          </p:nvSpPr>
          <p:spPr>
            <a:xfrm>
              <a:off x="-31025825" y="3980250"/>
              <a:ext cx="156750" cy="154250"/>
            </a:xfrm>
            <a:custGeom>
              <a:avLst/>
              <a:gdLst/>
              <a:ahLst/>
              <a:cxnLst/>
              <a:rect l="l" t="t" r="r" b="b"/>
              <a:pathLst>
                <a:path w="6270" h="6170" extrusionOk="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3" name="Google Shape;7333;p55"/>
          <p:cNvGrpSpPr/>
          <p:nvPr/>
        </p:nvGrpSpPr>
        <p:grpSpPr>
          <a:xfrm>
            <a:off x="2183798" y="4275536"/>
            <a:ext cx="356497" cy="354586"/>
            <a:chOff x="-29946000" y="3183175"/>
            <a:chExt cx="293800" cy="292225"/>
          </a:xfrm>
        </p:grpSpPr>
        <p:sp>
          <p:nvSpPr>
            <p:cNvPr id="7334" name="Google Shape;7334;p55"/>
            <p:cNvSpPr/>
            <p:nvPr/>
          </p:nvSpPr>
          <p:spPr>
            <a:xfrm>
              <a:off x="-29839675" y="3355650"/>
              <a:ext cx="186700" cy="33900"/>
            </a:xfrm>
            <a:custGeom>
              <a:avLst/>
              <a:gdLst/>
              <a:ahLst/>
              <a:cxnLst/>
              <a:rect l="l" t="t" r="r" b="b"/>
              <a:pathLst>
                <a:path w="7468" h="1356" extrusionOk="0">
                  <a:moveTo>
                    <a:pt x="568" y="1"/>
                  </a:moveTo>
                  <a:cubicBezTo>
                    <a:pt x="568" y="505"/>
                    <a:pt x="379" y="977"/>
                    <a:pt x="1" y="1356"/>
                  </a:cubicBezTo>
                  <a:lnTo>
                    <a:pt x="7467" y="1356"/>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5" name="Google Shape;7335;p55"/>
            <p:cNvSpPr/>
            <p:nvPr/>
          </p:nvSpPr>
          <p:spPr>
            <a:xfrm>
              <a:off x="-29824700" y="3406850"/>
              <a:ext cx="172500" cy="68550"/>
            </a:xfrm>
            <a:custGeom>
              <a:avLst/>
              <a:gdLst/>
              <a:ahLst/>
              <a:cxnLst/>
              <a:rect l="l" t="t" r="r" b="b"/>
              <a:pathLst>
                <a:path w="6900" h="2742" extrusionOk="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6" name="Google Shape;7336;p55"/>
            <p:cNvSpPr/>
            <p:nvPr/>
          </p:nvSpPr>
          <p:spPr>
            <a:xfrm>
              <a:off x="-29756975" y="3183175"/>
              <a:ext cx="69325" cy="68550"/>
            </a:xfrm>
            <a:custGeom>
              <a:avLst/>
              <a:gdLst/>
              <a:ahLst/>
              <a:cxnLst/>
              <a:rect l="l" t="t" r="r" b="b"/>
              <a:pathLst>
                <a:path w="2773" h="2742" extrusionOk="0">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7" name="Google Shape;7337;p55"/>
            <p:cNvSpPr/>
            <p:nvPr/>
          </p:nvSpPr>
          <p:spPr>
            <a:xfrm>
              <a:off x="-29790850" y="3269025"/>
              <a:ext cx="137875" cy="68550"/>
            </a:xfrm>
            <a:custGeom>
              <a:avLst/>
              <a:gdLst/>
              <a:ahLst/>
              <a:cxnLst/>
              <a:rect l="l" t="t" r="r" b="b"/>
              <a:pathLst>
                <a:path w="5515" h="2742" extrusionOk="0">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8" name="Google Shape;7338;p55"/>
            <p:cNvSpPr/>
            <p:nvPr/>
          </p:nvSpPr>
          <p:spPr>
            <a:xfrm>
              <a:off x="-29911350" y="3321000"/>
              <a:ext cx="69325" cy="68550"/>
            </a:xfrm>
            <a:custGeom>
              <a:avLst/>
              <a:gdLst/>
              <a:ahLst/>
              <a:cxnLst/>
              <a:rect l="l" t="t" r="r" b="b"/>
              <a:pathLst>
                <a:path w="2773" h="2742" extrusionOk="0">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9" name="Google Shape;7339;p55"/>
            <p:cNvSpPr/>
            <p:nvPr/>
          </p:nvSpPr>
          <p:spPr>
            <a:xfrm>
              <a:off x="-29946000" y="3406850"/>
              <a:ext cx="137075" cy="67775"/>
            </a:xfrm>
            <a:custGeom>
              <a:avLst/>
              <a:gdLst/>
              <a:ahLst/>
              <a:cxnLst/>
              <a:rect l="l" t="t" r="r" b="b"/>
              <a:pathLst>
                <a:path w="5483" h="2711" extrusionOk="0">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0" name="Google Shape;7340;p55"/>
          <p:cNvGrpSpPr/>
          <p:nvPr/>
        </p:nvGrpSpPr>
        <p:grpSpPr>
          <a:xfrm>
            <a:off x="2628330" y="1532689"/>
            <a:ext cx="358408" cy="354161"/>
            <a:chOff x="-34408675" y="3202075"/>
            <a:chExt cx="295375" cy="291875"/>
          </a:xfrm>
        </p:grpSpPr>
        <p:sp>
          <p:nvSpPr>
            <p:cNvPr id="7341" name="Google Shape;7341;p55"/>
            <p:cNvSpPr/>
            <p:nvPr/>
          </p:nvSpPr>
          <p:spPr>
            <a:xfrm>
              <a:off x="-34274775" y="3202075"/>
              <a:ext cx="161475" cy="161475"/>
            </a:xfrm>
            <a:custGeom>
              <a:avLst/>
              <a:gdLst/>
              <a:ahLst/>
              <a:cxnLst/>
              <a:rect l="l" t="t" r="r" b="b"/>
              <a:pathLst>
                <a:path w="6459" h="6459" extrusionOk="0">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2" name="Google Shape;7342;p55"/>
            <p:cNvSpPr/>
            <p:nvPr/>
          </p:nvSpPr>
          <p:spPr>
            <a:xfrm>
              <a:off x="-34378750" y="3263175"/>
              <a:ext cx="76425" cy="73600"/>
            </a:xfrm>
            <a:custGeom>
              <a:avLst/>
              <a:gdLst/>
              <a:ahLst/>
              <a:cxnLst/>
              <a:rect l="l" t="t" r="r" b="b"/>
              <a:pathLst>
                <a:path w="3057" h="2944" extrusionOk="0">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3" name="Google Shape;7343;p55"/>
            <p:cNvSpPr/>
            <p:nvPr/>
          </p:nvSpPr>
          <p:spPr>
            <a:xfrm>
              <a:off x="-34250375" y="3392300"/>
              <a:ext cx="77225" cy="74425"/>
            </a:xfrm>
            <a:custGeom>
              <a:avLst/>
              <a:gdLst/>
              <a:ahLst/>
              <a:cxnLst/>
              <a:rect l="l" t="t" r="r" b="b"/>
              <a:pathLst>
                <a:path w="3089" h="2977" extrusionOk="0">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4" name="Google Shape;7344;p55"/>
            <p:cNvSpPr/>
            <p:nvPr/>
          </p:nvSpPr>
          <p:spPr>
            <a:xfrm>
              <a:off x="-34408675" y="3290275"/>
              <a:ext cx="207150" cy="203675"/>
            </a:xfrm>
            <a:custGeom>
              <a:avLst/>
              <a:gdLst/>
              <a:ahLst/>
              <a:cxnLst/>
              <a:rect l="l" t="t" r="r" b="b"/>
              <a:pathLst>
                <a:path w="8286" h="8147" extrusionOk="0">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5" name="Google Shape;7345;p55"/>
          <p:cNvGrpSpPr/>
          <p:nvPr/>
        </p:nvGrpSpPr>
        <p:grpSpPr>
          <a:xfrm>
            <a:off x="2630241" y="1972683"/>
            <a:ext cx="354586" cy="356254"/>
            <a:chOff x="-34405525" y="3558075"/>
            <a:chExt cx="292225" cy="293600"/>
          </a:xfrm>
        </p:grpSpPr>
        <p:sp>
          <p:nvSpPr>
            <p:cNvPr id="7346" name="Google Shape;7346;p55"/>
            <p:cNvSpPr/>
            <p:nvPr/>
          </p:nvSpPr>
          <p:spPr>
            <a:xfrm>
              <a:off x="-34303150" y="3663825"/>
              <a:ext cx="189850" cy="187850"/>
            </a:xfrm>
            <a:custGeom>
              <a:avLst/>
              <a:gdLst/>
              <a:ahLst/>
              <a:cxnLst/>
              <a:rect l="l" t="t" r="r" b="b"/>
              <a:pathLst>
                <a:path w="7594" h="7514" extrusionOk="0">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7" name="Google Shape;7347;p55"/>
            <p:cNvSpPr/>
            <p:nvPr/>
          </p:nvSpPr>
          <p:spPr>
            <a:xfrm>
              <a:off x="-34250375" y="3565950"/>
              <a:ext cx="46500" cy="46500"/>
            </a:xfrm>
            <a:custGeom>
              <a:avLst/>
              <a:gdLst/>
              <a:ahLst/>
              <a:cxnLst/>
              <a:rect l="l" t="t" r="r" b="b"/>
              <a:pathLst>
                <a:path w="1860" h="1860" extrusionOk="0">
                  <a:moveTo>
                    <a:pt x="1" y="1"/>
                  </a:moveTo>
                  <a:lnTo>
                    <a:pt x="1" y="1859"/>
                  </a:lnTo>
                  <a:lnTo>
                    <a:pt x="1860" y="185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8" name="Google Shape;7348;p55"/>
            <p:cNvSpPr/>
            <p:nvPr/>
          </p:nvSpPr>
          <p:spPr>
            <a:xfrm>
              <a:off x="-34405525" y="3558075"/>
              <a:ext cx="206375" cy="276475"/>
            </a:xfrm>
            <a:custGeom>
              <a:avLst/>
              <a:gdLst/>
              <a:ahLst/>
              <a:cxnLst/>
              <a:rect l="l" t="t" r="r" b="b"/>
              <a:pathLst>
                <a:path w="8255" h="11059" extrusionOk="0">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9" name="Google Shape;7349;p55"/>
          <p:cNvGrpSpPr/>
          <p:nvPr/>
        </p:nvGrpSpPr>
        <p:grpSpPr>
          <a:xfrm>
            <a:off x="2629755" y="2409340"/>
            <a:ext cx="355557" cy="353615"/>
            <a:chOff x="-34406325" y="3919600"/>
            <a:chExt cx="293025" cy="291425"/>
          </a:xfrm>
        </p:grpSpPr>
        <p:sp>
          <p:nvSpPr>
            <p:cNvPr id="7350" name="Google Shape;7350;p55"/>
            <p:cNvSpPr/>
            <p:nvPr/>
          </p:nvSpPr>
          <p:spPr>
            <a:xfrm>
              <a:off x="-34167675" y="3932000"/>
              <a:ext cx="42550" cy="40575"/>
            </a:xfrm>
            <a:custGeom>
              <a:avLst/>
              <a:gdLst/>
              <a:ahLst/>
              <a:cxnLst/>
              <a:rect l="l" t="t" r="r" b="b"/>
              <a:pathLst>
                <a:path w="1702" h="1623" extrusionOk="0">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1" name="Google Shape;7351;p55"/>
            <p:cNvSpPr/>
            <p:nvPr/>
          </p:nvSpPr>
          <p:spPr>
            <a:xfrm>
              <a:off x="-34286600" y="3922950"/>
              <a:ext cx="171725" cy="167575"/>
            </a:xfrm>
            <a:custGeom>
              <a:avLst/>
              <a:gdLst/>
              <a:ahLst/>
              <a:cxnLst/>
              <a:rect l="l" t="t" r="r" b="b"/>
              <a:pathLst>
                <a:path w="6869" h="6703" extrusionOk="0">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2" name="Google Shape;7352;p55"/>
            <p:cNvSpPr/>
            <p:nvPr/>
          </p:nvSpPr>
          <p:spPr>
            <a:xfrm>
              <a:off x="-34406325" y="4115900"/>
              <a:ext cx="98475" cy="95125"/>
            </a:xfrm>
            <a:custGeom>
              <a:avLst/>
              <a:gdLst/>
              <a:ahLst/>
              <a:cxnLst/>
              <a:rect l="l" t="t" r="r" b="b"/>
              <a:pathLst>
                <a:path w="3939" h="3805" extrusionOk="0">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3" name="Google Shape;7353;p55"/>
            <p:cNvSpPr/>
            <p:nvPr/>
          </p:nvSpPr>
          <p:spPr>
            <a:xfrm>
              <a:off x="-34364575" y="3966850"/>
              <a:ext cx="204025" cy="204025"/>
            </a:xfrm>
            <a:custGeom>
              <a:avLst/>
              <a:gdLst/>
              <a:ahLst/>
              <a:cxnLst/>
              <a:rect l="l" t="t" r="r" b="b"/>
              <a:pathLst>
                <a:path w="8161" h="8161" extrusionOk="0">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4" name="Google Shape;7354;p55"/>
            <p:cNvSpPr/>
            <p:nvPr/>
          </p:nvSpPr>
          <p:spPr>
            <a:xfrm>
              <a:off x="-34200750" y="3919600"/>
              <a:ext cx="17350" cy="33875"/>
            </a:xfrm>
            <a:custGeom>
              <a:avLst/>
              <a:gdLst/>
              <a:ahLst/>
              <a:cxnLst/>
              <a:rect l="l" t="t" r="r" b="b"/>
              <a:pathLst>
                <a:path w="694" h="1355" extrusionOk="0">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5" name="Google Shape;7355;p55"/>
            <p:cNvSpPr/>
            <p:nvPr/>
          </p:nvSpPr>
          <p:spPr>
            <a:xfrm>
              <a:off x="-34147975" y="3989700"/>
              <a:ext cx="34675" cy="17350"/>
            </a:xfrm>
            <a:custGeom>
              <a:avLst/>
              <a:gdLst/>
              <a:ahLst/>
              <a:cxnLst/>
              <a:rect l="l" t="t" r="r" b="b"/>
              <a:pathLst>
                <a:path w="1387" h="694" extrusionOk="0">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6" name="Google Shape;7356;p55"/>
            <p:cNvSpPr/>
            <p:nvPr/>
          </p:nvSpPr>
          <p:spPr>
            <a:xfrm>
              <a:off x="-34278725" y="4116500"/>
              <a:ext cx="116600" cy="68600"/>
            </a:xfrm>
            <a:custGeom>
              <a:avLst/>
              <a:gdLst/>
              <a:ahLst/>
              <a:cxnLst/>
              <a:rect l="l" t="t" r="r" b="b"/>
              <a:pathLst>
                <a:path w="4664" h="2744" extrusionOk="0">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7" name="Google Shape;7357;p55"/>
          <p:cNvGrpSpPr/>
          <p:nvPr/>
        </p:nvGrpSpPr>
        <p:grpSpPr>
          <a:xfrm>
            <a:off x="1293653" y="2888703"/>
            <a:ext cx="353645" cy="342179"/>
            <a:chOff x="-32568800" y="3232000"/>
            <a:chExt cx="291450" cy="282000"/>
          </a:xfrm>
        </p:grpSpPr>
        <p:sp>
          <p:nvSpPr>
            <p:cNvPr id="7358" name="Google Shape;7358;p55"/>
            <p:cNvSpPr/>
            <p:nvPr/>
          </p:nvSpPr>
          <p:spPr>
            <a:xfrm>
              <a:off x="-32545150" y="3232000"/>
              <a:ext cx="244175" cy="246550"/>
            </a:xfrm>
            <a:custGeom>
              <a:avLst/>
              <a:gdLst/>
              <a:ahLst/>
              <a:cxnLst/>
              <a:rect l="l" t="t" r="r" b="b"/>
              <a:pathLst>
                <a:path w="9767" h="9862" extrusionOk="0">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9" name="Google Shape;7359;p55"/>
            <p:cNvSpPr/>
            <p:nvPr/>
          </p:nvSpPr>
          <p:spPr>
            <a:xfrm>
              <a:off x="-32568800" y="3392675"/>
              <a:ext cx="291450" cy="121325"/>
            </a:xfrm>
            <a:custGeom>
              <a:avLst/>
              <a:gdLst/>
              <a:ahLst/>
              <a:cxnLst/>
              <a:rect l="l" t="t" r="r" b="b"/>
              <a:pathLst>
                <a:path w="11658" h="4853" extrusionOk="0">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0" name="Google Shape;7360;p55"/>
          <p:cNvGrpSpPr/>
          <p:nvPr/>
        </p:nvGrpSpPr>
        <p:grpSpPr>
          <a:xfrm>
            <a:off x="1293183" y="3353613"/>
            <a:ext cx="354586" cy="353645"/>
            <a:chOff x="-32569575" y="3586425"/>
            <a:chExt cx="292225" cy="291450"/>
          </a:xfrm>
        </p:grpSpPr>
        <p:sp>
          <p:nvSpPr>
            <p:cNvPr id="7361" name="Google Shape;7361;p55"/>
            <p:cNvSpPr/>
            <p:nvPr/>
          </p:nvSpPr>
          <p:spPr>
            <a:xfrm>
              <a:off x="-32569575" y="3672275"/>
              <a:ext cx="292225" cy="205600"/>
            </a:xfrm>
            <a:custGeom>
              <a:avLst/>
              <a:gdLst/>
              <a:ahLst/>
              <a:cxnLst/>
              <a:rect l="l" t="t" r="r" b="b"/>
              <a:pathLst>
                <a:path w="11689" h="8224" extrusionOk="0">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2" name="Google Shape;7362;p55"/>
            <p:cNvSpPr/>
            <p:nvPr/>
          </p:nvSpPr>
          <p:spPr>
            <a:xfrm>
              <a:off x="-32456950" y="3586425"/>
              <a:ext cx="68550" cy="69350"/>
            </a:xfrm>
            <a:custGeom>
              <a:avLst/>
              <a:gdLst/>
              <a:ahLst/>
              <a:cxnLst/>
              <a:rect l="l" t="t" r="r" b="b"/>
              <a:pathLst>
                <a:path w="2742" h="2774" extrusionOk="0">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3" name="Google Shape;7363;p55"/>
          <p:cNvGrpSpPr/>
          <p:nvPr/>
        </p:nvGrpSpPr>
        <p:grpSpPr>
          <a:xfrm>
            <a:off x="1284098" y="3818205"/>
            <a:ext cx="372756" cy="354343"/>
            <a:chOff x="-32576675" y="3944600"/>
            <a:chExt cx="307200" cy="292025"/>
          </a:xfrm>
        </p:grpSpPr>
        <p:sp>
          <p:nvSpPr>
            <p:cNvPr id="7364" name="Google Shape;7364;p55"/>
            <p:cNvSpPr/>
            <p:nvPr/>
          </p:nvSpPr>
          <p:spPr>
            <a:xfrm>
              <a:off x="-32482950" y="3944600"/>
              <a:ext cx="213475" cy="214650"/>
            </a:xfrm>
            <a:custGeom>
              <a:avLst/>
              <a:gdLst/>
              <a:ahLst/>
              <a:cxnLst/>
              <a:rect l="l" t="t" r="r" b="b"/>
              <a:pathLst>
                <a:path w="8539" h="8586" extrusionOk="0">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5" name="Google Shape;7365;p55"/>
            <p:cNvSpPr/>
            <p:nvPr/>
          </p:nvSpPr>
          <p:spPr>
            <a:xfrm>
              <a:off x="-32576675" y="4020200"/>
              <a:ext cx="215850" cy="216425"/>
            </a:xfrm>
            <a:custGeom>
              <a:avLst/>
              <a:gdLst/>
              <a:ahLst/>
              <a:cxnLst/>
              <a:rect l="l" t="t" r="r" b="b"/>
              <a:pathLst>
                <a:path w="8634" h="8657" extrusionOk="0">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6" name="Google Shape;7366;p55"/>
          <p:cNvGrpSpPr/>
          <p:nvPr/>
        </p:nvGrpSpPr>
        <p:grpSpPr>
          <a:xfrm>
            <a:off x="3529065" y="2882500"/>
            <a:ext cx="354586" cy="354586"/>
            <a:chOff x="-30735200" y="3192625"/>
            <a:chExt cx="292225" cy="292225"/>
          </a:xfrm>
        </p:grpSpPr>
        <p:sp>
          <p:nvSpPr>
            <p:cNvPr id="7367" name="Google Shape;7367;p55"/>
            <p:cNvSpPr/>
            <p:nvPr/>
          </p:nvSpPr>
          <p:spPr>
            <a:xfrm>
              <a:off x="-30665100" y="3192625"/>
              <a:ext cx="175650" cy="223700"/>
            </a:xfrm>
            <a:custGeom>
              <a:avLst/>
              <a:gdLst/>
              <a:ahLst/>
              <a:cxnLst/>
              <a:rect l="l" t="t" r="r" b="b"/>
              <a:pathLst>
                <a:path w="7026" h="8948" extrusionOk="0">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8" name="Google Shape;7368;p55"/>
            <p:cNvSpPr/>
            <p:nvPr/>
          </p:nvSpPr>
          <p:spPr>
            <a:xfrm>
              <a:off x="-30615475" y="3278475"/>
              <a:ext cx="52775" cy="52000"/>
            </a:xfrm>
            <a:custGeom>
              <a:avLst/>
              <a:gdLst/>
              <a:ahLst/>
              <a:cxnLst/>
              <a:rect l="l" t="t" r="r" b="b"/>
              <a:pathLst>
                <a:path w="2111" h="2080" extrusionOk="0">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9" name="Google Shape;7369;p55"/>
            <p:cNvSpPr/>
            <p:nvPr/>
          </p:nvSpPr>
          <p:spPr>
            <a:xfrm>
              <a:off x="-30528850" y="3296575"/>
              <a:ext cx="85875" cy="25250"/>
            </a:xfrm>
            <a:custGeom>
              <a:avLst/>
              <a:gdLst/>
              <a:ahLst/>
              <a:cxnLst/>
              <a:rect l="l" t="t" r="r" b="b"/>
              <a:pathLst>
                <a:path w="3435" h="1010" extrusionOk="0">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0" name="Google Shape;7370;p55"/>
            <p:cNvSpPr/>
            <p:nvPr/>
          </p:nvSpPr>
          <p:spPr>
            <a:xfrm>
              <a:off x="-30546175" y="3338325"/>
              <a:ext cx="85875" cy="26025"/>
            </a:xfrm>
            <a:custGeom>
              <a:avLst/>
              <a:gdLst/>
              <a:ahLst/>
              <a:cxnLst/>
              <a:rect l="l" t="t" r="r" b="b"/>
              <a:pathLst>
                <a:path w="3435" h="1041" extrusionOk="0">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1" name="Google Shape;7371;p55"/>
            <p:cNvSpPr/>
            <p:nvPr/>
          </p:nvSpPr>
          <p:spPr>
            <a:xfrm>
              <a:off x="-30546175" y="3381650"/>
              <a:ext cx="67750" cy="26025"/>
            </a:xfrm>
            <a:custGeom>
              <a:avLst/>
              <a:gdLst/>
              <a:ahLst/>
              <a:cxnLst/>
              <a:rect l="l" t="t" r="r" b="b"/>
              <a:pathLst>
                <a:path w="2710" h="1041" extrusionOk="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2" name="Google Shape;7372;p55"/>
            <p:cNvSpPr/>
            <p:nvPr/>
          </p:nvSpPr>
          <p:spPr>
            <a:xfrm>
              <a:off x="-30546175" y="3424175"/>
              <a:ext cx="51225" cy="26025"/>
            </a:xfrm>
            <a:custGeom>
              <a:avLst/>
              <a:gdLst/>
              <a:ahLst/>
              <a:cxnLst/>
              <a:rect l="l" t="t" r="r" b="b"/>
              <a:pathLst>
                <a:path w="2049" h="1041" extrusionOk="0">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3" name="Google Shape;7373;p55"/>
            <p:cNvSpPr/>
            <p:nvPr/>
          </p:nvSpPr>
          <p:spPr>
            <a:xfrm>
              <a:off x="-30735200" y="3209325"/>
              <a:ext cx="174075" cy="275525"/>
            </a:xfrm>
            <a:custGeom>
              <a:avLst/>
              <a:gdLst/>
              <a:ahLst/>
              <a:cxnLst/>
              <a:rect l="l" t="t" r="r" b="b"/>
              <a:pathLst>
                <a:path w="6963" h="11021" extrusionOk="0">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4" name="Google Shape;7374;p55"/>
          <p:cNvGrpSpPr/>
          <p:nvPr/>
        </p:nvGrpSpPr>
        <p:grpSpPr>
          <a:xfrm>
            <a:off x="3529065" y="3353932"/>
            <a:ext cx="354586" cy="353008"/>
            <a:chOff x="-30735200" y="3552550"/>
            <a:chExt cx="292225" cy="290925"/>
          </a:xfrm>
        </p:grpSpPr>
        <p:sp>
          <p:nvSpPr>
            <p:cNvPr id="7375" name="Google Shape;7375;p55"/>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6" name="Google Shape;7376;p55"/>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7" name="Google Shape;7377;p55"/>
          <p:cNvGrpSpPr/>
          <p:nvPr/>
        </p:nvGrpSpPr>
        <p:grpSpPr>
          <a:xfrm>
            <a:off x="3529065" y="3818554"/>
            <a:ext cx="354586" cy="353645"/>
            <a:chOff x="-30735200" y="3910925"/>
            <a:chExt cx="292225" cy="291450"/>
          </a:xfrm>
        </p:grpSpPr>
        <p:sp>
          <p:nvSpPr>
            <p:cNvPr id="7378" name="Google Shape;7378;p55"/>
            <p:cNvSpPr/>
            <p:nvPr/>
          </p:nvSpPr>
          <p:spPr>
            <a:xfrm>
              <a:off x="-30683225" y="3962900"/>
              <a:ext cx="188275" cy="186700"/>
            </a:xfrm>
            <a:custGeom>
              <a:avLst/>
              <a:gdLst/>
              <a:ahLst/>
              <a:cxnLst/>
              <a:rect l="l" t="t" r="r" b="b"/>
              <a:pathLst>
                <a:path w="7531" h="7468" extrusionOk="0">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9" name="Google Shape;7379;p55"/>
            <p:cNvSpPr/>
            <p:nvPr/>
          </p:nvSpPr>
          <p:spPr>
            <a:xfrm>
              <a:off x="-30735200" y="3910925"/>
              <a:ext cx="292225" cy="291450"/>
            </a:xfrm>
            <a:custGeom>
              <a:avLst/>
              <a:gdLst/>
              <a:ahLst/>
              <a:cxnLst/>
              <a:rect l="l" t="t" r="r" b="b"/>
              <a:pathLst>
                <a:path w="11689" h="11658" extrusionOk="0">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80" name="Google Shape;7380;p55"/>
          <p:cNvSpPr/>
          <p:nvPr/>
        </p:nvSpPr>
        <p:spPr>
          <a:xfrm>
            <a:off x="2632180" y="4275642"/>
            <a:ext cx="354586" cy="353645"/>
          </a:xfrm>
          <a:custGeom>
            <a:avLst/>
            <a:gdLst/>
            <a:ahLst/>
            <a:cxnLst/>
            <a:rect l="l" t="t" r="r" b="b"/>
            <a:pathLst>
              <a:path w="11689" h="11658" extrusionOk="0">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81" name="Google Shape;7381;p55"/>
          <p:cNvGrpSpPr/>
          <p:nvPr/>
        </p:nvGrpSpPr>
        <p:grpSpPr>
          <a:xfrm>
            <a:off x="4882910" y="1531421"/>
            <a:ext cx="358971" cy="359224"/>
            <a:chOff x="-57956275" y="3197925"/>
            <a:chExt cx="319000" cy="319225"/>
          </a:xfrm>
        </p:grpSpPr>
        <p:sp>
          <p:nvSpPr>
            <p:cNvPr id="7382" name="Google Shape;7382;p55"/>
            <p:cNvSpPr/>
            <p:nvPr/>
          </p:nvSpPr>
          <p:spPr>
            <a:xfrm>
              <a:off x="-57940525" y="3353300"/>
              <a:ext cx="18150" cy="65400"/>
            </a:xfrm>
            <a:custGeom>
              <a:avLst/>
              <a:gdLst/>
              <a:ahLst/>
              <a:cxnLst/>
              <a:rect l="l" t="t" r="r" b="b"/>
              <a:pathLst>
                <a:path w="726" h="2616" extrusionOk="0">
                  <a:moveTo>
                    <a:pt x="725" y="0"/>
                  </a:moveTo>
                  <a:cubicBezTo>
                    <a:pt x="316" y="284"/>
                    <a:pt x="1" y="756"/>
                    <a:pt x="1" y="1292"/>
                  </a:cubicBezTo>
                  <a:cubicBezTo>
                    <a:pt x="1" y="1859"/>
                    <a:pt x="316" y="2332"/>
                    <a:pt x="725" y="2615"/>
                  </a:cubicBezTo>
                  <a:lnTo>
                    <a:pt x="725" y="239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3" name="Google Shape;7383;p55"/>
            <p:cNvSpPr/>
            <p:nvPr/>
          </p:nvSpPr>
          <p:spPr>
            <a:xfrm>
              <a:off x="-57679825" y="3353300"/>
              <a:ext cx="18925" cy="65400"/>
            </a:xfrm>
            <a:custGeom>
              <a:avLst/>
              <a:gdLst/>
              <a:ahLst/>
              <a:cxnLst/>
              <a:rect l="l" t="t" r="r" b="b"/>
              <a:pathLst>
                <a:path w="757" h="2616" extrusionOk="0">
                  <a:moveTo>
                    <a:pt x="1" y="0"/>
                  </a:moveTo>
                  <a:lnTo>
                    <a:pt x="1" y="2395"/>
                  </a:lnTo>
                  <a:lnTo>
                    <a:pt x="1" y="2615"/>
                  </a:lnTo>
                  <a:cubicBezTo>
                    <a:pt x="442" y="2332"/>
                    <a:pt x="757" y="1859"/>
                    <a:pt x="757" y="1292"/>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4" name="Google Shape;7384;p55"/>
            <p:cNvSpPr/>
            <p:nvPr/>
          </p:nvSpPr>
          <p:spPr>
            <a:xfrm>
              <a:off x="-57956275" y="3255625"/>
              <a:ext cx="319000" cy="55175"/>
            </a:xfrm>
            <a:custGeom>
              <a:avLst/>
              <a:gdLst/>
              <a:ahLst/>
              <a:cxnLst/>
              <a:rect l="l" t="t" r="r" b="b"/>
              <a:pathLst>
                <a:path w="12760" h="2207" extrusionOk="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5" name="Google Shape;7385;p55"/>
            <p:cNvSpPr/>
            <p:nvPr/>
          </p:nvSpPr>
          <p:spPr>
            <a:xfrm>
              <a:off x="-57868050" y="3494275"/>
              <a:ext cx="18900" cy="22875"/>
            </a:xfrm>
            <a:custGeom>
              <a:avLst/>
              <a:gdLst/>
              <a:ahLst/>
              <a:cxnLst/>
              <a:rect l="l" t="t" r="r" b="b"/>
              <a:pathLst>
                <a:path w="756" h="915" extrusionOk="0">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6" name="Google Shape;7386;p55"/>
            <p:cNvSpPr/>
            <p:nvPr/>
          </p:nvSpPr>
          <p:spPr>
            <a:xfrm>
              <a:off x="-57755425" y="3494275"/>
              <a:ext cx="18125" cy="22875"/>
            </a:xfrm>
            <a:custGeom>
              <a:avLst/>
              <a:gdLst/>
              <a:ahLst/>
              <a:cxnLst/>
              <a:rect l="l" t="t" r="r" b="b"/>
              <a:pathLst>
                <a:path w="725" h="915" extrusionOk="0">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7" name="Google Shape;7387;p55"/>
            <p:cNvSpPr/>
            <p:nvPr/>
          </p:nvSpPr>
          <p:spPr>
            <a:xfrm>
              <a:off x="-57903500" y="3329675"/>
              <a:ext cx="204800" cy="187475"/>
            </a:xfrm>
            <a:custGeom>
              <a:avLst/>
              <a:gdLst/>
              <a:ahLst/>
              <a:cxnLst/>
              <a:rect l="l" t="t" r="r" b="b"/>
              <a:pathLst>
                <a:path w="8192" h="7499" extrusionOk="0">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8" name="Google Shape;7388;p55"/>
            <p:cNvSpPr/>
            <p:nvPr/>
          </p:nvSpPr>
          <p:spPr>
            <a:xfrm>
              <a:off x="-57860975" y="3197925"/>
              <a:ext cx="119750" cy="37250"/>
            </a:xfrm>
            <a:custGeom>
              <a:avLst/>
              <a:gdLst/>
              <a:ahLst/>
              <a:cxnLst/>
              <a:rect l="l" t="t" r="r" b="b"/>
              <a:pathLst>
                <a:path w="4790" h="1490" extrusionOk="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9" name="Google Shape;7389;p55"/>
          <p:cNvGrpSpPr/>
          <p:nvPr/>
        </p:nvGrpSpPr>
        <p:grpSpPr>
          <a:xfrm>
            <a:off x="4905064" y="1987846"/>
            <a:ext cx="314662" cy="358971"/>
            <a:chOff x="-57940525" y="3590375"/>
            <a:chExt cx="279625" cy="319000"/>
          </a:xfrm>
        </p:grpSpPr>
        <p:sp>
          <p:nvSpPr>
            <p:cNvPr id="7390" name="Google Shape;7390;p55"/>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1" name="Google Shape;7391;p55"/>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2" name="Google Shape;7392;p55"/>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3" name="Google Shape;7393;p55"/>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4" name="Google Shape;7394;p55"/>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5" name="Google Shape;7395;p55"/>
          <p:cNvGrpSpPr/>
          <p:nvPr/>
        </p:nvGrpSpPr>
        <p:grpSpPr>
          <a:xfrm>
            <a:off x="4875945" y="2429217"/>
            <a:ext cx="358099" cy="358999"/>
            <a:chOff x="-57959425" y="3982600"/>
            <a:chExt cx="318225" cy="319025"/>
          </a:xfrm>
        </p:grpSpPr>
        <p:sp>
          <p:nvSpPr>
            <p:cNvPr id="7396" name="Google Shape;7396;p55"/>
            <p:cNvSpPr/>
            <p:nvPr/>
          </p:nvSpPr>
          <p:spPr>
            <a:xfrm>
              <a:off x="-57771975" y="4150375"/>
              <a:ext cx="17350" cy="18125"/>
            </a:xfrm>
            <a:custGeom>
              <a:avLst/>
              <a:gdLst/>
              <a:ahLst/>
              <a:cxnLst/>
              <a:rect l="l" t="t" r="r" b="b"/>
              <a:pathLst>
                <a:path w="694" h="725" extrusionOk="0">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7" name="Google Shape;7397;p55"/>
            <p:cNvSpPr/>
            <p:nvPr/>
          </p:nvSpPr>
          <p:spPr>
            <a:xfrm>
              <a:off x="-57959425" y="3982600"/>
              <a:ext cx="318225" cy="130775"/>
            </a:xfrm>
            <a:custGeom>
              <a:avLst/>
              <a:gdLst/>
              <a:ahLst/>
              <a:cxnLst/>
              <a:rect l="l" t="t" r="r" b="b"/>
              <a:pathLst>
                <a:path w="12729" h="5231" extrusionOk="0">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8" name="Google Shape;7398;p55"/>
            <p:cNvSpPr/>
            <p:nvPr/>
          </p:nvSpPr>
          <p:spPr>
            <a:xfrm>
              <a:off x="-57903500" y="4125950"/>
              <a:ext cx="204800" cy="175675"/>
            </a:xfrm>
            <a:custGeom>
              <a:avLst/>
              <a:gdLst/>
              <a:ahLst/>
              <a:cxnLst/>
              <a:rect l="l" t="t" r="r" b="b"/>
              <a:pathLst>
                <a:path w="8192" h="7027" extrusionOk="0">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9" name="Google Shape;7399;p55"/>
            <p:cNvSpPr/>
            <p:nvPr/>
          </p:nvSpPr>
          <p:spPr>
            <a:xfrm>
              <a:off x="-57835775" y="4113350"/>
              <a:ext cx="138650" cy="70125"/>
            </a:xfrm>
            <a:custGeom>
              <a:avLst/>
              <a:gdLst/>
              <a:ahLst/>
              <a:cxnLst/>
              <a:rect l="l" t="t" r="r" b="b"/>
              <a:pathLst>
                <a:path w="5546" h="2805" extrusionOk="0">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0" name="Google Shape;7400;p55"/>
          <p:cNvGrpSpPr/>
          <p:nvPr/>
        </p:nvGrpSpPr>
        <p:grpSpPr>
          <a:xfrm>
            <a:off x="7076112" y="1532546"/>
            <a:ext cx="357226" cy="357226"/>
            <a:chOff x="-55987225" y="3198925"/>
            <a:chExt cx="317450" cy="317450"/>
          </a:xfrm>
        </p:grpSpPr>
        <p:sp>
          <p:nvSpPr>
            <p:cNvPr id="7401" name="Google Shape;7401;p55"/>
            <p:cNvSpPr/>
            <p:nvPr/>
          </p:nvSpPr>
          <p:spPr>
            <a:xfrm>
              <a:off x="-55987225" y="3261925"/>
              <a:ext cx="173300" cy="198500"/>
            </a:xfrm>
            <a:custGeom>
              <a:avLst/>
              <a:gdLst/>
              <a:ahLst/>
              <a:cxnLst/>
              <a:rect l="l" t="t" r="r" b="b"/>
              <a:pathLst>
                <a:path w="6932" h="7940" extrusionOk="0">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2" name="Google Shape;7402;p55"/>
            <p:cNvSpPr/>
            <p:nvPr/>
          </p:nvSpPr>
          <p:spPr>
            <a:xfrm>
              <a:off x="-55837575" y="3198925"/>
              <a:ext cx="167800" cy="298525"/>
            </a:xfrm>
            <a:custGeom>
              <a:avLst/>
              <a:gdLst/>
              <a:ahLst/>
              <a:cxnLst/>
              <a:rect l="l" t="t" r="r" b="b"/>
              <a:pathLst>
                <a:path w="6712" h="11941" extrusionOk="0">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3" name="Google Shape;7403;p55"/>
            <p:cNvSpPr/>
            <p:nvPr/>
          </p:nvSpPr>
          <p:spPr>
            <a:xfrm>
              <a:off x="-55931300" y="3435200"/>
              <a:ext cx="194575" cy="81175"/>
            </a:xfrm>
            <a:custGeom>
              <a:avLst/>
              <a:gdLst/>
              <a:ahLst/>
              <a:cxnLst/>
              <a:rect l="l" t="t" r="r" b="b"/>
              <a:pathLst>
                <a:path w="7783" h="3247" extrusionOk="0">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4" name="Google Shape;7404;p55"/>
            <p:cNvSpPr/>
            <p:nvPr/>
          </p:nvSpPr>
          <p:spPr>
            <a:xfrm>
              <a:off x="-55927350" y="3202850"/>
              <a:ext cx="70900" cy="71200"/>
            </a:xfrm>
            <a:custGeom>
              <a:avLst/>
              <a:gdLst/>
              <a:ahLst/>
              <a:cxnLst/>
              <a:rect l="l" t="t" r="r" b="b"/>
              <a:pathLst>
                <a:path w="2836" h="2848" extrusionOk="0">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5" name="Google Shape;7405;p55"/>
          <p:cNvGrpSpPr/>
          <p:nvPr/>
        </p:nvGrpSpPr>
        <p:grpSpPr>
          <a:xfrm>
            <a:off x="7076112" y="1988578"/>
            <a:ext cx="357226" cy="357367"/>
            <a:chOff x="-55987225" y="3591025"/>
            <a:chExt cx="317450" cy="317575"/>
          </a:xfrm>
        </p:grpSpPr>
        <p:sp>
          <p:nvSpPr>
            <p:cNvPr id="7406" name="Google Shape;7406;p55"/>
            <p:cNvSpPr/>
            <p:nvPr/>
          </p:nvSpPr>
          <p:spPr>
            <a:xfrm>
              <a:off x="-55950200" y="3740025"/>
              <a:ext cx="204800" cy="168575"/>
            </a:xfrm>
            <a:custGeom>
              <a:avLst/>
              <a:gdLst/>
              <a:ahLst/>
              <a:cxnLst/>
              <a:rect l="l" t="t" r="r" b="b"/>
              <a:pathLst>
                <a:path w="8192" h="6743" extrusionOk="0">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7" name="Google Shape;7407;p55"/>
            <p:cNvSpPr/>
            <p:nvPr/>
          </p:nvSpPr>
          <p:spPr>
            <a:xfrm>
              <a:off x="-55967525" y="3591025"/>
              <a:ext cx="297750" cy="131700"/>
            </a:xfrm>
            <a:custGeom>
              <a:avLst/>
              <a:gdLst/>
              <a:ahLst/>
              <a:cxnLst/>
              <a:rect l="l" t="t" r="r" b="b"/>
              <a:pathLst>
                <a:path w="11910" h="5268" extrusionOk="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8" name="Google Shape;7408;p55"/>
            <p:cNvSpPr/>
            <p:nvPr/>
          </p:nvSpPr>
          <p:spPr>
            <a:xfrm>
              <a:off x="-55875375" y="3703000"/>
              <a:ext cx="55950" cy="17350"/>
            </a:xfrm>
            <a:custGeom>
              <a:avLst/>
              <a:gdLst/>
              <a:ahLst/>
              <a:cxnLst/>
              <a:rect l="l" t="t" r="r" b="b"/>
              <a:pathLst>
                <a:path w="2238" h="694" extrusionOk="0">
                  <a:moveTo>
                    <a:pt x="347" y="0"/>
                  </a:moveTo>
                  <a:cubicBezTo>
                    <a:pt x="158" y="0"/>
                    <a:pt x="1" y="158"/>
                    <a:pt x="1" y="347"/>
                  </a:cubicBezTo>
                  <a:lnTo>
                    <a:pt x="1" y="694"/>
                  </a:lnTo>
                  <a:lnTo>
                    <a:pt x="2238" y="694"/>
                  </a:lnTo>
                  <a:lnTo>
                    <a:pt x="2238" y="347"/>
                  </a:lnTo>
                  <a:cubicBezTo>
                    <a:pt x="2238" y="158"/>
                    <a:pt x="208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9" name="Google Shape;7409;p55"/>
            <p:cNvSpPr/>
            <p:nvPr/>
          </p:nvSpPr>
          <p:spPr>
            <a:xfrm>
              <a:off x="-55987225" y="3746325"/>
              <a:ext cx="18150" cy="63825"/>
            </a:xfrm>
            <a:custGeom>
              <a:avLst/>
              <a:gdLst/>
              <a:ahLst/>
              <a:cxnLst/>
              <a:rect l="l" t="t" r="r" b="b"/>
              <a:pathLst>
                <a:path w="726" h="2553" extrusionOk="0">
                  <a:moveTo>
                    <a:pt x="726" y="0"/>
                  </a:moveTo>
                  <a:cubicBezTo>
                    <a:pt x="253" y="221"/>
                    <a:pt x="1" y="693"/>
                    <a:pt x="1" y="1260"/>
                  </a:cubicBezTo>
                  <a:cubicBezTo>
                    <a:pt x="1" y="1796"/>
                    <a:pt x="316" y="2269"/>
                    <a:pt x="726" y="2552"/>
                  </a:cubicBezTo>
                  <a:lnTo>
                    <a:pt x="7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0" name="Google Shape;7410;p55"/>
            <p:cNvSpPr/>
            <p:nvPr/>
          </p:nvSpPr>
          <p:spPr>
            <a:xfrm>
              <a:off x="-55725725"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1" name="Google Shape;7411;p55"/>
          <p:cNvGrpSpPr/>
          <p:nvPr/>
        </p:nvGrpSpPr>
        <p:grpSpPr>
          <a:xfrm>
            <a:off x="7090027" y="2429217"/>
            <a:ext cx="358999" cy="358999"/>
            <a:chOff x="-55988800" y="3982600"/>
            <a:chExt cx="319025" cy="319025"/>
          </a:xfrm>
        </p:grpSpPr>
        <p:sp>
          <p:nvSpPr>
            <p:cNvPr id="7412" name="Google Shape;7412;p55"/>
            <p:cNvSpPr/>
            <p:nvPr/>
          </p:nvSpPr>
          <p:spPr>
            <a:xfrm>
              <a:off x="-55791875" y="3982600"/>
              <a:ext cx="102400" cy="102425"/>
            </a:xfrm>
            <a:custGeom>
              <a:avLst/>
              <a:gdLst/>
              <a:ahLst/>
              <a:cxnLst/>
              <a:rect l="l" t="t" r="r" b="b"/>
              <a:pathLst>
                <a:path w="4096" h="4097" extrusionOk="0">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3" name="Google Shape;7413;p55"/>
            <p:cNvSpPr/>
            <p:nvPr/>
          </p:nvSpPr>
          <p:spPr>
            <a:xfrm>
              <a:off x="-55969100" y="3982600"/>
              <a:ext cx="102400" cy="102425"/>
            </a:xfrm>
            <a:custGeom>
              <a:avLst/>
              <a:gdLst/>
              <a:ahLst/>
              <a:cxnLst/>
              <a:rect l="l" t="t" r="r" b="b"/>
              <a:pathLst>
                <a:path w="4096" h="4097" extrusionOk="0">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4" name="Google Shape;7414;p55"/>
            <p:cNvSpPr/>
            <p:nvPr/>
          </p:nvSpPr>
          <p:spPr>
            <a:xfrm>
              <a:off x="-55819450" y="4021200"/>
              <a:ext cx="92950" cy="92175"/>
            </a:xfrm>
            <a:custGeom>
              <a:avLst/>
              <a:gdLst/>
              <a:ahLst/>
              <a:cxnLst/>
              <a:rect l="l" t="t" r="r" b="b"/>
              <a:pathLst>
                <a:path w="3718" h="3687" extrusionOk="0">
                  <a:moveTo>
                    <a:pt x="32" y="0"/>
                  </a:moveTo>
                  <a:lnTo>
                    <a:pt x="32" y="1103"/>
                  </a:lnTo>
                  <a:cubicBezTo>
                    <a:pt x="1" y="2521"/>
                    <a:pt x="1198" y="3686"/>
                    <a:pt x="2615" y="3686"/>
                  </a:cubicBezTo>
                  <a:lnTo>
                    <a:pt x="3718" y="3686"/>
                  </a:lnTo>
                  <a:cubicBezTo>
                    <a:pt x="3529" y="1733"/>
                    <a:pt x="1985" y="158"/>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5" name="Google Shape;7415;p55"/>
            <p:cNvSpPr/>
            <p:nvPr/>
          </p:nvSpPr>
          <p:spPr>
            <a:xfrm>
              <a:off x="-55930500" y="4021200"/>
              <a:ext cx="92950" cy="92175"/>
            </a:xfrm>
            <a:custGeom>
              <a:avLst/>
              <a:gdLst/>
              <a:ahLst/>
              <a:cxnLst/>
              <a:rect l="l" t="t" r="r" b="b"/>
              <a:pathLst>
                <a:path w="3718" h="3687" extrusionOk="0">
                  <a:moveTo>
                    <a:pt x="3718" y="0"/>
                  </a:moveTo>
                  <a:cubicBezTo>
                    <a:pt x="1733" y="158"/>
                    <a:pt x="158" y="1733"/>
                    <a:pt x="0" y="3686"/>
                  </a:cubicBezTo>
                  <a:lnTo>
                    <a:pt x="1103" y="3686"/>
                  </a:lnTo>
                  <a:cubicBezTo>
                    <a:pt x="2552" y="3686"/>
                    <a:pt x="3718" y="2521"/>
                    <a:pt x="3718" y="1103"/>
                  </a:cubicBezTo>
                  <a:lnTo>
                    <a:pt x="37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6" name="Google Shape;7416;p55"/>
            <p:cNvSpPr/>
            <p:nvPr/>
          </p:nvSpPr>
          <p:spPr>
            <a:xfrm>
              <a:off x="-55988800" y="4086575"/>
              <a:ext cx="319025" cy="215050"/>
            </a:xfrm>
            <a:custGeom>
              <a:avLst/>
              <a:gdLst/>
              <a:ahLst/>
              <a:cxnLst/>
              <a:rect l="l" t="t" r="r" b="b"/>
              <a:pathLst>
                <a:path w="12761" h="8602" extrusionOk="0">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7" name="Google Shape;7417;p55"/>
          <p:cNvGrpSpPr/>
          <p:nvPr/>
        </p:nvGrpSpPr>
        <p:grpSpPr>
          <a:xfrm>
            <a:off x="5748546" y="2887174"/>
            <a:ext cx="356326" cy="358971"/>
            <a:chOff x="-54026025" y="3192625"/>
            <a:chExt cx="316650" cy="319000"/>
          </a:xfrm>
        </p:grpSpPr>
        <p:sp>
          <p:nvSpPr>
            <p:cNvPr id="7418" name="Google Shape;7418;p55"/>
            <p:cNvSpPr/>
            <p:nvPr/>
          </p:nvSpPr>
          <p:spPr>
            <a:xfrm>
              <a:off x="-54026025" y="3312350"/>
              <a:ext cx="18125" cy="63800"/>
            </a:xfrm>
            <a:custGeom>
              <a:avLst/>
              <a:gdLst/>
              <a:ahLst/>
              <a:cxnLst/>
              <a:rect l="l" t="t" r="r" b="b"/>
              <a:pathLst>
                <a:path w="725" h="2552" extrusionOk="0">
                  <a:moveTo>
                    <a:pt x="725" y="0"/>
                  </a:moveTo>
                  <a:cubicBezTo>
                    <a:pt x="315" y="189"/>
                    <a:pt x="0" y="693"/>
                    <a:pt x="0" y="1260"/>
                  </a:cubicBezTo>
                  <a:cubicBezTo>
                    <a:pt x="0" y="1796"/>
                    <a:pt x="315" y="2268"/>
                    <a:pt x="725" y="2552"/>
                  </a:cubicBezTo>
                  <a:lnTo>
                    <a:pt x="725" y="15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9" name="Google Shape;7419;p55"/>
            <p:cNvSpPr/>
            <p:nvPr/>
          </p:nvSpPr>
          <p:spPr>
            <a:xfrm>
              <a:off x="-53890550" y="3192625"/>
              <a:ext cx="125250" cy="56725"/>
            </a:xfrm>
            <a:custGeom>
              <a:avLst/>
              <a:gdLst/>
              <a:ahLst/>
              <a:cxnLst/>
              <a:rect l="l" t="t" r="r" b="b"/>
              <a:pathLst>
                <a:path w="5010" h="2269" extrusionOk="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0" name="Google Shape;7420;p55"/>
            <p:cNvSpPr/>
            <p:nvPr/>
          </p:nvSpPr>
          <p:spPr>
            <a:xfrm>
              <a:off x="-53839375" y="3306025"/>
              <a:ext cx="55175" cy="55175"/>
            </a:xfrm>
            <a:custGeom>
              <a:avLst/>
              <a:gdLst/>
              <a:ahLst/>
              <a:cxnLst/>
              <a:rect l="l" t="t" r="r" b="b"/>
              <a:pathLst>
                <a:path w="2207" h="2207" extrusionOk="0">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1" name="Google Shape;7421;p55"/>
            <p:cNvSpPr/>
            <p:nvPr/>
          </p:nvSpPr>
          <p:spPr>
            <a:xfrm>
              <a:off x="-53950425" y="3306025"/>
              <a:ext cx="55150" cy="55175"/>
            </a:xfrm>
            <a:custGeom>
              <a:avLst/>
              <a:gdLst/>
              <a:ahLst/>
              <a:cxnLst/>
              <a:rect l="l" t="t" r="r" b="b"/>
              <a:pathLst>
                <a:path w="2206" h="2207" extrusionOk="0">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2" name="Google Shape;7422;p55"/>
            <p:cNvSpPr/>
            <p:nvPr/>
          </p:nvSpPr>
          <p:spPr>
            <a:xfrm>
              <a:off x="-53985075" y="3400950"/>
              <a:ext cx="236300" cy="110675"/>
            </a:xfrm>
            <a:custGeom>
              <a:avLst/>
              <a:gdLst/>
              <a:ahLst/>
              <a:cxnLst/>
              <a:rect l="l" t="t" r="r" b="b"/>
              <a:pathLst>
                <a:path w="9452" h="4427" extrusionOk="0">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3" name="Google Shape;7423;p55"/>
            <p:cNvSpPr/>
            <p:nvPr/>
          </p:nvSpPr>
          <p:spPr>
            <a:xfrm>
              <a:off x="-53986650" y="3342275"/>
              <a:ext cx="241025" cy="55150"/>
            </a:xfrm>
            <a:custGeom>
              <a:avLst/>
              <a:gdLst/>
              <a:ahLst/>
              <a:cxnLst/>
              <a:rect l="l" t="t" r="r" b="b"/>
              <a:pathLst>
                <a:path w="9641" h="2206" extrusionOk="0">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4" name="Google Shape;7424;p55"/>
            <p:cNvSpPr/>
            <p:nvPr/>
          </p:nvSpPr>
          <p:spPr>
            <a:xfrm>
              <a:off x="-53989000" y="3199700"/>
              <a:ext cx="241800" cy="123700"/>
            </a:xfrm>
            <a:custGeom>
              <a:avLst/>
              <a:gdLst/>
              <a:ahLst/>
              <a:cxnLst/>
              <a:rect l="l" t="t" r="r" b="b"/>
              <a:pathLst>
                <a:path w="9672" h="4948" extrusionOk="0">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5" name="Google Shape;7425;p55"/>
            <p:cNvSpPr/>
            <p:nvPr/>
          </p:nvSpPr>
          <p:spPr>
            <a:xfrm>
              <a:off x="-53728300" y="3310775"/>
              <a:ext cx="18925" cy="64600"/>
            </a:xfrm>
            <a:custGeom>
              <a:avLst/>
              <a:gdLst/>
              <a:ahLst/>
              <a:cxnLst/>
              <a:rect l="l" t="t" r="r" b="b"/>
              <a:pathLst>
                <a:path w="757" h="2584" extrusionOk="0">
                  <a:moveTo>
                    <a:pt x="0" y="0"/>
                  </a:moveTo>
                  <a:lnTo>
                    <a:pt x="0" y="158"/>
                  </a:lnTo>
                  <a:lnTo>
                    <a:pt x="0" y="2583"/>
                  </a:lnTo>
                  <a:cubicBezTo>
                    <a:pt x="441" y="2300"/>
                    <a:pt x="756" y="1827"/>
                    <a:pt x="756" y="1260"/>
                  </a:cubicBezTo>
                  <a:cubicBezTo>
                    <a:pt x="756" y="756"/>
                    <a:pt x="473"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6" name="Google Shape;7426;p55"/>
          <p:cNvGrpSpPr/>
          <p:nvPr/>
        </p:nvGrpSpPr>
        <p:grpSpPr>
          <a:xfrm>
            <a:off x="5768492" y="3358148"/>
            <a:ext cx="316434" cy="358099"/>
            <a:chOff x="-54007925" y="3584850"/>
            <a:chExt cx="281200" cy="318225"/>
          </a:xfrm>
        </p:grpSpPr>
        <p:sp>
          <p:nvSpPr>
            <p:cNvPr id="7427" name="Google Shape;7427;p55"/>
            <p:cNvSpPr/>
            <p:nvPr/>
          </p:nvSpPr>
          <p:spPr>
            <a:xfrm>
              <a:off x="-53943325" y="3716375"/>
              <a:ext cx="151250" cy="18950"/>
            </a:xfrm>
            <a:custGeom>
              <a:avLst/>
              <a:gdLst/>
              <a:ahLst/>
              <a:cxnLst/>
              <a:rect l="l" t="t" r="r" b="b"/>
              <a:pathLst>
                <a:path w="6050" h="758" extrusionOk="0">
                  <a:moveTo>
                    <a:pt x="0" y="1"/>
                  </a:moveTo>
                  <a:cubicBezTo>
                    <a:pt x="441" y="474"/>
                    <a:pt x="1040" y="757"/>
                    <a:pt x="1702" y="757"/>
                  </a:cubicBezTo>
                  <a:lnTo>
                    <a:pt x="4348" y="757"/>
                  </a:lnTo>
                  <a:cubicBezTo>
                    <a:pt x="5041" y="757"/>
                    <a:pt x="5608" y="474"/>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8" name="Google Shape;7428;p55"/>
            <p:cNvSpPr/>
            <p:nvPr/>
          </p:nvSpPr>
          <p:spPr>
            <a:xfrm>
              <a:off x="-53970100" y="3679375"/>
              <a:ext cx="205575" cy="18125"/>
            </a:xfrm>
            <a:custGeom>
              <a:avLst/>
              <a:gdLst/>
              <a:ahLst/>
              <a:cxnLst/>
              <a:rect l="l" t="t" r="r" b="b"/>
              <a:pathLst>
                <a:path w="8223" h="725" extrusionOk="0">
                  <a:moveTo>
                    <a:pt x="0" y="0"/>
                  </a:moveTo>
                  <a:lnTo>
                    <a:pt x="0" y="725"/>
                  </a:lnTo>
                  <a:lnTo>
                    <a:pt x="8223" y="725"/>
                  </a:lnTo>
                  <a:lnTo>
                    <a:pt x="82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9" name="Google Shape;7429;p55"/>
            <p:cNvSpPr/>
            <p:nvPr/>
          </p:nvSpPr>
          <p:spPr>
            <a:xfrm>
              <a:off x="-53970100" y="3715600"/>
              <a:ext cx="204800" cy="187475"/>
            </a:xfrm>
            <a:custGeom>
              <a:avLst/>
              <a:gdLst/>
              <a:ahLst/>
              <a:cxnLst/>
              <a:rect l="l" t="t" r="r" b="b"/>
              <a:pathLst>
                <a:path w="8192" h="7499" extrusionOk="0">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0" name="Google Shape;7430;p55"/>
            <p:cNvSpPr/>
            <p:nvPr/>
          </p:nvSpPr>
          <p:spPr>
            <a:xfrm>
              <a:off x="-54007125" y="3584850"/>
              <a:ext cx="278825" cy="74850"/>
            </a:xfrm>
            <a:custGeom>
              <a:avLst/>
              <a:gdLst/>
              <a:ahLst/>
              <a:cxnLst/>
              <a:rect l="l" t="t" r="r" b="b"/>
              <a:pathLst>
                <a:path w="11153" h="2994" extrusionOk="0">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1" name="Google Shape;7431;p55"/>
            <p:cNvSpPr/>
            <p:nvPr/>
          </p:nvSpPr>
          <p:spPr>
            <a:xfrm>
              <a:off x="-54007925"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2" name="Google Shape;7432;p55"/>
            <p:cNvSpPr/>
            <p:nvPr/>
          </p:nvSpPr>
          <p:spPr>
            <a:xfrm>
              <a:off x="-53745625" y="3740025"/>
              <a:ext cx="18900" cy="64600"/>
            </a:xfrm>
            <a:custGeom>
              <a:avLst/>
              <a:gdLst/>
              <a:ahLst/>
              <a:cxnLst/>
              <a:rect l="l" t="t" r="r" b="b"/>
              <a:pathLst>
                <a:path w="756" h="2584" extrusionOk="0">
                  <a:moveTo>
                    <a:pt x="0" y="0"/>
                  </a:moveTo>
                  <a:lnTo>
                    <a:pt x="0" y="2584"/>
                  </a:lnTo>
                  <a:cubicBezTo>
                    <a:pt x="441" y="2300"/>
                    <a:pt x="756" y="1827"/>
                    <a:pt x="756" y="1260"/>
                  </a:cubicBezTo>
                  <a:cubicBezTo>
                    <a:pt x="693" y="725"/>
                    <a:pt x="441"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3" name="Google Shape;7433;p55"/>
          <p:cNvGrpSpPr/>
          <p:nvPr/>
        </p:nvGrpSpPr>
        <p:grpSpPr>
          <a:xfrm>
            <a:off x="5768492" y="3820033"/>
            <a:ext cx="316434" cy="358914"/>
            <a:chOff x="-54007925" y="3975575"/>
            <a:chExt cx="281200" cy="318950"/>
          </a:xfrm>
        </p:grpSpPr>
        <p:sp>
          <p:nvSpPr>
            <p:cNvPr id="7434" name="Google Shape;7434;p55"/>
            <p:cNvSpPr/>
            <p:nvPr/>
          </p:nvSpPr>
          <p:spPr>
            <a:xfrm>
              <a:off x="-53988225" y="3975575"/>
              <a:ext cx="244175" cy="142825"/>
            </a:xfrm>
            <a:custGeom>
              <a:avLst/>
              <a:gdLst/>
              <a:ahLst/>
              <a:cxnLst/>
              <a:rect l="l" t="t" r="r" b="b"/>
              <a:pathLst>
                <a:path w="9767" h="5713" extrusionOk="0">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5" name="Google Shape;7435;p55"/>
            <p:cNvSpPr/>
            <p:nvPr/>
          </p:nvSpPr>
          <p:spPr>
            <a:xfrm>
              <a:off x="-53970100" y="4100750"/>
              <a:ext cx="204800" cy="193775"/>
            </a:xfrm>
            <a:custGeom>
              <a:avLst/>
              <a:gdLst/>
              <a:ahLst/>
              <a:cxnLst/>
              <a:rect l="l" t="t" r="r" b="b"/>
              <a:pathLst>
                <a:path w="8192" h="7751" extrusionOk="0">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6" name="Google Shape;7436;p55"/>
            <p:cNvSpPr/>
            <p:nvPr/>
          </p:nvSpPr>
          <p:spPr>
            <a:xfrm>
              <a:off x="-53745625" y="4132250"/>
              <a:ext cx="18900" cy="63825"/>
            </a:xfrm>
            <a:custGeom>
              <a:avLst/>
              <a:gdLst/>
              <a:ahLst/>
              <a:cxnLst/>
              <a:rect l="l" t="t" r="r" b="b"/>
              <a:pathLst>
                <a:path w="756" h="2553" extrusionOk="0">
                  <a:moveTo>
                    <a:pt x="0" y="1"/>
                  </a:moveTo>
                  <a:lnTo>
                    <a:pt x="0" y="2552"/>
                  </a:lnTo>
                  <a:cubicBezTo>
                    <a:pt x="441" y="2269"/>
                    <a:pt x="756" y="1796"/>
                    <a:pt x="756" y="1261"/>
                  </a:cubicBezTo>
                  <a:cubicBezTo>
                    <a:pt x="693" y="694"/>
                    <a:pt x="441"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7" name="Google Shape;7437;p55"/>
            <p:cNvSpPr/>
            <p:nvPr/>
          </p:nvSpPr>
          <p:spPr>
            <a:xfrm>
              <a:off x="-54007925"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8" name="Google Shape;7438;p55"/>
          <p:cNvGrpSpPr/>
          <p:nvPr/>
        </p:nvGrpSpPr>
        <p:grpSpPr>
          <a:xfrm>
            <a:off x="8003359" y="2904504"/>
            <a:ext cx="274770" cy="358492"/>
            <a:chOff x="-52005775" y="3208025"/>
            <a:chExt cx="244175" cy="318575"/>
          </a:xfrm>
        </p:grpSpPr>
        <p:sp>
          <p:nvSpPr>
            <p:cNvPr id="7439" name="Google Shape;7439;p55"/>
            <p:cNvSpPr/>
            <p:nvPr/>
          </p:nvSpPr>
          <p:spPr>
            <a:xfrm>
              <a:off x="-51800200" y="3469850"/>
              <a:ext cx="38600" cy="56750"/>
            </a:xfrm>
            <a:custGeom>
              <a:avLst/>
              <a:gdLst/>
              <a:ahLst/>
              <a:cxnLst/>
              <a:rect l="l" t="t" r="r" b="b"/>
              <a:pathLst>
                <a:path w="1544" h="2270" extrusionOk="0">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0" name="Google Shape;7440;p55"/>
            <p:cNvSpPr/>
            <p:nvPr/>
          </p:nvSpPr>
          <p:spPr>
            <a:xfrm>
              <a:off x="-52005775" y="3208025"/>
              <a:ext cx="111875" cy="131900"/>
            </a:xfrm>
            <a:custGeom>
              <a:avLst/>
              <a:gdLst/>
              <a:ahLst/>
              <a:cxnLst/>
              <a:rect l="l" t="t" r="r" b="b"/>
              <a:pathLst>
                <a:path w="4475" h="5276" extrusionOk="0">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1" name="Google Shape;7441;p55"/>
            <p:cNvSpPr/>
            <p:nvPr/>
          </p:nvSpPr>
          <p:spPr>
            <a:xfrm>
              <a:off x="-51800200" y="3385575"/>
              <a:ext cx="37025" cy="37850"/>
            </a:xfrm>
            <a:custGeom>
              <a:avLst/>
              <a:gdLst/>
              <a:ahLst/>
              <a:cxnLst/>
              <a:rect l="l" t="t" r="r" b="b"/>
              <a:pathLst>
                <a:path w="1481" h="1514" extrusionOk="0">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2" name="Google Shape;7442;p55"/>
            <p:cNvSpPr/>
            <p:nvPr/>
          </p:nvSpPr>
          <p:spPr>
            <a:xfrm>
              <a:off x="-51800200" y="3348575"/>
              <a:ext cx="37025" cy="37025"/>
            </a:xfrm>
            <a:custGeom>
              <a:avLst/>
              <a:gdLst/>
              <a:ahLst/>
              <a:cxnLst/>
              <a:rect l="l" t="t" r="r" b="b"/>
              <a:pathLst>
                <a:path w="1481" h="1481" extrusionOk="0">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3" name="Google Shape;7443;p55"/>
            <p:cNvSpPr/>
            <p:nvPr/>
          </p:nvSpPr>
          <p:spPr>
            <a:xfrm>
              <a:off x="-51800200" y="3423400"/>
              <a:ext cx="37025" cy="37025"/>
            </a:xfrm>
            <a:custGeom>
              <a:avLst/>
              <a:gdLst/>
              <a:ahLst/>
              <a:cxnLst/>
              <a:rect l="l" t="t" r="r" b="b"/>
              <a:pathLst>
                <a:path w="1481" h="1481" extrusionOk="0">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4" name="Google Shape;7444;p55"/>
            <p:cNvSpPr/>
            <p:nvPr/>
          </p:nvSpPr>
          <p:spPr>
            <a:xfrm>
              <a:off x="-51875025" y="3208025"/>
              <a:ext cx="111850" cy="131125"/>
            </a:xfrm>
            <a:custGeom>
              <a:avLst/>
              <a:gdLst/>
              <a:ahLst/>
              <a:cxnLst/>
              <a:rect l="l" t="t" r="r" b="b"/>
              <a:pathLst>
                <a:path w="4474" h="5245" extrusionOk="0">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5" name="Google Shape;7445;p55"/>
            <p:cNvSpPr/>
            <p:nvPr/>
          </p:nvSpPr>
          <p:spPr>
            <a:xfrm>
              <a:off x="-52005000" y="3469850"/>
              <a:ext cx="38625" cy="56750"/>
            </a:xfrm>
            <a:custGeom>
              <a:avLst/>
              <a:gdLst/>
              <a:ahLst/>
              <a:cxnLst/>
              <a:rect l="l" t="t" r="r" b="b"/>
              <a:pathLst>
                <a:path w="1545" h="2270" extrusionOk="0">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6" name="Google Shape;7446;p55"/>
            <p:cNvSpPr/>
            <p:nvPr/>
          </p:nvSpPr>
          <p:spPr>
            <a:xfrm>
              <a:off x="-52005000" y="3423400"/>
              <a:ext cx="37050" cy="37025"/>
            </a:xfrm>
            <a:custGeom>
              <a:avLst/>
              <a:gdLst/>
              <a:ahLst/>
              <a:cxnLst/>
              <a:rect l="l" t="t" r="r" b="b"/>
              <a:pathLst>
                <a:path w="1482" h="1481" extrusionOk="0">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7" name="Google Shape;7447;p55"/>
            <p:cNvSpPr/>
            <p:nvPr/>
          </p:nvSpPr>
          <p:spPr>
            <a:xfrm>
              <a:off x="-52005000" y="3385575"/>
              <a:ext cx="37050" cy="37850"/>
            </a:xfrm>
            <a:custGeom>
              <a:avLst/>
              <a:gdLst/>
              <a:ahLst/>
              <a:cxnLst/>
              <a:rect l="l" t="t" r="r" b="b"/>
              <a:pathLst>
                <a:path w="1482" h="1514" extrusionOk="0">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8" name="Google Shape;7448;p55"/>
            <p:cNvSpPr/>
            <p:nvPr/>
          </p:nvSpPr>
          <p:spPr>
            <a:xfrm>
              <a:off x="-51957725" y="3298150"/>
              <a:ext cx="148100" cy="209550"/>
            </a:xfrm>
            <a:custGeom>
              <a:avLst/>
              <a:gdLst/>
              <a:ahLst/>
              <a:cxnLst/>
              <a:rect l="l" t="t" r="r" b="b"/>
              <a:pathLst>
                <a:path w="5924" h="8382" extrusionOk="0">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9" name="Google Shape;7449;p55"/>
            <p:cNvSpPr/>
            <p:nvPr/>
          </p:nvSpPr>
          <p:spPr>
            <a:xfrm>
              <a:off x="-52005000" y="3348575"/>
              <a:ext cx="37050" cy="37025"/>
            </a:xfrm>
            <a:custGeom>
              <a:avLst/>
              <a:gdLst/>
              <a:ahLst/>
              <a:cxnLst/>
              <a:rect l="l" t="t" r="r" b="b"/>
              <a:pathLst>
                <a:path w="1482" h="1481" extrusionOk="0">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0" name="Google Shape;7450;p55"/>
          <p:cNvGrpSpPr/>
          <p:nvPr/>
        </p:nvGrpSpPr>
        <p:grpSpPr>
          <a:xfrm>
            <a:off x="5309825" y="1532546"/>
            <a:ext cx="358099" cy="358099"/>
            <a:chOff x="-57568775" y="3198925"/>
            <a:chExt cx="318225" cy="318225"/>
          </a:xfrm>
        </p:grpSpPr>
        <p:sp>
          <p:nvSpPr>
            <p:cNvPr id="7451" name="Google Shape;7451;p55"/>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2" name="Google Shape;7452;p55"/>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3" name="Google Shape;7453;p55"/>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4" name="Google Shape;7454;p55"/>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5" name="Google Shape;7455;p55"/>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6" name="Google Shape;7456;p55"/>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7" name="Google Shape;7457;p55"/>
          <p:cNvGrpSpPr/>
          <p:nvPr/>
        </p:nvGrpSpPr>
        <p:grpSpPr>
          <a:xfrm>
            <a:off x="5331543" y="1987846"/>
            <a:ext cx="314662" cy="358099"/>
            <a:chOff x="-57549075" y="3590375"/>
            <a:chExt cx="279625" cy="318225"/>
          </a:xfrm>
        </p:grpSpPr>
        <p:sp>
          <p:nvSpPr>
            <p:cNvPr id="7458" name="Google Shape;7458;p55"/>
            <p:cNvSpPr/>
            <p:nvPr/>
          </p:nvSpPr>
          <p:spPr>
            <a:xfrm>
              <a:off x="-57493150" y="3777825"/>
              <a:ext cx="167000" cy="74850"/>
            </a:xfrm>
            <a:custGeom>
              <a:avLst/>
              <a:gdLst/>
              <a:ahLst/>
              <a:cxnLst/>
              <a:rect l="l" t="t" r="r" b="b"/>
              <a:pathLst>
                <a:path w="6680" h="2994" extrusionOk="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9" name="Google Shape;7459;p55"/>
            <p:cNvSpPr/>
            <p:nvPr/>
          </p:nvSpPr>
          <p:spPr>
            <a:xfrm>
              <a:off x="-57478975" y="3647075"/>
              <a:ext cx="139425" cy="37050"/>
            </a:xfrm>
            <a:custGeom>
              <a:avLst/>
              <a:gdLst/>
              <a:ahLst/>
              <a:cxnLst/>
              <a:rect l="l" t="t" r="r" b="b"/>
              <a:pathLst>
                <a:path w="5577" h="1482" extrusionOk="0">
                  <a:moveTo>
                    <a:pt x="2804" y="1"/>
                  </a:moveTo>
                  <a:cubicBezTo>
                    <a:pt x="1639" y="1"/>
                    <a:pt x="599" y="568"/>
                    <a:pt x="1" y="1481"/>
                  </a:cubicBezTo>
                  <a:lnTo>
                    <a:pt x="5577" y="1481"/>
                  </a:lnTo>
                  <a:cubicBezTo>
                    <a:pt x="4947" y="568"/>
                    <a:pt x="3939" y="1"/>
                    <a:pt x="28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0" name="Google Shape;7460;p55"/>
            <p:cNvSpPr/>
            <p:nvPr/>
          </p:nvSpPr>
          <p:spPr>
            <a:xfrm>
              <a:off x="-57493950" y="3703775"/>
              <a:ext cx="168575" cy="55175"/>
            </a:xfrm>
            <a:custGeom>
              <a:avLst/>
              <a:gdLst/>
              <a:ahLst/>
              <a:cxnLst/>
              <a:rect l="l" t="t" r="r" b="b"/>
              <a:pathLst>
                <a:path w="6743" h="2207" extrusionOk="0">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1" name="Google Shape;7461;p55"/>
            <p:cNvSpPr/>
            <p:nvPr/>
          </p:nvSpPr>
          <p:spPr>
            <a:xfrm>
              <a:off x="-57549075" y="3590375"/>
              <a:ext cx="279625" cy="318225"/>
            </a:xfrm>
            <a:custGeom>
              <a:avLst/>
              <a:gdLst/>
              <a:ahLst/>
              <a:cxnLst/>
              <a:rect l="l" t="t" r="r" b="b"/>
              <a:pathLst>
                <a:path w="11185" h="12729" extrusionOk="0">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2" name="Google Shape;7462;p55"/>
          <p:cNvGrpSpPr/>
          <p:nvPr/>
        </p:nvGrpSpPr>
        <p:grpSpPr>
          <a:xfrm>
            <a:off x="5323740" y="2429217"/>
            <a:ext cx="359871" cy="359871"/>
            <a:chOff x="-57570350" y="3982600"/>
            <a:chExt cx="319800" cy="319800"/>
          </a:xfrm>
        </p:grpSpPr>
        <p:sp>
          <p:nvSpPr>
            <p:cNvPr id="7463" name="Google Shape;7463;p55"/>
            <p:cNvSpPr/>
            <p:nvPr/>
          </p:nvSpPr>
          <p:spPr>
            <a:xfrm>
              <a:off x="-57570350" y="4033000"/>
              <a:ext cx="319800" cy="269400"/>
            </a:xfrm>
            <a:custGeom>
              <a:avLst/>
              <a:gdLst/>
              <a:ahLst/>
              <a:cxnLst/>
              <a:rect l="l" t="t" r="r" b="b"/>
              <a:pathLst>
                <a:path w="12792" h="10776" extrusionOk="0">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4" name="Google Shape;7464;p55"/>
            <p:cNvSpPr/>
            <p:nvPr/>
          </p:nvSpPr>
          <p:spPr>
            <a:xfrm>
              <a:off x="-57493150" y="4151150"/>
              <a:ext cx="55150" cy="36250"/>
            </a:xfrm>
            <a:custGeom>
              <a:avLst/>
              <a:gdLst/>
              <a:ahLst/>
              <a:cxnLst/>
              <a:rect l="l" t="t" r="r" b="b"/>
              <a:pathLst>
                <a:path w="2206" h="1450" extrusionOk="0">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5" name="Google Shape;7465;p55"/>
            <p:cNvSpPr/>
            <p:nvPr/>
          </p:nvSpPr>
          <p:spPr>
            <a:xfrm>
              <a:off x="-57381300" y="4151150"/>
              <a:ext cx="55925" cy="36250"/>
            </a:xfrm>
            <a:custGeom>
              <a:avLst/>
              <a:gdLst/>
              <a:ahLst/>
              <a:cxnLst/>
              <a:rect l="l" t="t" r="r" b="b"/>
              <a:pathLst>
                <a:path w="2237" h="1450" extrusionOk="0">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6" name="Google Shape;7466;p55"/>
            <p:cNvSpPr/>
            <p:nvPr/>
          </p:nvSpPr>
          <p:spPr>
            <a:xfrm>
              <a:off x="-57442750" y="3982600"/>
              <a:ext cx="65400" cy="93750"/>
            </a:xfrm>
            <a:custGeom>
              <a:avLst/>
              <a:gdLst/>
              <a:ahLst/>
              <a:cxnLst/>
              <a:rect l="l" t="t" r="r" b="b"/>
              <a:pathLst>
                <a:path w="2616" h="3750" extrusionOk="0">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7" name="Google Shape;7467;p55"/>
          <p:cNvGrpSpPr/>
          <p:nvPr/>
        </p:nvGrpSpPr>
        <p:grpSpPr>
          <a:xfrm>
            <a:off x="7538779" y="1531646"/>
            <a:ext cx="314662" cy="358999"/>
            <a:chOff x="-55576850" y="3198125"/>
            <a:chExt cx="279625" cy="319025"/>
          </a:xfrm>
        </p:grpSpPr>
        <p:sp>
          <p:nvSpPr>
            <p:cNvPr id="7468" name="Google Shape;7468;p55"/>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9" name="Google Shape;7469;p55"/>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0" name="Google Shape;7470;p55"/>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1" name="Google Shape;7471;p55"/>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2" name="Google Shape;7472;p55"/>
          <p:cNvGrpSpPr/>
          <p:nvPr/>
        </p:nvGrpSpPr>
        <p:grpSpPr>
          <a:xfrm>
            <a:off x="7516174" y="1987621"/>
            <a:ext cx="359871" cy="358324"/>
            <a:chOff x="-55596550" y="3590175"/>
            <a:chExt cx="319800" cy="318425"/>
          </a:xfrm>
        </p:grpSpPr>
        <p:sp>
          <p:nvSpPr>
            <p:cNvPr id="7473" name="Google Shape;7473;p55"/>
            <p:cNvSpPr/>
            <p:nvPr/>
          </p:nvSpPr>
          <p:spPr>
            <a:xfrm>
              <a:off x="-55596550" y="3590175"/>
              <a:ext cx="319800" cy="112850"/>
            </a:xfrm>
            <a:custGeom>
              <a:avLst/>
              <a:gdLst/>
              <a:ahLst/>
              <a:cxnLst/>
              <a:rect l="l" t="t" r="r" b="b"/>
              <a:pathLst>
                <a:path w="12792" h="4514" extrusionOk="0">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4" name="Google Shape;7474;p55"/>
            <p:cNvSpPr/>
            <p:nvPr/>
          </p:nvSpPr>
          <p:spPr>
            <a:xfrm>
              <a:off x="-55539850" y="3721900"/>
              <a:ext cx="204800" cy="186700"/>
            </a:xfrm>
            <a:custGeom>
              <a:avLst/>
              <a:gdLst/>
              <a:ahLst/>
              <a:cxnLst/>
              <a:rect l="l" t="t" r="r" b="b"/>
              <a:pathLst>
                <a:path w="8192" h="7468" extrusionOk="0">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5" name="Google Shape;7475;p55"/>
            <p:cNvSpPr/>
            <p:nvPr/>
          </p:nvSpPr>
          <p:spPr>
            <a:xfrm>
              <a:off x="-55316150" y="3726625"/>
              <a:ext cx="18925" cy="63825"/>
            </a:xfrm>
            <a:custGeom>
              <a:avLst/>
              <a:gdLst/>
              <a:ahLst/>
              <a:cxnLst/>
              <a:rect l="l" t="t" r="r" b="b"/>
              <a:pathLst>
                <a:path w="757" h="2553" extrusionOk="0">
                  <a:moveTo>
                    <a:pt x="0" y="1"/>
                  </a:moveTo>
                  <a:lnTo>
                    <a:pt x="0" y="2552"/>
                  </a:lnTo>
                  <a:cubicBezTo>
                    <a:pt x="441" y="2269"/>
                    <a:pt x="756" y="1796"/>
                    <a:pt x="756" y="1261"/>
                  </a:cubicBezTo>
                  <a:cubicBezTo>
                    <a:pt x="756" y="757"/>
                    <a:pt x="473"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6" name="Google Shape;7476;p55"/>
            <p:cNvSpPr/>
            <p:nvPr/>
          </p:nvSpPr>
          <p:spPr>
            <a:xfrm>
              <a:off x="-55576850" y="3727425"/>
              <a:ext cx="18900" cy="63800"/>
            </a:xfrm>
            <a:custGeom>
              <a:avLst/>
              <a:gdLst/>
              <a:ahLst/>
              <a:cxnLst/>
              <a:rect l="l" t="t" r="r" b="b"/>
              <a:pathLst>
                <a:path w="756" h="2552"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7" name="Google Shape;7477;p55"/>
          <p:cNvGrpSpPr/>
          <p:nvPr/>
        </p:nvGrpSpPr>
        <p:grpSpPr>
          <a:xfrm>
            <a:off x="7531412" y="2428964"/>
            <a:ext cx="358999" cy="359252"/>
            <a:chOff x="-55595775" y="3982375"/>
            <a:chExt cx="319025" cy="319250"/>
          </a:xfrm>
        </p:grpSpPr>
        <p:sp>
          <p:nvSpPr>
            <p:cNvPr id="7478" name="Google Shape;7478;p55"/>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9" name="Google Shape;7479;p55"/>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0" name="Google Shape;7480;p55"/>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1" name="Google Shape;7481;p55"/>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2" name="Google Shape;7482;p55"/>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3" name="Google Shape;7483;p55"/>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4" name="Google Shape;7484;p55"/>
          <p:cNvGrpSpPr/>
          <p:nvPr/>
        </p:nvGrpSpPr>
        <p:grpSpPr>
          <a:xfrm>
            <a:off x="6188595" y="2887174"/>
            <a:ext cx="358999" cy="358099"/>
            <a:chOff x="-53635375" y="3192625"/>
            <a:chExt cx="319025" cy="318225"/>
          </a:xfrm>
        </p:grpSpPr>
        <p:sp>
          <p:nvSpPr>
            <p:cNvPr id="7485" name="Google Shape;7485;p55"/>
            <p:cNvSpPr/>
            <p:nvPr/>
          </p:nvSpPr>
          <p:spPr>
            <a:xfrm>
              <a:off x="-53560550" y="3342275"/>
              <a:ext cx="167000" cy="151250"/>
            </a:xfrm>
            <a:custGeom>
              <a:avLst/>
              <a:gdLst/>
              <a:ahLst/>
              <a:cxnLst/>
              <a:rect l="l" t="t" r="r" b="b"/>
              <a:pathLst>
                <a:path w="6680" h="6050" extrusionOk="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6" name="Google Shape;7486;p55"/>
            <p:cNvSpPr/>
            <p:nvPr/>
          </p:nvSpPr>
          <p:spPr>
            <a:xfrm>
              <a:off x="-53559750" y="3305250"/>
              <a:ext cx="168575" cy="18150"/>
            </a:xfrm>
            <a:custGeom>
              <a:avLst/>
              <a:gdLst/>
              <a:ahLst/>
              <a:cxnLst/>
              <a:rect l="l" t="t" r="r" b="b"/>
              <a:pathLst>
                <a:path w="6743" h="726" extrusionOk="0">
                  <a:moveTo>
                    <a:pt x="0" y="0"/>
                  </a:moveTo>
                  <a:lnTo>
                    <a:pt x="0" y="725"/>
                  </a:lnTo>
                  <a:lnTo>
                    <a:pt x="6742" y="725"/>
                  </a:lnTo>
                  <a:lnTo>
                    <a:pt x="67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7" name="Google Shape;7487;p55"/>
            <p:cNvSpPr/>
            <p:nvPr/>
          </p:nvSpPr>
          <p:spPr>
            <a:xfrm>
              <a:off x="-53635375" y="3192625"/>
              <a:ext cx="319025" cy="318225"/>
            </a:xfrm>
            <a:custGeom>
              <a:avLst/>
              <a:gdLst/>
              <a:ahLst/>
              <a:cxnLst/>
              <a:rect l="l" t="t" r="r" b="b"/>
              <a:pathLst>
                <a:path w="12761" h="12729" extrusionOk="0">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8" name="Google Shape;7488;p55"/>
          <p:cNvGrpSpPr/>
          <p:nvPr/>
        </p:nvGrpSpPr>
        <p:grpSpPr>
          <a:xfrm>
            <a:off x="6210763" y="3358148"/>
            <a:ext cx="314662" cy="358999"/>
            <a:chOff x="-53615675" y="3584850"/>
            <a:chExt cx="279625" cy="319025"/>
          </a:xfrm>
        </p:grpSpPr>
        <p:sp>
          <p:nvSpPr>
            <p:cNvPr id="7489" name="Google Shape;7489;p55"/>
            <p:cNvSpPr/>
            <p:nvPr/>
          </p:nvSpPr>
          <p:spPr>
            <a:xfrm>
              <a:off x="-53577075" y="3584850"/>
              <a:ext cx="204800" cy="319025"/>
            </a:xfrm>
            <a:custGeom>
              <a:avLst/>
              <a:gdLst/>
              <a:ahLst/>
              <a:cxnLst/>
              <a:rect l="l" t="t" r="r" b="b"/>
              <a:pathLst>
                <a:path w="8192" h="12761" extrusionOk="0">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0" name="Google Shape;7490;p55"/>
            <p:cNvSpPr/>
            <p:nvPr/>
          </p:nvSpPr>
          <p:spPr>
            <a:xfrm>
              <a:off x="-53615675" y="3739225"/>
              <a:ext cx="20500" cy="65400"/>
            </a:xfrm>
            <a:custGeom>
              <a:avLst/>
              <a:gdLst/>
              <a:ahLst/>
              <a:cxnLst/>
              <a:rect l="l" t="t" r="r" b="b"/>
              <a:pathLst>
                <a:path w="820" h="2616" extrusionOk="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1" name="Google Shape;7491;p55"/>
            <p:cNvSpPr/>
            <p:nvPr/>
          </p:nvSpPr>
          <p:spPr>
            <a:xfrm>
              <a:off x="-53356550" y="3738450"/>
              <a:ext cx="20500" cy="64600"/>
            </a:xfrm>
            <a:custGeom>
              <a:avLst/>
              <a:gdLst/>
              <a:ahLst/>
              <a:cxnLst/>
              <a:rect l="l" t="t" r="r" b="b"/>
              <a:pathLst>
                <a:path w="820" h="2584" extrusionOk="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2" name="Google Shape;7492;p55"/>
          <p:cNvGrpSpPr/>
          <p:nvPr/>
        </p:nvGrpSpPr>
        <p:grpSpPr>
          <a:xfrm>
            <a:off x="6188609" y="3821074"/>
            <a:ext cx="358971" cy="357874"/>
            <a:chOff x="-53634575" y="3976500"/>
            <a:chExt cx="319000" cy="318025"/>
          </a:xfrm>
        </p:grpSpPr>
        <p:sp>
          <p:nvSpPr>
            <p:cNvPr id="7493" name="Google Shape;7493;p55"/>
            <p:cNvSpPr/>
            <p:nvPr/>
          </p:nvSpPr>
          <p:spPr>
            <a:xfrm>
              <a:off x="-53634575" y="3976500"/>
              <a:ext cx="319000" cy="93550"/>
            </a:xfrm>
            <a:custGeom>
              <a:avLst/>
              <a:gdLst/>
              <a:ahLst/>
              <a:cxnLst/>
              <a:rect l="l" t="t" r="r" b="b"/>
              <a:pathLst>
                <a:path w="12760" h="3742" extrusionOk="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4" name="Google Shape;7494;p55"/>
            <p:cNvSpPr/>
            <p:nvPr/>
          </p:nvSpPr>
          <p:spPr>
            <a:xfrm>
              <a:off x="-53614900" y="4163750"/>
              <a:ext cx="140225" cy="130775"/>
            </a:xfrm>
            <a:custGeom>
              <a:avLst/>
              <a:gdLst/>
              <a:ahLst/>
              <a:cxnLst/>
              <a:rect l="l" t="t" r="r" b="b"/>
              <a:pathLst>
                <a:path w="5609" h="5231" extrusionOk="0">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5" name="Google Shape;7495;p55"/>
            <p:cNvSpPr/>
            <p:nvPr/>
          </p:nvSpPr>
          <p:spPr>
            <a:xfrm>
              <a:off x="-53616475" y="4088925"/>
              <a:ext cx="126050" cy="74850"/>
            </a:xfrm>
            <a:custGeom>
              <a:avLst/>
              <a:gdLst/>
              <a:ahLst/>
              <a:cxnLst/>
              <a:rect l="l" t="t" r="r" b="b"/>
              <a:pathLst>
                <a:path w="5042" h="2994" extrusionOk="0">
                  <a:moveTo>
                    <a:pt x="1" y="1"/>
                  </a:moveTo>
                  <a:lnTo>
                    <a:pt x="1" y="2994"/>
                  </a:lnTo>
                  <a:cubicBezTo>
                    <a:pt x="32" y="2175"/>
                    <a:pt x="694" y="1481"/>
                    <a:pt x="1513" y="1481"/>
                  </a:cubicBezTo>
                  <a:lnTo>
                    <a:pt x="2521" y="1481"/>
                  </a:lnTo>
                  <a:cubicBezTo>
                    <a:pt x="3561" y="1481"/>
                    <a:pt x="4569" y="914"/>
                    <a:pt x="50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6" name="Google Shape;7496;p55"/>
            <p:cNvSpPr/>
            <p:nvPr/>
          </p:nvSpPr>
          <p:spPr>
            <a:xfrm>
              <a:off x="-53475475" y="4163750"/>
              <a:ext cx="139425" cy="130775"/>
            </a:xfrm>
            <a:custGeom>
              <a:avLst/>
              <a:gdLst/>
              <a:ahLst/>
              <a:cxnLst/>
              <a:rect l="l" t="t" r="r" b="b"/>
              <a:pathLst>
                <a:path w="5577" h="5231" extrusionOk="0">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7" name="Google Shape;7497;p55"/>
            <p:cNvSpPr/>
            <p:nvPr/>
          </p:nvSpPr>
          <p:spPr>
            <a:xfrm>
              <a:off x="-53559750" y="4100750"/>
              <a:ext cx="167775" cy="174875"/>
            </a:xfrm>
            <a:custGeom>
              <a:avLst/>
              <a:gdLst/>
              <a:ahLst/>
              <a:cxnLst/>
              <a:rect l="l" t="t" r="r" b="b"/>
              <a:pathLst>
                <a:path w="6711" h="6995" extrusionOk="0">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8" name="Google Shape;7498;p55"/>
            <p:cNvSpPr/>
            <p:nvPr/>
          </p:nvSpPr>
          <p:spPr>
            <a:xfrm>
              <a:off x="-53373875" y="4144850"/>
              <a:ext cx="18925" cy="37825"/>
            </a:xfrm>
            <a:custGeom>
              <a:avLst/>
              <a:gdLst/>
              <a:ahLst/>
              <a:cxnLst/>
              <a:rect l="l" t="t" r="r" b="b"/>
              <a:pathLst>
                <a:path w="757" h="1513" extrusionOk="0">
                  <a:moveTo>
                    <a:pt x="0" y="1"/>
                  </a:moveTo>
                  <a:lnTo>
                    <a:pt x="0" y="1513"/>
                  </a:lnTo>
                  <a:cubicBezTo>
                    <a:pt x="410" y="1513"/>
                    <a:pt x="757" y="1135"/>
                    <a:pt x="757" y="757"/>
                  </a:cubicBezTo>
                  <a:cubicBezTo>
                    <a:pt x="757" y="347"/>
                    <a:pt x="441" y="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9" name="Google Shape;7499;p55"/>
            <p:cNvSpPr/>
            <p:nvPr/>
          </p:nvSpPr>
          <p:spPr>
            <a:xfrm>
              <a:off x="-53596775" y="4144850"/>
              <a:ext cx="18125" cy="37825"/>
            </a:xfrm>
            <a:custGeom>
              <a:avLst/>
              <a:gdLst/>
              <a:ahLst/>
              <a:cxnLst/>
              <a:rect l="l" t="t" r="r" b="b"/>
              <a:pathLst>
                <a:path w="725" h="1513" extrusionOk="0">
                  <a:moveTo>
                    <a:pt x="725" y="1"/>
                  </a:moveTo>
                  <a:cubicBezTo>
                    <a:pt x="347" y="1"/>
                    <a:pt x="1" y="347"/>
                    <a:pt x="1" y="757"/>
                  </a:cubicBezTo>
                  <a:cubicBezTo>
                    <a:pt x="1" y="1135"/>
                    <a:pt x="347" y="1513"/>
                    <a:pt x="725" y="151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0" name="Google Shape;7500;p55"/>
            <p:cNvSpPr/>
            <p:nvPr/>
          </p:nvSpPr>
          <p:spPr>
            <a:xfrm>
              <a:off x="-53461300" y="4088925"/>
              <a:ext cx="125250" cy="74850"/>
            </a:xfrm>
            <a:custGeom>
              <a:avLst/>
              <a:gdLst/>
              <a:ahLst/>
              <a:cxnLst/>
              <a:rect l="l" t="t" r="r" b="b"/>
              <a:pathLst>
                <a:path w="5010" h="2994" extrusionOk="0">
                  <a:moveTo>
                    <a:pt x="0" y="1"/>
                  </a:moveTo>
                  <a:cubicBezTo>
                    <a:pt x="504" y="914"/>
                    <a:pt x="1450" y="1481"/>
                    <a:pt x="2521" y="1481"/>
                  </a:cubicBezTo>
                  <a:lnTo>
                    <a:pt x="3497" y="1481"/>
                  </a:lnTo>
                  <a:cubicBezTo>
                    <a:pt x="4348" y="1481"/>
                    <a:pt x="5010" y="2175"/>
                    <a:pt x="5010" y="2994"/>
                  </a:cubicBezTo>
                  <a:lnTo>
                    <a:pt x="501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1" name="Google Shape;7501;p55"/>
          <p:cNvGrpSpPr/>
          <p:nvPr/>
        </p:nvGrpSpPr>
        <p:grpSpPr>
          <a:xfrm>
            <a:off x="7983413" y="3364028"/>
            <a:ext cx="314662" cy="358436"/>
            <a:chOff x="-52023900" y="3590075"/>
            <a:chExt cx="279625" cy="318525"/>
          </a:xfrm>
        </p:grpSpPr>
        <p:sp>
          <p:nvSpPr>
            <p:cNvPr id="7502" name="Google Shape;7502;p55"/>
            <p:cNvSpPr/>
            <p:nvPr/>
          </p:nvSpPr>
          <p:spPr>
            <a:xfrm>
              <a:off x="-52005000" y="3611625"/>
              <a:ext cx="92175" cy="92175"/>
            </a:xfrm>
            <a:custGeom>
              <a:avLst/>
              <a:gdLst/>
              <a:ahLst/>
              <a:cxnLst/>
              <a:rect l="l" t="t" r="r" b="b"/>
              <a:pathLst>
                <a:path w="3687" h="3687" extrusionOk="0">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3" name="Google Shape;7503;p55"/>
            <p:cNvSpPr/>
            <p:nvPr/>
          </p:nvSpPr>
          <p:spPr>
            <a:xfrm>
              <a:off x="-51894725" y="3614000"/>
              <a:ext cx="121325" cy="106350"/>
            </a:xfrm>
            <a:custGeom>
              <a:avLst/>
              <a:gdLst/>
              <a:ahLst/>
              <a:cxnLst/>
              <a:rect l="l" t="t" r="r" b="b"/>
              <a:pathLst>
                <a:path w="4853" h="4254" extrusionOk="0">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4" name="Google Shape;7504;p55"/>
            <p:cNvSpPr/>
            <p:nvPr/>
          </p:nvSpPr>
          <p:spPr>
            <a:xfrm>
              <a:off x="-51838000" y="3590075"/>
              <a:ext cx="76400" cy="74350"/>
            </a:xfrm>
            <a:custGeom>
              <a:avLst/>
              <a:gdLst/>
              <a:ahLst/>
              <a:cxnLst/>
              <a:rect l="l" t="t" r="r" b="b"/>
              <a:pathLst>
                <a:path w="3056" h="2974" extrusionOk="0">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5" name="Google Shape;7505;p55"/>
            <p:cNvSpPr/>
            <p:nvPr/>
          </p:nvSpPr>
          <p:spPr>
            <a:xfrm>
              <a:off x="-51988450" y="3666775"/>
              <a:ext cx="204800" cy="241825"/>
            </a:xfrm>
            <a:custGeom>
              <a:avLst/>
              <a:gdLst/>
              <a:ahLst/>
              <a:cxnLst/>
              <a:rect l="l" t="t" r="r" b="b"/>
              <a:pathLst>
                <a:path w="8192" h="9673" extrusionOk="0">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6" name="Google Shape;7506;p55"/>
            <p:cNvSpPr/>
            <p:nvPr/>
          </p:nvSpPr>
          <p:spPr>
            <a:xfrm>
              <a:off x="-51893150" y="3797500"/>
              <a:ext cx="18150" cy="17375"/>
            </a:xfrm>
            <a:custGeom>
              <a:avLst/>
              <a:gdLst/>
              <a:ahLst/>
              <a:cxnLst/>
              <a:rect l="l" t="t" r="r" b="b"/>
              <a:pathLst>
                <a:path w="726" h="695" extrusionOk="0">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7" name="Google Shape;7507;p55"/>
            <p:cNvSpPr/>
            <p:nvPr/>
          </p:nvSpPr>
          <p:spPr>
            <a:xfrm>
              <a:off x="-51763200"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8" name="Google Shape;7508;p55"/>
            <p:cNvSpPr/>
            <p:nvPr/>
          </p:nvSpPr>
          <p:spPr>
            <a:xfrm>
              <a:off x="-52023900" y="374632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9" name="Google Shape;7509;p55"/>
          <p:cNvGrpSpPr/>
          <p:nvPr/>
        </p:nvGrpSpPr>
        <p:grpSpPr>
          <a:xfrm>
            <a:off x="5746654" y="1532546"/>
            <a:ext cx="358971" cy="358971"/>
            <a:chOff x="-57173375" y="3198925"/>
            <a:chExt cx="319000" cy="319000"/>
          </a:xfrm>
        </p:grpSpPr>
        <p:sp>
          <p:nvSpPr>
            <p:cNvPr id="7510" name="Google Shape;7510;p55"/>
            <p:cNvSpPr/>
            <p:nvPr/>
          </p:nvSpPr>
          <p:spPr>
            <a:xfrm>
              <a:off x="-57120600" y="3237525"/>
              <a:ext cx="204800" cy="92825"/>
            </a:xfrm>
            <a:custGeom>
              <a:avLst/>
              <a:gdLst/>
              <a:ahLst/>
              <a:cxnLst/>
              <a:rect l="l" t="t" r="r" b="b"/>
              <a:pathLst>
                <a:path w="8192" h="3713" extrusionOk="0">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1" name="Google Shape;7511;p55"/>
            <p:cNvSpPr/>
            <p:nvPr/>
          </p:nvSpPr>
          <p:spPr>
            <a:xfrm>
              <a:off x="-57053650" y="3273750"/>
              <a:ext cx="70100" cy="74850"/>
            </a:xfrm>
            <a:custGeom>
              <a:avLst/>
              <a:gdLst/>
              <a:ahLst/>
              <a:cxnLst/>
              <a:rect l="l" t="t" r="r" b="b"/>
              <a:pathLst>
                <a:path w="2804" h="2994" extrusionOk="0">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2" name="Google Shape;7512;p55"/>
            <p:cNvSpPr/>
            <p:nvPr/>
          </p:nvSpPr>
          <p:spPr>
            <a:xfrm>
              <a:off x="-57058375" y="3198925"/>
              <a:ext cx="82700" cy="26800"/>
            </a:xfrm>
            <a:custGeom>
              <a:avLst/>
              <a:gdLst/>
              <a:ahLst/>
              <a:cxnLst/>
              <a:rect l="l" t="t" r="r" b="b"/>
              <a:pathLst>
                <a:path w="3308" h="1072" extrusionOk="0">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3" name="Google Shape;7513;p55"/>
            <p:cNvSpPr/>
            <p:nvPr/>
          </p:nvSpPr>
          <p:spPr>
            <a:xfrm>
              <a:off x="-57173375" y="3338325"/>
              <a:ext cx="319000" cy="179600"/>
            </a:xfrm>
            <a:custGeom>
              <a:avLst/>
              <a:gdLst/>
              <a:ahLst/>
              <a:cxnLst/>
              <a:rect l="l" t="t" r="r" b="b"/>
              <a:pathLst>
                <a:path w="12760" h="7184" extrusionOk="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4" name="Google Shape;7514;p55"/>
          <p:cNvGrpSpPr/>
          <p:nvPr/>
        </p:nvGrpSpPr>
        <p:grpSpPr>
          <a:xfrm>
            <a:off x="5747541" y="2009987"/>
            <a:ext cx="357198" cy="314690"/>
            <a:chOff x="-57176525" y="3610050"/>
            <a:chExt cx="317425" cy="279650"/>
          </a:xfrm>
        </p:grpSpPr>
        <p:sp>
          <p:nvSpPr>
            <p:cNvPr id="7515" name="Google Shape;7515;p55"/>
            <p:cNvSpPr/>
            <p:nvPr/>
          </p:nvSpPr>
          <p:spPr>
            <a:xfrm>
              <a:off x="-57109575" y="3610050"/>
              <a:ext cx="181950" cy="56750"/>
            </a:xfrm>
            <a:custGeom>
              <a:avLst/>
              <a:gdLst/>
              <a:ahLst/>
              <a:cxnLst/>
              <a:rect l="l" t="t" r="r" b="b"/>
              <a:pathLst>
                <a:path w="7278" h="2270" extrusionOk="0">
                  <a:moveTo>
                    <a:pt x="3655" y="1"/>
                  </a:moveTo>
                  <a:cubicBezTo>
                    <a:pt x="2080" y="1"/>
                    <a:pt x="693" y="914"/>
                    <a:pt x="0" y="2269"/>
                  </a:cubicBezTo>
                  <a:lnTo>
                    <a:pt x="7278" y="2269"/>
                  </a:lnTo>
                  <a:cubicBezTo>
                    <a:pt x="6648" y="914"/>
                    <a:pt x="5262" y="1"/>
                    <a:pt x="36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6" name="Google Shape;7516;p55"/>
            <p:cNvSpPr/>
            <p:nvPr/>
          </p:nvSpPr>
          <p:spPr>
            <a:xfrm>
              <a:off x="-57120600" y="3684100"/>
              <a:ext cx="88225" cy="36375"/>
            </a:xfrm>
            <a:custGeom>
              <a:avLst/>
              <a:gdLst/>
              <a:ahLst/>
              <a:cxnLst/>
              <a:rect l="l" t="t" r="r" b="b"/>
              <a:pathLst>
                <a:path w="3529" h="1455" extrusionOk="0">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7" name="Google Shape;7517;p55"/>
            <p:cNvSpPr/>
            <p:nvPr/>
          </p:nvSpPr>
          <p:spPr>
            <a:xfrm>
              <a:off x="-57176525" y="3747100"/>
              <a:ext cx="28375" cy="67775"/>
            </a:xfrm>
            <a:custGeom>
              <a:avLst/>
              <a:gdLst/>
              <a:ahLst/>
              <a:cxnLst/>
              <a:rect l="l" t="t" r="r" b="b"/>
              <a:pathLst>
                <a:path w="1135" h="2711" extrusionOk="0">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8" name="Google Shape;7518;p55"/>
            <p:cNvSpPr/>
            <p:nvPr/>
          </p:nvSpPr>
          <p:spPr>
            <a:xfrm>
              <a:off x="-57139500" y="3743175"/>
              <a:ext cx="37825" cy="89025"/>
            </a:xfrm>
            <a:custGeom>
              <a:avLst/>
              <a:gdLst/>
              <a:ahLst/>
              <a:cxnLst/>
              <a:rect l="l" t="t" r="r" b="b"/>
              <a:pathLst>
                <a:path w="1513" h="3561" extrusionOk="0">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9" name="Google Shape;7519;p55"/>
            <p:cNvSpPr/>
            <p:nvPr/>
          </p:nvSpPr>
          <p:spPr>
            <a:xfrm>
              <a:off x="-57104075" y="3684875"/>
              <a:ext cx="244975" cy="204825"/>
            </a:xfrm>
            <a:custGeom>
              <a:avLst/>
              <a:gdLst/>
              <a:ahLst/>
              <a:cxnLst/>
              <a:rect l="l" t="t" r="r" b="b"/>
              <a:pathLst>
                <a:path w="9799" h="8193" extrusionOk="0">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0" name="Google Shape;7520;p55"/>
          <p:cNvGrpSpPr/>
          <p:nvPr/>
        </p:nvGrpSpPr>
        <p:grpSpPr>
          <a:xfrm>
            <a:off x="7957995" y="1532546"/>
            <a:ext cx="358099" cy="356326"/>
            <a:chOff x="-55202750" y="3198925"/>
            <a:chExt cx="318225" cy="316650"/>
          </a:xfrm>
        </p:grpSpPr>
        <p:sp>
          <p:nvSpPr>
            <p:cNvPr id="7521" name="Google Shape;7521;p55"/>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2" name="Google Shape;7522;p55"/>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3" name="Google Shape;7523;p55"/>
          <p:cNvGrpSpPr/>
          <p:nvPr/>
        </p:nvGrpSpPr>
        <p:grpSpPr>
          <a:xfrm>
            <a:off x="7968629" y="1987846"/>
            <a:ext cx="336830" cy="358099"/>
            <a:chOff x="-55194875" y="3590375"/>
            <a:chExt cx="299325" cy="318225"/>
          </a:xfrm>
        </p:grpSpPr>
        <p:sp>
          <p:nvSpPr>
            <p:cNvPr id="7524" name="Google Shape;7524;p55"/>
            <p:cNvSpPr/>
            <p:nvPr/>
          </p:nvSpPr>
          <p:spPr>
            <a:xfrm>
              <a:off x="-55194875" y="3667550"/>
              <a:ext cx="37050" cy="241050"/>
            </a:xfrm>
            <a:custGeom>
              <a:avLst/>
              <a:gdLst/>
              <a:ahLst/>
              <a:cxnLst/>
              <a:rect l="l" t="t" r="r" b="b"/>
              <a:pathLst>
                <a:path w="1482" h="9642" extrusionOk="0">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5" name="Google Shape;7525;p55"/>
            <p:cNvSpPr/>
            <p:nvPr/>
          </p:nvSpPr>
          <p:spPr>
            <a:xfrm>
              <a:off x="-55065700" y="3643925"/>
              <a:ext cx="132350" cy="40200"/>
            </a:xfrm>
            <a:custGeom>
              <a:avLst/>
              <a:gdLst/>
              <a:ahLst/>
              <a:cxnLst/>
              <a:rect l="l" t="t" r="r" b="b"/>
              <a:pathLst>
                <a:path w="5294" h="1608" extrusionOk="0">
                  <a:moveTo>
                    <a:pt x="5294" y="1"/>
                  </a:moveTo>
                  <a:lnTo>
                    <a:pt x="1" y="1607"/>
                  </a:lnTo>
                  <a:lnTo>
                    <a:pt x="5294" y="1607"/>
                  </a:lnTo>
                  <a:lnTo>
                    <a:pt x="5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6" name="Google Shape;7526;p55"/>
            <p:cNvSpPr/>
            <p:nvPr/>
          </p:nvSpPr>
          <p:spPr>
            <a:xfrm>
              <a:off x="-55138950" y="3703000"/>
              <a:ext cx="204800" cy="168575"/>
            </a:xfrm>
            <a:custGeom>
              <a:avLst/>
              <a:gdLst/>
              <a:ahLst/>
              <a:cxnLst/>
              <a:rect l="l" t="t" r="r" b="b"/>
              <a:pathLst>
                <a:path w="8192" h="6743" extrusionOk="0">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7" name="Google Shape;7527;p55"/>
            <p:cNvSpPr/>
            <p:nvPr/>
          </p:nvSpPr>
          <p:spPr>
            <a:xfrm>
              <a:off x="-55138950" y="3590375"/>
              <a:ext cx="204025" cy="92950"/>
            </a:xfrm>
            <a:custGeom>
              <a:avLst/>
              <a:gdLst/>
              <a:ahLst/>
              <a:cxnLst/>
              <a:rect l="l" t="t" r="r" b="b"/>
              <a:pathLst>
                <a:path w="8161" h="3718" extrusionOk="0">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8" name="Google Shape;7528;p55"/>
            <p:cNvSpPr/>
            <p:nvPr/>
          </p:nvSpPr>
          <p:spPr>
            <a:xfrm>
              <a:off x="-54914475" y="3688825"/>
              <a:ext cx="18925" cy="64600"/>
            </a:xfrm>
            <a:custGeom>
              <a:avLst/>
              <a:gdLst/>
              <a:ahLst/>
              <a:cxnLst/>
              <a:rect l="l" t="t" r="r" b="b"/>
              <a:pathLst>
                <a:path w="757" h="2584" extrusionOk="0">
                  <a:moveTo>
                    <a:pt x="1" y="0"/>
                  </a:moveTo>
                  <a:lnTo>
                    <a:pt x="1" y="2584"/>
                  </a:lnTo>
                  <a:cubicBezTo>
                    <a:pt x="442" y="2300"/>
                    <a:pt x="757" y="1828"/>
                    <a:pt x="757" y="1261"/>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9" name="Google Shape;7529;p55"/>
          <p:cNvGrpSpPr/>
          <p:nvPr/>
        </p:nvGrpSpPr>
        <p:grpSpPr>
          <a:xfrm>
            <a:off x="7973247" y="2430117"/>
            <a:ext cx="357198" cy="357198"/>
            <a:chOff x="-55203525" y="3983400"/>
            <a:chExt cx="317425" cy="317425"/>
          </a:xfrm>
        </p:grpSpPr>
        <p:sp>
          <p:nvSpPr>
            <p:cNvPr id="7530" name="Google Shape;7530;p55"/>
            <p:cNvSpPr/>
            <p:nvPr/>
          </p:nvSpPr>
          <p:spPr>
            <a:xfrm>
              <a:off x="-55147600" y="4094450"/>
              <a:ext cx="204800" cy="206375"/>
            </a:xfrm>
            <a:custGeom>
              <a:avLst/>
              <a:gdLst/>
              <a:ahLst/>
              <a:cxnLst/>
              <a:rect l="l" t="t" r="r" b="b"/>
              <a:pathLst>
                <a:path w="8192" h="8255" extrusionOk="0">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1" name="Google Shape;7531;p55"/>
            <p:cNvSpPr/>
            <p:nvPr/>
          </p:nvSpPr>
          <p:spPr>
            <a:xfrm>
              <a:off x="-55203525" y="4027500"/>
              <a:ext cx="317425" cy="196925"/>
            </a:xfrm>
            <a:custGeom>
              <a:avLst/>
              <a:gdLst/>
              <a:ahLst/>
              <a:cxnLst/>
              <a:rect l="l" t="t" r="r" b="b"/>
              <a:pathLst>
                <a:path w="12697" h="7877" extrusionOk="0">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2" name="Google Shape;7532;p55"/>
            <p:cNvSpPr/>
            <p:nvPr/>
          </p:nvSpPr>
          <p:spPr>
            <a:xfrm>
              <a:off x="-55128700" y="3983400"/>
              <a:ext cx="166200" cy="54350"/>
            </a:xfrm>
            <a:custGeom>
              <a:avLst/>
              <a:gdLst/>
              <a:ahLst/>
              <a:cxnLst/>
              <a:rect l="l" t="t" r="r" b="b"/>
              <a:pathLst>
                <a:path w="6648" h="2174" extrusionOk="0">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3" name="Google Shape;7533;p55"/>
          <p:cNvGrpSpPr/>
          <p:nvPr/>
        </p:nvGrpSpPr>
        <p:grpSpPr>
          <a:xfrm>
            <a:off x="6639727" y="2887174"/>
            <a:ext cx="335930" cy="358971"/>
            <a:chOff x="-53232900" y="3192625"/>
            <a:chExt cx="298525" cy="319000"/>
          </a:xfrm>
        </p:grpSpPr>
        <p:sp>
          <p:nvSpPr>
            <p:cNvPr id="7534" name="Google Shape;7534;p55"/>
            <p:cNvSpPr/>
            <p:nvPr/>
          </p:nvSpPr>
          <p:spPr>
            <a:xfrm>
              <a:off x="-52972975" y="3315500"/>
              <a:ext cx="37825" cy="55925"/>
            </a:xfrm>
            <a:custGeom>
              <a:avLst/>
              <a:gdLst/>
              <a:ahLst/>
              <a:cxnLst/>
              <a:rect l="l" t="t" r="r" b="b"/>
              <a:pathLst>
                <a:path w="1513" h="2237" extrusionOk="0">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5" name="Google Shape;7535;p55"/>
            <p:cNvSpPr/>
            <p:nvPr/>
          </p:nvSpPr>
          <p:spPr>
            <a:xfrm>
              <a:off x="-52978500" y="3259575"/>
              <a:ext cx="44125" cy="55950"/>
            </a:xfrm>
            <a:custGeom>
              <a:avLst/>
              <a:gdLst/>
              <a:ahLst/>
              <a:cxnLst/>
              <a:rect l="l" t="t" r="r" b="b"/>
              <a:pathLst>
                <a:path w="1765" h="2238" extrusionOk="0">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6" name="Google Shape;7536;p55"/>
            <p:cNvSpPr/>
            <p:nvPr/>
          </p:nvSpPr>
          <p:spPr>
            <a:xfrm>
              <a:off x="-53232900" y="3324950"/>
              <a:ext cx="242625" cy="55925"/>
            </a:xfrm>
            <a:custGeom>
              <a:avLst/>
              <a:gdLst/>
              <a:ahLst/>
              <a:cxnLst/>
              <a:rect l="l" t="t" r="r" b="b"/>
              <a:pathLst>
                <a:path w="9705" h="2237" extrusionOk="0">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7" name="Google Shape;7537;p55"/>
            <p:cNvSpPr/>
            <p:nvPr/>
          </p:nvSpPr>
          <p:spPr>
            <a:xfrm>
              <a:off x="-53232100" y="3399775"/>
              <a:ext cx="241825" cy="111850"/>
            </a:xfrm>
            <a:custGeom>
              <a:avLst/>
              <a:gdLst/>
              <a:ahLst/>
              <a:cxnLst/>
              <a:rect l="l" t="t" r="r" b="b"/>
              <a:pathLst>
                <a:path w="9673" h="4474" extrusionOk="0">
                  <a:moveTo>
                    <a:pt x="0" y="0"/>
                  </a:moveTo>
                  <a:cubicBezTo>
                    <a:pt x="158" y="2457"/>
                    <a:pt x="2269" y="4474"/>
                    <a:pt x="4821" y="4474"/>
                  </a:cubicBezTo>
                  <a:cubicBezTo>
                    <a:pt x="7372" y="4474"/>
                    <a:pt x="9452" y="2457"/>
                    <a:pt x="96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8" name="Google Shape;7538;p55"/>
            <p:cNvSpPr/>
            <p:nvPr/>
          </p:nvSpPr>
          <p:spPr>
            <a:xfrm>
              <a:off x="-53134450" y="3287125"/>
              <a:ext cx="44125" cy="18925"/>
            </a:xfrm>
            <a:custGeom>
              <a:avLst/>
              <a:gdLst/>
              <a:ahLst/>
              <a:cxnLst/>
              <a:rect l="l" t="t" r="r" b="b"/>
              <a:pathLst>
                <a:path w="1765" h="757" extrusionOk="0">
                  <a:moveTo>
                    <a:pt x="1" y="1"/>
                  </a:moveTo>
                  <a:lnTo>
                    <a:pt x="410" y="757"/>
                  </a:lnTo>
                  <a:lnTo>
                    <a:pt x="1419" y="757"/>
                  </a:lnTo>
                  <a:lnTo>
                    <a:pt x="17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9" name="Google Shape;7539;p55"/>
            <p:cNvSpPr/>
            <p:nvPr/>
          </p:nvSpPr>
          <p:spPr>
            <a:xfrm>
              <a:off x="-53232900" y="3287125"/>
              <a:ext cx="86675" cy="18925"/>
            </a:xfrm>
            <a:custGeom>
              <a:avLst/>
              <a:gdLst/>
              <a:ahLst/>
              <a:cxnLst/>
              <a:rect l="l" t="t" r="r" b="b"/>
              <a:pathLst>
                <a:path w="3467" h="757" extrusionOk="0">
                  <a:moveTo>
                    <a:pt x="127" y="1"/>
                  </a:moveTo>
                  <a:cubicBezTo>
                    <a:pt x="95" y="253"/>
                    <a:pt x="32" y="473"/>
                    <a:pt x="1" y="757"/>
                  </a:cubicBezTo>
                  <a:lnTo>
                    <a:pt x="3466" y="757"/>
                  </a:lnTo>
                  <a:lnTo>
                    <a:pt x="31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0" name="Google Shape;7540;p55"/>
            <p:cNvSpPr/>
            <p:nvPr/>
          </p:nvSpPr>
          <p:spPr>
            <a:xfrm>
              <a:off x="-53078525" y="3287125"/>
              <a:ext cx="86675" cy="18925"/>
            </a:xfrm>
            <a:custGeom>
              <a:avLst/>
              <a:gdLst/>
              <a:ahLst/>
              <a:cxnLst/>
              <a:rect l="l" t="t" r="r" b="b"/>
              <a:pathLst>
                <a:path w="3467" h="757" extrusionOk="0">
                  <a:moveTo>
                    <a:pt x="379" y="1"/>
                  </a:moveTo>
                  <a:lnTo>
                    <a:pt x="1" y="757"/>
                  </a:lnTo>
                  <a:lnTo>
                    <a:pt x="3466" y="757"/>
                  </a:lnTo>
                  <a:cubicBezTo>
                    <a:pt x="3466" y="536"/>
                    <a:pt x="3435" y="253"/>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1" name="Google Shape;7541;p55"/>
            <p:cNvSpPr/>
            <p:nvPr/>
          </p:nvSpPr>
          <p:spPr>
            <a:xfrm>
              <a:off x="-53224225" y="3192625"/>
              <a:ext cx="223700" cy="74850"/>
            </a:xfrm>
            <a:custGeom>
              <a:avLst/>
              <a:gdLst/>
              <a:ahLst/>
              <a:cxnLst/>
              <a:rect l="l" t="t" r="r" b="b"/>
              <a:pathLst>
                <a:path w="8948" h="2994" extrusionOk="0">
                  <a:moveTo>
                    <a:pt x="4506" y="0"/>
                  </a:moveTo>
                  <a:cubicBezTo>
                    <a:pt x="2489" y="0"/>
                    <a:pt x="756" y="1260"/>
                    <a:pt x="0" y="2993"/>
                  </a:cubicBezTo>
                  <a:lnTo>
                    <a:pt x="8948" y="2993"/>
                  </a:lnTo>
                  <a:cubicBezTo>
                    <a:pt x="8255" y="1260"/>
                    <a:pt x="6522"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2" name="Google Shape;7542;p55"/>
          <p:cNvGrpSpPr/>
          <p:nvPr/>
        </p:nvGrpSpPr>
        <p:grpSpPr>
          <a:xfrm>
            <a:off x="6629093" y="3358148"/>
            <a:ext cx="357198" cy="356326"/>
            <a:chOff x="-53242350" y="3584850"/>
            <a:chExt cx="317425" cy="316650"/>
          </a:xfrm>
        </p:grpSpPr>
        <p:sp>
          <p:nvSpPr>
            <p:cNvPr id="7543" name="Google Shape;7543;p55"/>
            <p:cNvSpPr/>
            <p:nvPr/>
          </p:nvSpPr>
          <p:spPr>
            <a:xfrm>
              <a:off x="-53202975" y="3584850"/>
              <a:ext cx="237900" cy="98475"/>
            </a:xfrm>
            <a:custGeom>
              <a:avLst/>
              <a:gdLst/>
              <a:ahLst/>
              <a:cxnLst/>
              <a:rect l="l" t="t" r="r" b="b"/>
              <a:pathLst>
                <a:path w="9516" h="3939" extrusionOk="0">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4" name="Google Shape;7544;p55"/>
            <p:cNvSpPr/>
            <p:nvPr/>
          </p:nvSpPr>
          <p:spPr>
            <a:xfrm>
              <a:off x="-53242350" y="3711650"/>
              <a:ext cx="80350" cy="155975"/>
            </a:xfrm>
            <a:custGeom>
              <a:avLst/>
              <a:gdLst/>
              <a:ahLst/>
              <a:cxnLst/>
              <a:rect l="l" t="t" r="r" b="b"/>
              <a:pathLst>
                <a:path w="3214" h="6239" extrusionOk="0">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5" name="Google Shape;7545;p55"/>
            <p:cNvSpPr/>
            <p:nvPr/>
          </p:nvSpPr>
          <p:spPr>
            <a:xfrm>
              <a:off x="-53206125" y="3686850"/>
              <a:ext cx="243400" cy="84700"/>
            </a:xfrm>
            <a:custGeom>
              <a:avLst/>
              <a:gdLst/>
              <a:ahLst/>
              <a:cxnLst/>
              <a:rect l="l" t="t" r="r" b="b"/>
              <a:pathLst>
                <a:path w="9736" h="3388" extrusionOk="0">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6" name="Google Shape;7546;p55"/>
            <p:cNvSpPr/>
            <p:nvPr/>
          </p:nvSpPr>
          <p:spPr>
            <a:xfrm>
              <a:off x="-53186425" y="3775450"/>
              <a:ext cx="205600" cy="126050"/>
            </a:xfrm>
            <a:custGeom>
              <a:avLst/>
              <a:gdLst/>
              <a:ahLst/>
              <a:cxnLst/>
              <a:rect l="l" t="t" r="r" b="b"/>
              <a:pathLst>
                <a:path w="8224" h="5042" extrusionOk="0">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7" name="Google Shape;7547;p55"/>
            <p:cNvSpPr/>
            <p:nvPr/>
          </p:nvSpPr>
          <p:spPr>
            <a:xfrm>
              <a:off x="-52962725" y="3710875"/>
              <a:ext cx="37800" cy="95325"/>
            </a:xfrm>
            <a:custGeom>
              <a:avLst/>
              <a:gdLst/>
              <a:ahLst/>
              <a:cxnLst/>
              <a:rect l="l" t="t" r="r" b="b"/>
              <a:pathLst>
                <a:path w="1512" h="3813" extrusionOk="0">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8" name="Google Shape;7548;p55"/>
          <p:cNvGrpSpPr/>
          <p:nvPr/>
        </p:nvGrpSpPr>
        <p:grpSpPr>
          <a:xfrm>
            <a:off x="6650362" y="3820849"/>
            <a:ext cx="314662" cy="358999"/>
            <a:chOff x="-53224225" y="3976300"/>
            <a:chExt cx="279625" cy="319025"/>
          </a:xfrm>
        </p:grpSpPr>
        <p:sp>
          <p:nvSpPr>
            <p:cNvPr id="7549" name="Google Shape;7549;p55"/>
            <p:cNvSpPr/>
            <p:nvPr/>
          </p:nvSpPr>
          <p:spPr>
            <a:xfrm>
              <a:off x="-53224225" y="4132250"/>
              <a:ext cx="18925" cy="63825"/>
            </a:xfrm>
            <a:custGeom>
              <a:avLst/>
              <a:gdLst/>
              <a:ahLst/>
              <a:cxnLst/>
              <a:rect l="l" t="t" r="r" b="b"/>
              <a:pathLst>
                <a:path w="757" h="2553" extrusionOk="0">
                  <a:moveTo>
                    <a:pt x="756" y="1"/>
                  </a:moveTo>
                  <a:cubicBezTo>
                    <a:pt x="315" y="284"/>
                    <a:pt x="0" y="757"/>
                    <a:pt x="0" y="1292"/>
                  </a:cubicBezTo>
                  <a:cubicBezTo>
                    <a:pt x="0" y="1796"/>
                    <a:pt x="315" y="2269"/>
                    <a:pt x="756" y="2552"/>
                  </a:cubicBezTo>
                  <a:lnTo>
                    <a:pt x="756" y="2395"/>
                  </a:lnTo>
                  <a:lnTo>
                    <a:pt x="7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0" name="Google Shape;7550;p55"/>
            <p:cNvSpPr/>
            <p:nvPr/>
          </p:nvSpPr>
          <p:spPr>
            <a:xfrm>
              <a:off x="-53185625" y="4014900"/>
              <a:ext cx="204800" cy="117375"/>
            </a:xfrm>
            <a:custGeom>
              <a:avLst/>
              <a:gdLst/>
              <a:ahLst/>
              <a:cxnLst/>
              <a:rect l="l" t="t" r="r" b="b"/>
              <a:pathLst>
                <a:path w="8192" h="4695" extrusionOk="0">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1" name="Google Shape;7551;p55"/>
            <p:cNvSpPr/>
            <p:nvPr/>
          </p:nvSpPr>
          <p:spPr>
            <a:xfrm>
              <a:off x="-53187200" y="4110200"/>
              <a:ext cx="205575" cy="185125"/>
            </a:xfrm>
            <a:custGeom>
              <a:avLst/>
              <a:gdLst/>
              <a:ahLst/>
              <a:cxnLst/>
              <a:rect l="l" t="t" r="r" b="b"/>
              <a:pathLst>
                <a:path w="8223" h="7405" extrusionOk="0">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2" name="Google Shape;7552;p55"/>
            <p:cNvSpPr/>
            <p:nvPr/>
          </p:nvSpPr>
          <p:spPr>
            <a:xfrm>
              <a:off x="-53020225" y="4211800"/>
              <a:ext cx="74825" cy="83525"/>
            </a:xfrm>
            <a:custGeom>
              <a:avLst/>
              <a:gdLst/>
              <a:ahLst/>
              <a:cxnLst/>
              <a:rect l="l" t="t" r="r" b="b"/>
              <a:pathLst>
                <a:path w="2993" h="3341" extrusionOk="0">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3" name="Google Shape;7553;p55"/>
            <p:cNvSpPr/>
            <p:nvPr/>
          </p:nvSpPr>
          <p:spPr>
            <a:xfrm>
              <a:off x="-53224225" y="4211025"/>
              <a:ext cx="74850" cy="83500"/>
            </a:xfrm>
            <a:custGeom>
              <a:avLst/>
              <a:gdLst/>
              <a:ahLst/>
              <a:cxnLst/>
              <a:rect l="l" t="t" r="r" b="b"/>
              <a:pathLst>
                <a:path w="2994" h="3340" extrusionOk="0">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4" name="Google Shape;7554;p55"/>
            <p:cNvSpPr/>
            <p:nvPr/>
          </p:nvSpPr>
          <p:spPr>
            <a:xfrm>
              <a:off x="-52962725" y="4131475"/>
              <a:ext cx="18125" cy="63800"/>
            </a:xfrm>
            <a:custGeom>
              <a:avLst/>
              <a:gdLst/>
              <a:ahLst/>
              <a:cxnLst/>
              <a:rect l="l" t="t" r="r" b="b"/>
              <a:pathLst>
                <a:path w="725" h="2552" extrusionOk="0">
                  <a:moveTo>
                    <a:pt x="0" y="0"/>
                  </a:moveTo>
                  <a:lnTo>
                    <a:pt x="0" y="2394"/>
                  </a:lnTo>
                  <a:lnTo>
                    <a:pt x="0" y="2552"/>
                  </a:lnTo>
                  <a:cubicBezTo>
                    <a:pt x="410" y="2300"/>
                    <a:pt x="725" y="1827"/>
                    <a:pt x="725" y="1292"/>
                  </a:cubicBezTo>
                  <a:cubicBezTo>
                    <a:pt x="725" y="725"/>
                    <a:pt x="410"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5" name="Google Shape;7555;p55"/>
            <p:cNvSpPr/>
            <p:nvPr/>
          </p:nvSpPr>
          <p:spPr>
            <a:xfrm>
              <a:off x="-53125775" y="3976300"/>
              <a:ext cx="82725" cy="26800"/>
            </a:xfrm>
            <a:custGeom>
              <a:avLst/>
              <a:gdLst/>
              <a:ahLst/>
              <a:cxnLst/>
              <a:rect l="l" t="t" r="r" b="b"/>
              <a:pathLst>
                <a:path w="3309" h="1072" extrusionOk="0">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6" name="Google Shape;7556;p55"/>
          <p:cNvGrpSpPr/>
          <p:nvPr/>
        </p:nvGrpSpPr>
        <p:grpSpPr>
          <a:xfrm>
            <a:off x="7961258" y="3828529"/>
            <a:ext cx="358971" cy="358408"/>
            <a:chOff x="-52043575" y="3983125"/>
            <a:chExt cx="319000" cy="318500"/>
          </a:xfrm>
        </p:grpSpPr>
        <p:sp>
          <p:nvSpPr>
            <p:cNvPr id="7557" name="Google Shape;7557;p55"/>
            <p:cNvSpPr/>
            <p:nvPr/>
          </p:nvSpPr>
          <p:spPr>
            <a:xfrm>
              <a:off x="-52043575" y="3983200"/>
              <a:ext cx="55150" cy="105750"/>
            </a:xfrm>
            <a:custGeom>
              <a:avLst/>
              <a:gdLst/>
              <a:ahLst/>
              <a:cxnLst/>
              <a:rect l="l" t="t" r="r" b="b"/>
              <a:pathLst>
                <a:path w="2206" h="4230" extrusionOk="0">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8" name="Google Shape;7558;p55"/>
            <p:cNvSpPr/>
            <p:nvPr/>
          </p:nvSpPr>
          <p:spPr>
            <a:xfrm>
              <a:off x="-51985300" y="3983400"/>
              <a:ext cx="204800" cy="129975"/>
            </a:xfrm>
            <a:custGeom>
              <a:avLst/>
              <a:gdLst/>
              <a:ahLst/>
              <a:cxnLst/>
              <a:rect l="l" t="t" r="r" b="b"/>
              <a:pathLst>
                <a:path w="8192" h="5199" extrusionOk="0">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9" name="Google Shape;7559;p55"/>
            <p:cNvSpPr/>
            <p:nvPr/>
          </p:nvSpPr>
          <p:spPr>
            <a:xfrm>
              <a:off x="-51855350" y="3987325"/>
              <a:ext cx="74075" cy="89825"/>
            </a:xfrm>
            <a:custGeom>
              <a:avLst/>
              <a:gdLst/>
              <a:ahLst/>
              <a:cxnLst/>
              <a:rect l="l" t="t" r="r" b="b"/>
              <a:pathLst>
                <a:path w="2963" h="3593" extrusionOk="0">
                  <a:moveTo>
                    <a:pt x="1" y="1"/>
                  </a:moveTo>
                  <a:lnTo>
                    <a:pt x="1" y="3592"/>
                  </a:lnTo>
                  <a:lnTo>
                    <a:pt x="2962" y="3592"/>
                  </a:lnTo>
                  <a:cubicBezTo>
                    <a:pt x="2836" y="2647"/>
                    <a:pt x="2427" y="1733"/>
                    <a:pt x="1765" y="1009"/>
                  </a:cubicBezTo>
                  <a:cubicBezTo>
                    <a:pt x="1261" y="505"/>
                    <a:pt x="66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0" name="Google Shape;7560;p55"/>
            <p:cNvSpPr/>
            <p:nvPr/>
          </p:nvSpPr>
          <p:spPr>
            <a:xfrm>
              <a:off x="-51985300" y="3987325"/>
              <a:ext cx="74050" cy="89825"/>
            </a:xfrm>
            <a:custGeom>
              <a:avLst/>
              <a:gdLst/>
              <a:ahLst/>
              <a:cxnLst/>
              <a:rect l="l" t="t" r="r" b="b"/>
              <a:pathLst>
                <a:path w="2962" h="3593" extrusionOk="0">
                  <a:moveTo>
                    <a:pt x="2962" y="1"/>
                  </a:moveTo>
                  <a:cubicBezTo>
                    <a:pt x="1324" y="473"/>
                    <a:pt x="158" y="1891"/>
                    <a:pt x="1" y="3592"/>
                  </a:cubicBezTo>
                  <a:lnTo>
                    <a:pt x="2962" y="359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1" name="Google Shape;7561;p55"/>
            <p:cNvSpPr/>
            <p:nvPr/>
          </p:nvSpPr>
          <p:spPr>
            <a:xfrm>
              <a:off x="-51985300" y="4190350"/>
              <a:ext cx="204800" cy="111275"/>
            </a:xfrm>
            <a:custGeom>
              <a:avLst/>
              <a:gdLst/>
              <a:ahLst/>
              <a:cxnLst/>
              <a:rect l="l" t="t" r="r" b="b"/>
              <a:pathLst>
                <a:path w="8192" h="4451" extrusionOk="0">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2" name="Google Shape;7562;p55"/>
            <p:cNvSpPr/>
            <p:nvPr/>
          </p:nvSpPr>
          <p:spPr>
            <a:xfrm>
              <a:off x="-51985300" y="4133050"/>
              <a:ext cx="204800" cy="55925"/>
            </a:xfrm>
            <a:custGeom>
              <a:avLst/>
              <a:gdLst/>
              <a:ahLst/>
              <a:cxnLst/>
              <a:rect l="l" t="t" r="r" b="b"/>
              <a:pathLst>
                <a:path w="8192" h="2237" extrusionOk="0">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3" name="Google Shape;7563;p55"/>
            <p:cNvSpPr/>
            <p:nvPr/>
          </p:nvSpPr>
          <p:spPr>
            <a:xfrm>
              <a:off x="-51780525" y="3983125"/>
              <a:ext cx="55950" cy="105825"/>
            </a:xfrm>
            <a:custGeom>
              <a:avLst/>
              <a:gdLst/>
              <a:ahLst/>
              <a:cxnLst/>
              <a:rect l="l" t="t" r="r" b="b"/>
              <a:pathLst>
                <a:path w="2238" h="4233" extrusionOk="0">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4" name="Google Shape;7564;p55"/>
            <p:cNvSpPr/>
            <p:nvPr/>
          </p:nvSpPr>
          <p:spPr>
            <a:xfrm>
              <a:off x="-52023900" y="4139350"/>
              <a:ext cx="18925" cy="63800"/>
            </a:xfrm>
            <a:custGeom>
              <a:avLst/>
              <a:gdLst/>
              <a:ahLst/>
              <a:cxnLst/>
              <a:rect l="l" t="t" r="r" b="b"/>
              <a:pathLst>
                <a:path w="757" h="2552" extrusionOk="0">
                  <a:moveTo>
                    <a:pt x="757" y="0"/>
                  </a:moveTo>
                  <a:cubicBezTo>
                    <a:pt x="316" y="221"/>
                    <a:pt x="1" y="693"/>
                    <a:pt x="1" y="1260"/>
                  </a:cubicBezTo>
                  <a:cubicBezTo>
                    <a:pt x="1" y="1796"/>
                    <a:pt x="316" y="2268"/>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5" name="Google Shape;7565;p55"/>
            <p:cNvSpPr/>
            <p:nvPr/>
          </p:nvSpPr>
          <p:spPr>
            <a:xfrm>
              <a:off x="-51763200" y="4139350"/>
              <a:ext cx="18925" cy="63800"/>
            </a:xfrm>
            <a:custGeom>
              <a:avLst/>
              <a:gdLst/>
              <a:ahLst/>
              <a:cxnLst/>
              <a:rect l="l" t="t" r="r" b="b"/>
              <a:pathLst>
                <a:path w="757" h="2552" extrusionOk="0">
                  <a:moveTo>
                    <a:pt x="1" y="0"/>
                  </a:moveTo>
                  <a:lnTo>
                    <a:pt x="1" y="2552"/>
                  </a:lnTo>
                  <a:cubicBezTo>
                    <a:pt x="442" y="2268"/>
                    <a:pt x="757" y="1796"/>
                    <a:pt x="757" y="1260"/>
                  </a:cubicBezTo>
                  <a:cubicBezTo>
                    <a:pt x="757" y="693"/>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6" name="Google Shape;7566;p55"/>
          <p:cNvGrpSpPr/>
          <p:nvPr/>
        </p:nvGrpSpPr>
        <p:grpSpPr>
          <a:xfrm>
            <a:off x="6215199" y="1532546"/>
            <a:ext cx="314662" cy="358971"/>
            <a:chOff x="-56766175" y="3198925"/>
            <a:chExt cx="279625" cy="319000"/>
          </a:xfrm>
        </p:grpSpPr>
        <p:sp>
          <p:nvSpPr>
            <p:cNvPr id="7567" name="Google Shape;7567;p55"/>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8" name="Google Shape;7568;p55"/>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9" name="Google Shape;7569;p55"/>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0" name="Google Shape;7570;p55"/>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1" name="Google Shape;7571;p55"/>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2" name="Google Shape;7572;p55"/>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3" name="Google Shape;7573;p55"/>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4" name="Google Shape;7574;p55"/>
          <p:cNvGrpSpPr/>
          <p:nvPr/>
        </p:nvGrpSpPr>
        <p:grpSpPr>
          <a:xfrm>
            <a:off x="6214313" y="1987846"/>
            <a:ext cx="316434" cy="358099"/>
            <a:chOff x="-56766175" y="3590375"/>
            <a:chExt cx="281200" cy="318225"/>
          </a:xfrm>
        </p:grpSpPr>
        <p:sp>
          <p:nvSpPr>
            <p:cNvPr id="7575" name="Google Shape;7575;p55"/>
            <p:cNvSpPr/>
            <p:nvPr/>
          </p:nvSpPr>
          <p:spPr>
            <a:xfrm>
              <a:off x="-56766175" y="3632900"/>
              <a:ext cx="281200" cy="275700"/>
            </a:xfrm>
            <a:custGeom>
              <a:avLst/>
              <a:gdLst/>
              <a:ahLst/>
              <a:cxnLst/>
              <a:rect l="l" t="t" r="r" b="b"/>
              <a:pathLst>
                <a:path w="11248" h="11028" extrusionOk="0">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6" name="Google Shape;7576;p55"/>
            <p:cNvSpPr/>
            <p:nvPr/>
          </p:nvSpPr>
          <p:spPr>
            <a:xfrm>
              <a:off x="-56709475" y="3722700"/>
              <a:ext cx="167800" cy="153600"/>
            </a:xfrm>
            <a:custGeom>
              <a:avLst/>
              <a:gdLst/>
              <a:ahLst/>
              <a:cxnLst/>
              <a:rect l="l" t="t" r="r" b="b"/>
              <a:pathLst>
                <a:path w="6712" h="6144" extrusionOk="0">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7" name="Google Shape;7577;p55"/>
            <p:cNvSpPr/>
            <p:nvPr/>
          </p:nvSpPr>
          <p:spPr>
            <a:xfrm>
              <a:off x="-56654325" y="3833750"/>
              <a:ext cx="55150" cy="55950"/>
            </a:xfrm>
            <a:custGeom>
              <a:avLst/>
              <a:gdLst/>
              <a:ahLst/>
              <a:cxnLst/>
              <a:rect l="l" t="t" r="r" b="b"/>
              <a:pathLst>
                <a:path w="2206" h="2238" extrusionOk="0">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8" name="Google Shape;7578;p55"/>
            <p:cNvSpPr/>
            <p:nvPr/>
          </p:nvSpPr>
          <p:spPr>
            <a:xfrm>
              <a:off x="-56710250" y="3590375"/>
              <a:ext cx="167775" cy="74850"/>
            </a:xfrm>
            <a:custGeom>
              <a:avLst/>
              <a:gdLst/>
              <a:ahLst/>
              <a:cxnLst/>
              <a:rect l="l" t="t" r="r" b="b"/>
              <a:pathLst>
                <a:path w="6711" h="2994" extrusionOk="0">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9" name="Google Shape;7579;p55"/>
          <p:cNvGrpSpPr/>
          <p:nvPr/>
        </p:nvGrpSpPr>
        <p:grpSpPr>
          <a:xfrm>
            <a:off x="6251269" y="2429217"/>
            <a:ext cx="272126" cy="358099"/>
            <a:chOff x="-56747275" y="3982600"/>
            <a:chExt cx="241825" cy="318225"/>
          </a:xfrm>
        </p:grpSpPr>
        <p:sp>
          <p:nvSpPr>
            <p:cNvPr id="7580" name="Google Shape;7580;p55"/>
            <p:cNvSpPr/>
            <p:nvPr/>
          </p:nvSpPr>
          <p:spPr>
            <a:xfrm>
              <a:off x="-56635425" y="4076325"/>
              <a:ext cx="18125" cy="37050"/>
            </a:xfrm>
            <a:custGeom>
              <a:avLst/>
              <a:gdLst/>
              <a:ahLst/>
              <a:cxnLst/>
              <a:rect l="l" t="t" r="r" b="b"/>
              <a:pathLst>
                <a:path w="725" h="1482" extrusionOk="0">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1" name="Google Shape;7581;p55"/>
            <p:cNvSpPr/>
            <p:nvPr/>
          </p:nvSpPr>
          <p:spPr>
            <a:xfrm>
              <a:off x="-56618900" y="3991275"/>
              <a:ext cx="113450" cy="136250"/>
            </a:xfrm>
            <a:custGeom>
              <a:avLst/>
              <a:gdLst/>
              <a:ahLst/>
              <a:cxnLst/>
              <a:rect l="l" t="t" r="r" b="b"/>
              <a:pathLst>
                <a:path w="4538" h="5450" extrusionOk="0">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2" name="Google Shape;7582;p55"/>
            <p:cNvSpPr/>
            <p:nvPr/>
          </p:nvSpPr>
          <p:spPr>
            <a:xfrm>
              <a:off x="-56601550" y="4094450"/>
              <a:ext cx="31525" cy="19700"/>
            </a:xfrm>
            <a:custGeom>
              <a:avLst/>
              <a:gdLst/>
              <a:ahLst/>
              <a:cxnLst/>
              <a:rect l="l" t="t" r="r" b="b"/>
              <a:pathLst>
                <a:path w="1261" h="788" extrusionOk="0">
                  <a:moveTo>
                    <a:pt x="158" y="0"/>
                  </a:moveTo>
                  <a:lnTo>
                    <a:pt x="158" y="63"/>
                  </a:lnTo>
                  <a:cubicBezTo>
                    <a:pt x="158" y="315"/>
                    <a:pt x="95" y="567"/>
                    <a:pt x="0" y="788"/>
                  </a:cubicBezTo>
                  <a:lnTo>
                    <a:pt x="1260" y="788"/>
                  </a:lnTo>
                  <a:lnTo>
                    <a:pt x="1260" y="756"/>
                  </a:lnTo>
                  <a:lnTo>
                    <a:pt x="1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3" name="Google Shape;7583;p55"/>
            <p:cNvSpPr/>
            <p:nvPr/>
          </p:nvSpPr>
          <p:spPr>
            <a:xfrm>
              <a:off x="-56688200" y="4085775"/>
              <a:ext cx="37050" cy="27600"/>
            </a:xfrm>
            <a:custGeom>
              <a:avLst/>
              <a:gdLst/>
              <a:ahLst/>
              <a:cxnLst/>
              <a:rect l="l" t="t" r="r" b="b"/>
              <a:pathLst>
                <a:path w="1482" h="1104" extrusionOk="0">
                  <a:moveTo>
                    <a:pt x="1355" y="1"/>
                  </a:moveTo>
                  <a:lnTo>
                    <a:pt x="1" y="1103"/>
                  </a:lnTo>
                  <a:lnTo>
                    <a:pt x="1481" y="1103"/>
                  </a:lnTo>
                  <a:cubicBezTo>
                    <a:pt x="1418" y="883"/>
                    <a:pt x="1324" y="631"/>
                    <a:pt x="1324" y="347"/>
                  </a:cubicBezTo>
                  <a:cubicBezTo>
                    <a:pt x="1324" y="253"/>
                    <a:pt x="1324" y="127"/>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4" name="Google Shape;7584;p55"/>
            <p:cNvSpPr/>
            <p:nvPr/>
          </p:nvSpPr>
          <p:spPr>
            <a:xfrm>
              <a:off x="-56747275" y="3982600"/>
              <a:ext cx="189850" cy="143850"/>
            </a:xfrm>
            <a:custGeom>
              <a:avLst/>
              <a:gdLst/>
              <a:ahLst/>
              <a:cxnLst/>
              <a:rect l="l" t="t" r="r" b="b"/>
              <a:pathLst>
                <a:path w="7594" h="5754" extrusionOk="0">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5" name="Google Shape;7585;p55"/>
            <p:cNvSpPr/>
            <p:nvPr/>
          </p:nvSpPr>
          <p:spPr>
            <a:xfrm>
              <a:off x="-56654325" y="4217500"/>
              <a:ext cx="55150" cy="83325"/>
            </a:xfrm>
            <a:custGeom>
              <a:avLst/>
              <a:gdLst/>
              <a:ahLst/>
              <a:cxnLst/>
              <a:rect l="l" t="t" r="r" b="b"/>
              <a:pathLst>
                <a:path w="2206" h="3333" extrusionOk="0">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6" name="Google Shape;7586;p55"/>
            <p:cNvSpPr/>
            <p:nvPr/>
          </p:nvSpPr>
          <p:spPr>
            <a:xfrm>
              <a:off x="-56729150" y="4132250"/>
              <a:ext cx="204800" cy="157550"/>
            </a:xfrm>
            <a:custGeom>
              <a:avLst/>
              <a:gdLst/>
              <a:ahLst/>
              <a:cxnLst/>
              <a:rect l="l" t="t" r="r" b="b"/>
              <a:pathLst>
                <a:path w="8192" h="6302" extrusionOk="0">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7" name="Google Shape;7587;p55"/>
          <p:cNvGrpSpPr/>
          <p:nvPr/>
        </p:nvGrpSpPr>
        <p:grpSpPr>
          <a:xfrm>
            <a:off x="4859020" y="3371455"/>
            <a:ext cx="358999" cy="342991"/>
            <a:chOff x="-54812875" y="3596675"/>
            <a:chExt cx="319025" cy="304800"/>
          </a:xfrm>
        </p:grpSpPr>
        <p:sp>
          <p:nvSpPr>
            <p:cNvPr id="7588" name="Google Shape;7588;p55"/>
            <p:cNvSpPr/>
            <p:nvPr/>
          </p:nvSpPr>
          <p:spPr>
            <a:xfrm>
              <a:off x="-54812875" y="3607700"/>
              <a:ext cx="74850" cy="293775"/>
            </a:xfrm>
            <a:custGeom>
              <a:avLst/>
              <a:gdLst/>
              <a:ahLst/>
              <a:cxnLst/>
              <a:rect l="l" t="t" r="r" b="b"/>
              <a:pathLst>
                <a:path w="2994" h="11751" extrusionOk="0">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9" name="Google Shape;7589;p55"/>
            <p:cNvSpPr/>
            <p:nvPr/>
          </p:nvSpPr>
          <p:spPr>
            <a:xfrm>
              <a:off x="-54662425" y="3621875"/>
              <a:ext cx="18125" cy="61450"/>
            </a:xfrm>
            <a:custGeom>
              <a:avLst/>
              <a:gdLst/>
              <a:ahLst/>
              <a:cxnLst/>
              <a:rect l="l" t="t" r="r" b="b"/>
              <a:pathLst>
                <a:path w="725" h="2458" extrusionOk="0">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0" name="Google Shape;7590;p55"/>
            <p:cNvSpPr/>
            <p:nvPr/>
          </p:nvSpPr>
          <p:spPr>
            <a:xfrm>
              <a:off x="-54737250" y="3652600"/>
              <a:ext cx="66175" cy="37825"/>
            </a:xfrm>
            <a:custGeom>
              <a:avLst/>
              <a:gdLst/>
              <a:ahLst/>
              <a:cxnLst/>
              <a:rect l="l" t="t" r="r" b="b"/>
              <a:pathLst>
                <a:path w="2647" h="1513" extrusionOk="0">
                  <a:moveTo>
                    <a:pt x="0" y="0"/>
                  </a:moveTo>
                  <a:lnTo>
                    <a:pt x="599" y="1512"/>
                  </a:lnTo>
                  <a:lnTo>
                    <a:pt x="2647" y="1512"/>
                  </a:lnTo>
                  <a:cubicBezTo>
                    <a:pt x="2458" y="1103"/>
                    <a:pt x="2206" y="599"/>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1" name="Google Shape;7591;p55"/>
            <p:cNvSpPr/>
            <p:nvPr/>
          </p:nvSpPr>
          <p:spPr>
            <a:xfrm>
              <a:off x="-54568700" y="3608475"/>
              <a:ext cx="74850" cy="293000"/>
            </a:xfrm>
            <a:custGeom>
              <a:avLst/>
              <a:gdLst/>
              <a:ahLst/>
              <a:cxnLst/>
              <a:rect l="l" t="t" r="r" b="b"/>
              <a:pathLst>
                <a:path w="2994" h="11720" extrusionOk="0">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2" name="Google Shape;7592;p55"/>
            <p:cNvSpPr/>
            <p:nvPr/>
          </p:nvSpPr>
          <p:spPr>
            <a:xfrm>
              <a:off x="-54636450" y="3652600"/>
              <a:ext cx="66975" cy="37825"/>
            </a:xfrm>
            <a:custGeom>
              <a:avLst/>
              <a:gdLst/>
              <a:ahLst/>
              <a:cxnLst/>
              <a:rect l="l" t="t" r="r" b="b"/>
              <a:pathLst>
                <a:path w="2679" h="1513" extrusionOk="0">
                  <a:moveTo>
                    <a:pt x="411" y="0"/>
                  </a:moveTo>
                  <a:cubicBezTo>
                    <a:pt x="411" y="599"/>
                    <a:pt x="221" y="1103"/>
                    <a:pt x="1" y="1512"/>
                  </a:cubicBezTo>
                  <a:lnTo>
                    <a:pt x="2080" y="1512"/>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3" name="Google Shape;7593;p55"/>
            <p:cNvSpPr/>
            <p:nvPr/>
          </p:nvSpPr>
          <p:spPr>
            <a:xfrm>
              <a:off x="-54760100" y="3596675"/>
              <a:ext cx="212675" cy="37025"/>
            </a:xfrm>
            <a:custGeom>
              <a:avLst/>
              <a:gdLst/>
              <a:ahLst/>
              <a:cxnLst/>
              <a:rect l="l" t="t" r="r" b="b"/>
              <a:pathLst>
                <a:path w="8507" h="1481" extrusionOk="0">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4" name="Google Shape;7594;p55"/>
            <p:cNvSpPr/>
            <p:nvPr/>
          </p:nvSpPr>
          <p:spPr>
            <a:xfrm>
              <a:off x="-54738050" y="3708500"/>
              <a:ext cx="169375" cy="186700"/>
            </a:xfrm>
            <a:custGeom>
              <a:avLst/>
              <a:gdLst/>
              <a:ahLst/>
              <a:cxnLst/>
              <a:rect l="l" t="t" r="r" b="b"/>
              <a:pathLst>
                <a:path w="6775" h="7468" extrusionOk="0">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95" name="Google Shape;7595;p55"/>
          <p:cNvSpPr/>
          <p:nvPr/>
        </p:nvSpPr>
        <p:spPr>
          <a:xfrm>
            <a:off x="5033910" y="3745725"/>
            <a:ext cx="8018" cy="900"/>
          </a:xfrm>
          <a:custGeom>
            <a:avLst/>
            <a:gdLst/>
            <a:ahLst/>
            <a:cxnLst/>
            <a:rect l="l" t="t" r="r" b="b"/>
            <a:pathLst>
              <a:path w="285" h="32" extrusionOk="0">
                <a:moveTo>
                  <a:pt x="1" y="0"/>
                </a:moveTo>
                <a:cubicBezTo>
                  <a:pt x="95" y="32"/>
                  <a:pt x="158" y="32"/>
                  <a:pt x="284" y="32"/>
                </a:cubicBezTo>
                <a:cubicBezTo>
                  <a:pt x="221" y="32"/>
                  <a:pt x="127"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6" name="Google Shape;7596;p55"/>
          <p:cNvSpPr/>
          <p:nvPr/>
        </p:nvSpPr>
        <p:spPr>
          <a:xfrm>
            <a:off x="5034361" y="3746598"/>
            <a:ext cx="7118" cy="928"/>
          </a:xfrm>
          <a:custGeom>
            <a:avLst/>
            <a:gdLst/>
            <a:ahLst/>
            <a:cxnLst/>
            <a:rect l="l" t="t" r="r" b="b"/>
            <a:pathLst>
              <a:path w="253" h="33" extrusionOk="0">
                <a:moveTo>
                  <a:pt x="253" y="1"/>
                </a:moveTo>
                <a:lnTo>
                  <a:pt x="253" y="1"/>
                </a:lnTo>
                <a:cubicBezTo>
                  <a:pt x="189" y="1"/>
                  <a:pt x="64" y="1"/>
                  <a:pt x="1" y="32"/>
                </a:cubicBezTo>
                <a:cubicBezTo>
                  <a:pt x="95" y="1"/>
                  <a:pt x="190" y="1"/>
                  <a:pt x="2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97" name="Google Shape;7597;p55"/>
          <p:cNvGrpSpPr/>
          <p:nvPr/>
        </p:nvGrpSpPr>
        <p:grpSpPr>
          <a:xfrm>
            <a:off x="4881188" y="3827938"/>
            <a:ext cx="314662" cy="358099"/>
            <a:chOff x="-54793175" y="3982600"/>
            <a:chExt cx="279625" cy="318225"/>
          </a:xfrm>
        </p:grpSpPr>
        <p:sp>
          <p:nvSpPr>
            <p:cNvPr id="7598" name="Google Shape;7598;p55"/>
            <p:cNvSpPr/>
            <p:nvPr/>
          </p:nvSpPr>
          <p:spPr>
            <a:xfrm>
              <a:off x="-54646675" y="3982600"/>
              <a:ext cx="113425" cy="111075"/>
            </a:xfrm>
            <a:custGeom>
              <a:avLst/>
              <a:gdLst/>
              <a:ahLst/>
              <a:cxnLst/>
              <a:rect l="l" t="t" r="r" b="b"/>
              <a:pathLst>
                <a:path w="4537" h="4443" extrusionOk="0">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9" name="Google Shape;7599;p55"/>
            <p:cNvSpPr/>
            <p:nvPr/>
          </p:nvSpPr>
          <p:spPr>
            <a:xfrm>
              <a:off x="-54644325" y="4003075"/>
              <a:ext cx="36250" cy="90600"/>
            </a:xfrm>
            <a:custGeom>
              <a:avLst/>
              <a:gdLst/>
              <a:ahLst/>
              <a:cxnLst/>
              <a:rect l="l" t="t" r="r" b="b"/>
              <a:pathLst>
                <a:path w="1450" h="3624" extrusionOk="0">
                  <a:moveTo>
                    <a:pt x="1" y="1"/>
                  </a:moveTo>
                  <a:lnTo>
                    <a:pt x="1" y="3624"/>
                  </a:lnTo>
                  <a:lnTo>
                    <a:pt x="1450" y="3624"/>
                  </a:lnTo>
                  <a:cubicBezTo>
                    <a:pt x="1419" y="1765"/>
                    <a:pt x="726" y="37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0" name="Google Shape;7600;p55"/>
            <p:cNvSpPr/>
            <p:nvPr/>
          </p:nvSpPr>
          <p:spPr>
            <a:xfrm>
              <a:off x="-54773475" y="3983400"/>
              <a:ext cx="113425" cy="111075"/>
            </a:xfrm>
            <a:custGeom>
              <a:avLst/>
              <a:gdLst/>
              <a:ahLst/>
              <a:cxnLst/>
              <a:rect l="l" t="t" r="r" b="b"/>
              <a:pathLst>
                <a:path w="4537" h="4443" extrusionOk="0">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1" name="Google Shape;7601;p55"/>
            <p:cNvSpPr/>
            <p:nvPr/>
          </p:nvSpPr>
          <p:spPr>
            <a:xfrm>
              <a:off x="-54699450" y="4003075"/>
              <a:ext cx="36250" cy="90600"/>
            </a:xfrm>
            <a:custGeom>
              <a:avLst/>
              <a:gdLst/>
              <a:ahLst/>
              <a:cxnLst/>
              <a:rect l="l" t="t" r="r" b="b"/>
              <a:pathLst>
                <a:path w="1450" h="3624" extrusionOk="0">
                  <a:moveTo>
                    <a:pt x="1450" y="1"/>
                  </a:moveTo>
                  <a:cubicBezTo>
                    <a:pt x="725" y="379"/>
                    <a:pt x="64" y="1765"/>
                    <a:pt x="1" y="3624"/>
                  </a:cubicBezTo>
                  <a:lnTo>
                    <a:pt x="1450" y="3624"/>
                  </a:lnTo>
                  <a:lnTo>
                    <a:pt x="14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2" name="Google Shape;7602;p55"/>
            <p:cNvSpPr/>
            <p:nvPr/>
          </p:nvSpPr>
          <p:spPr>
            <a:xfrm>
              <a:off x="-54756150" y="4112550"/>
              <a:ext cx="204800" cy="188275"/>
            </a:xfrm>
            <a:custGeom>
              <a:avLst/>
              <a:gdLst/>
              <a:ahLst/>
              <a:cxnLst/>
              <a:rect l="l" t="t" r="r" b="b"/>
              <a:pathLst>
                <a:path w="8192" h="7531" extrusionOk="0">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3" name="Google Shape;7603;p55"/>
            <p:cNvSpPr/>
            <p:nvPr/>
          </p:nvSpPr>
          <p:spPr>
            <a:xfrm>
              <a:off x="-54532475" y="4136975"/>
              <a:ext cx="18925" cy="63825"/>
            </a:xfrm>
            <a:custGeom>
              <a:avLst/>
              <a:gdLst/>
              <a:ahLst/>
              <a:cxnLst/>
              <a:rect l="l" t="t" r="r" b="b"/>
              <a:pathLst>
                <a:path w="757" h="2553" extrusionOk="0">
                  <a:moveTo>
                    <a:pt x="1" y="1"/>
                  </a:moveTo>
                  <a:lnTo>
                    <a:pt x="1" y="2552"/>
                  </a:lnTo>
                  <a:cubicBezTo>
                    <a:pt x="442" y="2300"/>
                    <a:pt x="757" y="1828"/>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4" name="Google Shape;7604;p55"/>
            <p:cNvSpPr/>
            <p:nvPr/>
          </p:nvSpPr>
          <p:spPr>
            <a:xfrm>
              <a:off x="-54793175" y="4136975"/>
              <a:ext cx="18925" cy="65400"/>
            </a:xfrm>
            <a:custGeom>
              <a:avLst/>
              <a:gdLst/>
              <a:ahLst/>
              <a:cxnLst/>
              <a:rect l="l" t="t" r="r" b="b"/>
              <a:pathLst>
                <a:path w="757" h="2616" extrusionOk="0">
                  <a:moveTo>
                    <a:pt x="757" y="1"/>
                  </a:moveTo>
                  <a:cubicBezTo>
                    <a:pt x="316" y="284"/>
                    <a:pt x="0" y="757"/>
                    <a:pt x="0" y="1292"/>
                  </a:cubicBezTo>
                  <a:cubicBezTo>
                    <a:pt x="0"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5" name="Google Shape;7605;p55"/>
          <p:cNvGrpSpPr/>
          <p:nvPr/>
        </p:nvGrpSpPr>
        <p:grpSpPr>
          <a:xfrm>
            <a:off x="7092647" y="2887174"/>
            <a:ext cx="314662" cy="358099"/>
            <a:chOff x="-52832000" y="3192625"/>
            <a:chExt cx="279625" cy="318225"/>
          </a:xfrm>
        </p:grpSpPr>
        <p:sp>
          <p:nvSpPr>
            <p:cNvPr id="7606" name="Google Shape;7606;p55"/>
            <p:cNvSpPr/>
            <p:nvPr/>
          </p:nvSpPr>
          <p:spPr>
            <a:xfrm>
              <a:off x="-52574450" y="3306025"/>
              <a:ext cx="22075" cy="110300"/>
            </a:xfrm>
            <a:custGeom>
              <a:avLst/>
              <a:gdLst/>
              <a:ahLst/>
              <a:cxnLst/>
              <a:rect l="l" t="t" r="r" b="b"/>
              <a:pathLst>
                <a:path w="883" h="4412" extrusionOk="0">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7" name="Google Shape;7607;p55"/>
            <p:cNvSpPr/>
            <p:nvPr/>
          </p:nvSpPr>
          <p:spPr>
            <a:xfrm>
              <a:off x="-52826475" y="3192625"/>
              <a:ext cx="267800" cy="100050"/>
            </a:xfrm>
            <a:custGeom>
              <a:avLst/>
              <a:gdLst/>
              <a:ahLst/>
              <a:cxnLst/>
              <a:rect l="l" t="t" r="r" b="b"/>
              <a:pathLst>
                <a:path w="10712" h="4002" extrusionOk="0">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8" name="Google Shape;7608;p55"/>
            <p:cNvSpPr/>
            <p:nvPr/>
          </p:nvSpPr>
          <p:spPr>
            <a:xfrm>
              <a:off x="-52794975" y="3361175"/>
              <a:ext cx="204800" cy="149675"/>
            </a:xfrm>
            <a:custGeom>
              <a:avLst/>
              <a:gdLst/>
              <a:ahLst/>
              <a:cxnLst/>
              <a:rect l="l" t="t" r="r" b="b"/>
              <a:pathLst>
                <a:path w="8192" h="5987" extrusionOk="0">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9" name="Google Shape;7609;p55"/>
            <p:cNvSpPr/>
            <p:nvPr/>
          </p:nvSpPr>
          <p:spPr>
            <a:xfrm>
              <a:off x="-52791025" y="3231225"/>
              <a:ext cx="137850" cy="74825"/>
            </a:xfrm>
            <a:custGeom>
              <a:avLst/>
              <a:gdLst/>
              <a:ahLst/>
              <a:cxnLst/>
              <a:rect l="l" t="t" r="r" b="b"/>
              <a:pathLst>
                <a:path w="5514" h="2993" extrusionOk="0">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0" name="Google Shape;7610;p55"/>
            <p:cNvSpPr/>
            <p:nvPr/>
          </p:nvSpPr>
          <p:spPr>
            <a:xfrm>
              <a:off x="-52683125" y="3361950"/>
              <a:ext cx="74825" cy="37850"/>
            </a:xfrm>
            <a:custGeom>
              <a:avLst/>
              <a:gdLst/>
              <a:ahLst/>
              <a:cxnLst/>
              <a:rect l="l" t="t" r="r" b="b"/>
              <a:pathLst>
                <a:path w="2993" h="1514" extrusionOk="0">
                  <a:moveTo>
                    <a:pt x="0" y="1"/>
                  </a:moveTo>
                  <a:cubicBezTo>
                    <a:pt x="0" y="851"/>
                    <a:pt x="662" y="1513"/>
                    <a:pt x="1481" y="1513"/>
                  </a:cubicBezTo>
                  <a:cubicBezTo>
                    <a:pt x="2300"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1" name="Google Shape;7611;p55"/>
            <p:cNvSpPr/>
            <p:nvPr/>
          </p:nvSpPr>
          <p:spPr>
            <a:xfrm>
              <a:off x="-52794975" y="3247750"/>
              <a:ext cx="204800" cy="104000"/>
            </a:xfrm>
            <a:custGeom>
              <a:avLst/>
              <a:gdLst/>
              <a:ahLst/>
              <a:cxnLst/>
              <a:rect l="l" t="t" r="r" b="b"/>
              <a:pathLst>
                <a:path w="8192" h="4160" extrusionOk="0">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2" name="Google Shape;7612;p55"/>
            <p:cNvSpPr/>
            <p:nvPr/>
          </p:nvSpPr>
          <p:spPr>
            <a:xfrm>
              <a:off x="-52776850" y="3361950"/>
              <a:ext cx="74825" cy="37850"/>
            </a:xfrm>
            <a:custGeom>
              <a:avLst/>
              <a:gdLst/>
              <a:ahLst/>
              <a:cxnLst/>
              <a:rect l="l" t="t" r="r" b="b"/>
              <a:pathLst>
                <a:path w="2993" h="1514" extrusionOk="0">
                  <a:moveTo>
                    <a:pt x="0" y="1"/>
                  </a:moveTo>
                  <a:cubicBezTo>
                    <a:pt x="0" y="851"/>
                    <a:pt x="662" y="1513"/>
                    <a:pt x="1481" y="1513"/>
                  </a:cubicBezTo>
                  <a:cubicBezTo>
                    <a:pt x="2332"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3" name="Google Shape;7613;p55"/>
            <p:cNvSpPr/>
            <p:nvPr/>
          </p:nvSpPr>
          <p:spPr>
            <a:xfrm>
              <a:off x="-52832000" y="3306025"/>
              <a:ext cx="21300" cy="110300"/>
            </a:xfrm>
            <a:custGeom>
              <a:avLst/>
              <a:gdLst/>
              <a:ahLst/>
              <a:cxnLst/>
              <a:rect l="l" t="t" r="r" b="b"/>
              <a:pathLst>
                <a:path w="852" h="4412" extrusionOk="0">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4" name="Google Shape;7614;p55"/>
          <p:cNvGrpSpPr/>
          <p:nvPr/>
        </p:nvGrpSpPr>
        <p:grpSpPr>
          <a:xfrm>
            <a:off x="5779179" y="2428542"/>
            <a:ext cx="323524" cy="358774"/>
            <a:chOff x="-57162350" y="3982000"/>
            <a:chExt cx="287500" cy="318825"/>
          </a:xfrm>
        </p:grpSpPr>
        <p:sp>
          <p:nvSpPr>
            <p:cNvPr id="7615" name="Google Shape;7615;p55"/>
            <p:cNvSpPr/>
            <p:nvPr/>
          </p:nvSpPr>
          <p:spPr>
            <a:xfrm>
              <a:off x="-56989850" y="4151150"/>
              <a:ext cx="55150" cy="55150"/>
            </a:xfrm>
            <a:custGeom>
              <a:avLst/>
              <a:gdLst/>
              <a:ahLst/>
              <a:cxnLst/>
              <a:rect l="l" t="t" r="r" b="b"/>
              <a:pathLst>
                <a:path w="2206" h="2206" extrusionOk="0">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6" name="Google Shape;7616;p55"/>
            <p:cNvSpPr/>
            <p:nvPr/>
          </p:nvSpPr>
          <p:spPr>
            <a:xfrm>
              <a:off x="-57162350" y="3982000"/>
              <a:ext cx="287500" cy="161300"/>
            </a:xfrm>
            <a:custGeom>
              <a:avLst/>
              <a:gdLst/>
              <a:ahLst/>
              <a:cxnLst/>
              <a:rect l="l" t="t" r="r" b="b"/>
              <a:pathLst>
                <a:path w="11500" h="6452" extrusionOk="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7" name="Google Shape;7617;p55"/>
            <p:cNvSpPr/>
            <p:nvPr/>
          </p:nvSpPr>
          <p:spPr>
            <a:xfrm>
              <a:off x="-57119850" y="4066875"/>
              <a:ext cx="126075" cy="111875"/>
            </a:xfrm>
            <a:custGeom>
              <a:avLst/>
              <a:gdLst/>
              <a:ahLst/>
              <a:cxnLst/>
              <a:rect l="l" t="t" r="r" b="b"/>
              <a:pathLst>
                <a:path w="5043" h="4475" extrusionOk="0">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8" name="Google Shape;7618;p55"/>
            <p:cNvSpPr/>
            <p:nvPr/>
          </p:nvSpPr>
          <p:spPr>
            <a:xfrm>
              <a:off x="-57100925" y="4151150"/>
              <a:ext cx="55175" cy="55150"/>
            </a:xfrm>
            <a:custGeom>
              <a:avLst/>
              <a:gdLst/>
              <a:ahLst/>
              <a:cxnLst/>
              <a:rect l="l" t="t" r="r" b="b"/>
              <a:pathLst>
                <a:path w="2207" h="2206" extrusionOk="0">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9" name="Google Shape;7619;p55"/>
            <p:cNvSpPr/>
            <p:nvPr/>
          </p:nvSpPr>
          <p:spPr>
            <a:xfrm>
              <a:off x="-57119825" y="4179500"/>
              <a:ext cx="204800" cy="121325"/>
            </a:xfrm>
            <a:custGeom>
              <a:avLst/>
              <a:gdLst/>
              <a:ahLst/>
              <a:cxnLst/>
              <a:rect l="l" t="t" r="r" b="b"/>
              <a:pathLst>
                <a:path w="8192" h="4853" extrusionOk="0">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0" name="Google Shape;7620;p55"/>
            <p:cNvSpPr/>
            <p:nvPr/>
          </p:nvSpPr>
          <p:spPr>
            <a:xfrm>
              <a:off x="-57158400" y="4156675"/>
              <a:ext cx="18900" cy="63825"/>
            </a:xfrm>
            <a:custGeom>
              <a:avLst/>
              <a:gdLst/>
              <a:ahLst/>
              <a:cxnLst/>
              <a:rect l="l" t="t" r="r" b="b"/>
              <a:pathLst>
                <a:path w="756" h="2553"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1" name="Google Shape;7621;p55"/>
            <p:cNvSpPr/>
            <p:nvPr/>
          </p:nvSpPr>
          <p:spPr>
            <a:xfrm>
              <a:off x="-56896125" y="4155875"/>
              <a:ext cx="18925" cy="63825"/>
            </a:xfrm>
            <a:custGeom>
              <a:avLst/>
              <a:gdLst/>
              <a:ahLst/>
              <a:cxnLst/>
              <a:rect l="l" t="t" r="r" b="b"/>
              <a:pathLst>
                <a:path w="757" h="2553" extrusionOk="0">
                  <a:moveTo>
                    <a:pt x="0" y="1"/>
                  </a:moveTo>
                  <a:lnTo>
                    <a:pt x="0" y="2553"/>
                  </a:lnTo>
                  <a:cubicBezTo>
                    <a:pt x="441" y="2269"/>
                    <a:pt x="756" y="1796"/>
                    <a:pt x="756" y="1261"/>
                  </a:cubicBezTo>
                  <a:cubicBezTo>
                    <a:pt x="756" y="757"/>
                    <a:pt x="441"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2" name="Google Shape;7622;p55"/>
            <p:cNvSpPr/>
            <p:nvPr/>
          </p:nvSpPr>
          <p:spPr>
            <a:xfrm>
              <a:off x="-56924475" y="4149575"/>
              <a:ext cx="9450" cy="29175"/>
            </a:xfrm>
            <a:custGeom>
              <a:avLst/>
              <a:gdLst/>
              <a:ahLst/>
              <a:cxnLst/>
              <a:rect l="l" t="t" r="r" b="b"/>
              <a:pathLst>
                <a:path w="378" h="1167" extrusionOk="0">
                  <a:moveTo>
                    <a:pt x="0" y="1"/>
                  </a:moveTo>
                  <a:cubicBezTo>
                    <a:pt x="221" y="379"/>
                    <a:pt x="378" y="757"/>
                    <a:pt x="378" y="1166"/>
                  </a:cubicBezTo>
                  <a:lnTo>
                    <a:pt x="378" y="883"/>
                  </a:lnTo>
                  <a:lnTo>
                    <a:pt x="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3" name="Google Shape;7623;p55"/>
          <p:cNvGrpSpPr/>
          <p:nvPr/>
        </p:nvGrpSpPr>
        <p:grpSpPr>
          <a:xfrm>
            <a:off x="7070492" y="3359048"/>
            <a:ext cx="358971" cy="357198"/>
            <a:chOff x="-52851675" y="3585650"/>
            <a:chExt cx="319000" cy="317425"/>
          </a:xfrm>
        </p:grpSpPr>
        <p:sp>
          <p:nvSpPr>
            <p:cNvPr id="7624" name="Google Shape;7624;p55"/>
            <p:cNvSpPr/>
            <p:nvPr/>
          </p:nvSpPr>
          <p:spPr>
            <a:xfrm>
              <a:off x="-52851675" y="3641575"/>
              <a:ext cx="319000" cy="106350"/>
            </a:xfrm>
            <a:custGeom>
              <a:avLst/>
              <a:gdLst/>
              <a:ahLst/>
              <a:cxnLst/>
              <a:rect l="l" t="t" r="r" b="b"/>
              <a:pathLst>
                <a:path w="12760" h="4254" extrusionOk="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5" name="Google Shape;7625;p55"/>
            <p:cNvSpPr/>
            <p:nvPr/>
          </p:nvSpPr>
          <p:spPr>
            <a:xfrm>
              <a:off x="-52787100" y="3585650"/>
              <a:ext cx="189050" cy="52000"/>
            </a:xfrm>
            <a:custGeom>
              <a:avLst/>
              <a:gdLst/>
              <a:ahLst/>
              <a:cxnLst/>
              <a:rect l="l" t="t" r="r" b="b"/>
              <a:pathLst>
                <a:path w="7562" h="2080" extrusionOk="0">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6" name="Google Shape;7626;p55"/>
            <p:cNvSpPr/>
            <p:nvPr/>
          </p:nvSpPr>
          <p:spPr>
            <a:xfrm>
              <a:off x="-52794975" y="3696700"/>
              <a:ext cx="127625" cy="74850"/>
            </a:xfrm>
            <a:custGeom>
              <a:avLst/>
              <a:gdLst/>
              <a:ahLst/>
              <a:cxnLst/>
              <a:rect l="l" t="t" r="r" b="b"/>
              <a:pathLst>
                <a:path w="5105" h="2994" extrusionOk="0">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7" name="Google Shape;7627;p55"/>
            <p:cNvSpPr/>
            <p:nvPr/>
          </p:nvSpPr>
          <p:spPr>
            <a:xfrm>
              <a:off x="-52795750" y="3700625"/>
              <a:ext cx="204800" cy="202450"/>
            </a:xfrm>
            <a:custGeom>
              <a:avLst/>
              <a:gdLst/>
              <a:ahLst/>
              <a:cxnLst/>
              <a:rect l="l" t="t" r="r" b="b"/>
              <a:pathLst>
                <a:path w="8192" h="8098" extrusionOk="0">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8" name="Google Shape;7628;p55"/>
            <p:cNvSpPr/>
            <p:nvPr/>
          </p:nvSpPr>
          <p:spPr>
            <a:xfrm>
              <a:off x="-52832775" y="3740025"/>
              <a:ext cx="18125" cy="64600"/>
            </a:xfrm>
            <a:custGeom>
              <a:avLst/>
              <a:gdLst/>
              <a:ahLst/>
              <a:cxnLst/>
              <a:rect l="l" t="t" r="r" b="b"/>
              <a:pathLst>
                <a:path w="725" h="2584" extrusionOk="0">
                  <a:moveTo>
                    <a:pt x="725" y="0"/>
                  </a:moveTo>
                  <a:cubicBezTo>
                    <a:pt x="315" y="252"/>
                    <a:pt x="0" y="725"/>
                    <a:pt x="0" y="1260"/>
                  </a:cubicBezTo>
                  <a:cubicBezTo>
                    <a:pt x="0" y="1827"/>
                    <a:pt x="315" y="2300"/>
                    <a:pt x="725" y="2584"/>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9" name="Google Shape;7629;p55"/>
            <p:cNvSpPr/>
            <p:nvPr/>
          </p:nvSpPr>
          <p:spPr>
            <a:xfrm>
              <a:off x="-52570500" y="3740025"/>
              <a:ext cx="18925" cy="64600"/>
            </a:xfrm>
            <a:custGeom>
              <a:avLst/>
              <a:gdLst/>
              <a:ahLst/>
              <a:cxnLst/>
              <a:rect l="l" t="t" r="r" b="b"/>
              <a:pathLst>
                <a:path w="757" h="2584" extrusionOk="0">
                  <a:moveTo>
                    <a:pt x="0" y="0"/>
                  </a:moveTo>
                  <a:lnTo>
                    <a:pt x="0" y="2584"/>
                  </a:lnTo>
                  <a:cubicBezTo>
                    <a:pt x="442" y="2300"/>
                    <a:pt x="757" y="1827"/>
                    <a:pt x="757" y="1260"/>
                  </a:cubicBezTo>
                  <a:cubicBezTo>
                    <a:pt x="757" y="725"/>
                    <a:pt x="442"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0" name="Google Shape;7630;p55"/>
          <p:cNvGrpSpPr/>
          <p:nvPr/>
        </p:nvGrpSpPr>
        <p:grpSpPr>
          <a:xfrm>
            <a:off x="7092647" y="3820849"/>
            <a:ext cx="314662" cy="358999"/>
            <a:chOff x="-52832000" y="3976300"/>
            <a:chExt cx="279625" cy="319025"/>
          </a:xfrm>
        </p:grpSpPr>
        <p:sp>
          <p:nvSpPr>
            <p:cNvPr id="7631" name="Google Shape;7631;p55"/>
            <p:cNvSpPr/>
            <p:nvPr/>
          </p:nvSpPr>
          <p:spPr>
            <a:xfrm>
              <a:off x="-52794975" y="3976300"/>
              <a:ext cx="204800" cy="112650"/>
            </a:xfrm>
            <a:custGeom>
              <a:avLst/>
              <a:gdLst/>
              <a:ahLst/>
              <a:cxnLst/>
              <a:rect l="l" t="t" r="r" b="b"/>
              <a:pathLst>
                <a:path w="8192" h="4506" extrusionOk="0">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2" name="Google Shape;7632;p55"/>
            <p:cNvSpPr/>
            <p:nvPr/>
          </p:nvSpPr>
          <p:spPr>
            <a:xfrm>
              <a:off x="-52757175" y="4051125"/>
              <a:ext cx="167000" cy="94550"/>
            </a:xfrm>
            <a:custGeom>
              <a:avLst/>
              <a:gdLst/>
              <a:ahLst/>
              <a:cxnLst/>
              <a:rect l="l" t="t" r="r" b="b"/>
              <a:pathLst>
                <a:path w="6680" h="3782" extrusionOk="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3" name="Google Shape;7633;p55"/>
            <p:cNvSpPr/>
            <p:nvPr/>
          </p:nvSpPr>
          <p:spPr>
            <a:xfrm>
              <a:off x="-52794975" y="4088925"/>
              <a:ext cx="204025" cy="206400"/>
            </a:xfrm>
            <a:custGeom>
              <a:avLst/>
              <a:gdLst/>
              <a:ahLst/>
              <a:cxnLst/>
              <a:rect l="l" t="t" r="r" b="b"/>
              <a:pathLst>
                <a:path w="8161" h="8256" extrusionOk="0">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4" name="Google Shape;7634;p55"/>
            <p:cNvSpPr/>
            <p:nvPr/>
          </p:nvSpPr>
          <p:spPr>
            <a:xfrm>
              <a:off x="-52832000"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5" name="Google Shape;7635;p55"/>
            <p:cNvSpPr/>
            <p:nvPr/>
          </p:nvSpPr>
          <p:spPr>
            <a:xfrm>
              <a:off x="-52571300" y="4132250"/>
              <a:ext cx="18925" cy="63825"/>
            </a:xfrm>
            <a:custGeom>
              <a:avLst/>
              <a:gdLst/>
              <a:ahLst/>
              <a:cxnLst/>
              <a:rect l="l" t="t" r="r" b="b"/>
              <a:pathLst>
                <a:path w="757" h="2553" extrusionOk="0">
                  <a:moveTo>
                    <a:pt x="1" y="1"/>
                  </a:moveTo>
                  <a:lnTo>
                    <a:pt x="1" y="2552"/>
                  </a:lnTo>
                  <a:cubicBezTo>
                    <a:pt x="442" y="2269"/>
                    <a:pt x="757" y="1796"/>
                    <a:pt x="757" y="1261"/>
                  </a:cubicBezTo>
                  <a:cubicBezTo>
                    <a:pt x="757" y="694"/>
                    <a:pt x="442" y="2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6" name="Google Shape;7636;p55"/>
          <p:cNvGrpSpPr/>
          <p:nvPr/>
        </p:nvGrpSpPr>
        <p:grpSpPr>
          <a:xfrm>
            <a:off x="6209853" y="4275497"/>
            <a:ext cx="316434" cy="358099"/>
            <a:chOff x="-51633225" y="3198925"/>
            <a:chExt cx="281200" cy="318225"/>
          </a:xfrm>
        </p:grpSpPr>
        <p:sp>
          <p:nvSpPr>
            <p:cNvPr id="7637" name="Google Shape;7637;p55"/>
            <p:cNvSpPr/>
            <p:nvPr/>
          </p:nvSpPr>
          <p:spPr>
            <a:xfrm>
              <a:off x="-51633225" y="3353300"/>
              <a:ext cx="18925" cy="63825"/>
            </a:xfrm>
            <a:custGeom>
              <a:avLst/>
              <a:gdLst/>
              <a:ahLst/>
              <a:cxnLst/>
              <a:rect l="l" t="t" r="r" b="b"/>
              <a:pathLst>
                <a:path w="757" h="2553" extrusionOk="0">
                  <a:moveTo>
                    <a:pt x="756" y="0"/>
                  </a:moveTo>
                  <a:cubicBezTo>
                    <a:pt x="315" y="284"/>
                    <a:pt x="0" y="756"/>
                    <a:pt x="0" y="1292"/>
                  </a:cubicBezTo>
                  <a:cubicBezTo>
                    <a:pt x="0" y="1859"/>
                    <a:pt x="315" y="2332"/>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8" name="Google Shape;7638;p55"/>
            <p:cNvSpPr/>
            <p:nvPr/>
          </p:nvSpPr>
          <p:spPr>
            <a:xfrm>
              <a:off x="-51595425" y="3348575"/>
              <a:ext cx="204800" cy="168575"/>
            </a:xfrm>
            <a:custGeom>
              <a:avLst/>
              <a:gdLst/>
              <a:ahLst/>
              <a:cxnLst/>
              <a:rect l="l" t="t" r="r" b="b"/>
              <a:pathLst>
                <a:path w="8192" h="6743" extrusionOk="0">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9" name="Google Shape;7639;p55"/>
            <p:cNvSpPr/>
            <p:nvPr/>
          </p:nvSpPr>
          <p:spPr>
            <a:xfrm>
              <a:off x="-51633225" y="3292650"/>
              <a:ext cx="279625" cy="37050"/>
            </a:xfrm>
            <a:custGeom>
              <a:avLst/>
              <a:gdLst/>
              <a:ahLst/>
              <a:cxnLst/>
              <a:rect l="l" t="t" r="r" b="b"/>
              <a:pathLst>
                <a:path w="11185" h="1482" extrusionOk="0">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0" name="Google Shape;7640;p55"/>
            <p:cNvSpPr/>
            <p:nvPr/>
          </p:nvSpPr>
          <p:spPr>
            <a:xfrm>
              <a:off x="-51492250" y="3198925"/>
              <a:ext cx="98475" cy="74850"/>
            </a:xfrm>
            <a:custGeom>
              <a:avLst/>
              <a:gdLst/>
              <a:ahLst/>
              <a:cxnLst/>
              <a:rect l="l" t="t" r="r" b="b"/>
              <a:pathLst>
                <a:path w="3939" h="2994" extrusionOk="0">
                  <a:moveTo>
                    <a:pt x="1" y="0"/>
                  </a:moveTo>
                  <a:lnTo>
                    <a:pt x="1" y="0"/>
                  </a:lnTo>
                  <a:cubicBezTo>
                    <a:pt x="946" y="0"/>
                    <a:pt x="1576" y="1418"/>
                    <a:pt x="1765" y="2993"/>
                  </a:cubicBezTo>
                  <a:lnTo>
                    <a:pt x="3939" y="2993"/>
                  </a:lnTo>
                  <a:cubicBezTo>
                    <a:pt x="3466" y="1261"/>
                    <a:pt x="1859"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1" name="Google Shape;7641;p55"/>
            <p:cNvSpPr/>
            <p:nvPr/>
          </p:nvSpPr>
          <p:spPr>
            <a:xfrm>
              <a:off x="-51590700" y="3198925"/>
              <a:ext cx="98475" cy="74850"/>
            </a:xfrm>
            <a:custGeom>
              <a:avLst/>
              <a:gdLst/>
              <a:ahLst/>
              <a:cxnLst/>
              <a:rect l="l" t="t" r="r" b="b"/>
              <a:pathLst>
                <a:path w="3939" h="2994" extrusionOk="0">
                  <a:moveTo>
                    <a:pt x="3939" y="0"/>
                  </a:moveTo>
                  <a:lnTo>
                    <a:pt x="3939" y="0"/>
                  </a:lnTo>
                  <a:cubicBezTo>
                    <a:pt x="2048" y="0"/>
                    <a:pt x="473" y="1292"/>
                    <a:pt x="1" y="2993"/>
                  </a:cubicBezTo>
                  <a:lnTo>
                    <a:pt x="2174" y="2993"/>
                  </a:lnTo>
                  <a:cubicBezTo>
                    <a:pt x="2332" y="1418"/>
                    <a:pt x="2962" y="0"/>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2" name="Google Shape;7642;p55"/>
            <p:cNvSpPr/>
            <p:nvPr/>
          </p:nvSpPr>
          <p:spPr>
            <a:xfrm>
              <a:off x="-51517450" y="3218600"/>
              <a:ext cx="52000" cy="55950"/>
            </a:xfrm>
            <a:custGeom>
              <a:avLst/>
              <a:gdLst/>
              <a:ahLst/>
              <a:cxnLst/>
              <a:rect l="l" t="t" r="r" b="b"/>
              <a:pathLst>
                <a:path w="2080" h="2238" extrusionOk="0">
                  <a:moveTo>
                    <a:pt x="1009" y="1"/>
                  </a:moveTo>
                  <a:cubicBezTo>
                    <a:pt x="662" y="1"/>
                    <a:pt x="158" y="852"/>
                    <a:pt x="1" y="2238"/>
                  </a:cubicBezTo>
                  <a:lnTo>
                    <a:pt x="2080" y="2238"/>
                  </a:lnTo>
                  <a:cubicBezTo>
                    <a:pt x="1828" y="820"/>
                    <a:pt x="1355"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3" name="Google Shape;7643;p55"/>
            <p:cNvSpPr/>
            <p:nvPr/>
          </p:nvSpPr>
          <p:spPr>
            <a:xfrm>
              <a:off x="-51370950" y="3354075"/>
              <a:ext cx="18925" cy="64625"/>
            </a:xfrm>
            <a:custGeom>
              <a:avLst/>
              <a:gdLst/>
              <a:ahLst/>
              <a:cxnLst/>
              <a:rect l="l" t="t" r="r" b="b"/>
              <a:pathLst>
                <a:path w="757" h="2585" extrusionOk="0">
                  <a:moveTo>
                    <a:pt x="0" y="1"/>
                  </a:moveTo>
                  <a:lnTo>
                    <a:pt x="0" y="2584"/>
                  </a:lnTo>
                  <a:cubicBezTo>
                    <a:pt x="442" y="2301"/>
                    <a:pt x="757" y="1828"/>
                    <a:pt x="757" y="1324"/>
                  </a:cubicBezTo>
                  <a:cubicBezTo>
                    <a:pt x="757" y="725"/>
                    <a:pt x="442"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4" name="Google Shape;7644;p55"/>
          <p:cNvGrpSpPr/>
          <p:nvPr/>
        </p:nvGrpSpPr>
        <p:grpSpPr>
          <a:xfrm>
            <a:off x="6628676" y="1533418"/>
            <a:ext cx="365188" cy="357226"/>
            <a:chOff x="-56396775" y="3199700"/>
            <a:chExt cx="324525" cy="317450"/>
          </a:xfrm>
        </p:grpSpPr>
        <p:sp>
          <p:nvSpPr>
            <p:cNvPr id="7645" name="Google Shape;7645;p55"/>
            <p:cNvSpPr/>
            <p:nvPr/>
          </p:nvSpPr>
          <p:spPr>
            <a:xfrm>
              <a:off x="-56374725" y="3353300"/>
              <a:ext cx="18925" cy="63825"/>
            </a:xfrm>
            <a:custGeom>
              <a:avLst/>
              <a:gdLst/>
              <a:ahLst/>
              <a:cxnLst/>
              <a:rect l="l" t="t" r="r" b="b"/>
              <a:pathLst>
                <a:path w="757" h="2553" extrusionOk="0">
                  <a:moveTo>
                    <a:pt x="757" y="0"/>
                  </a:moveTo>
                  <a:cubicBezTo>
                    <a:pt x="316" y="284"/>
                    <a:pt x="1" y="756"/>
                    <a:pt x="1" y="1292"/>
                  </a:cubicBezTo>
                  <a:cubicBezTo>
                    <a:pt x="1" y="1859"/>
                    <a:pt x="316" y="2332"/>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6" name="Google Shape;7646;p55"/>
            <p:cNvSpPr/>
            <p:nvPr/>
          </p:nvSpPr>
          <p:spPr>
            <a:xfrm>
              <a:off x="-56333775" y="3199700"/>
              <a:ext cx="198500" cy="73275"/>
            </a:xfrm>
            <a:custGeom>
              <a:avLst/>
              <a:gdLst/>
              <a:ahLst/>
              <a:cxnLst/>
              <a:rect l="l" t="t" r="r" b="b"/>
              <a:pathLst>
                <a:path w="7940" h="2931" extrusionOk="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7" name="Google Shape;7647;p55"/>
            <p:cNvSpPr/>
            <p:nvPr/>
          </p:nvSpPr>
          <p:spPr>
            <a:xfrm>
              <a:off x="-56396775" y="3273325"/>
              <a:ext cx="324525" cy="58725"/>
            </a:xfrm>
            <a:custGeom>
              <a:avLst/>
              <a:gdLst/>
              <a:ahLst/>
              <a:cxnLst/>
              <a:rect l="l" t="t" r="r" b="b"/>
              <a:pathLst>
                <a:path w="12981" h="2349" extrusionOk="0">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8" name="Google Shape;7648;p55"/>
            <p:cNvSpPr/>
            <p:nvPr/>
          </p:nvSpPr>
          <p:spPr>
            <a:xfrm>
              <a:off x="-56336925" y="3346200"/>
              <a:ext cx="204800" cy="78800"/>
            </a:xfrm>
            <a:custGeom>
              <a:avLst/>
              <a:gdLst/>
              <a:ahLst/>
              <a:cxnLst/>
              <a:rect l="l" t="t" r="r" b="b"/>
              <a:pathLst>
                <a:path w="8192" h="3152" extrusionOk="0">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9" name="Google Shape;7649;p55"/>
            <p:cNvSpPr/>
            <p:nvPr/>
          </p:nvSpPr>
          <p:spPr>
            <a:xfrm>
              <a:off x="-56332200" y="3406850"/>
              <a:ext cx="193775" cy="110300"/>
            </a:xfrm>
            <a:custGeom>
              <a:avLst/>
              <a:gdLst/>
              <a:ahLst/>
              <a:cxnLst/>
              <a:rect l="l" t="t" r="r" b="b"/>
              <a:pathLst>
                <a:path w="7751" h="4412" extrusionOk="0">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0" name="Google Shape;7650;p55"/>
            <p:cNvSpPr/>
            <p:nvPr/>
          </p:nvSpPr>
          <p:spPr>
            <a:xfrm>
              <a:off x="-56113225" y="3354075"/>
              <a:ext cx="18125" cy="64625"/>
            </a:xfrm>
            <a:custGeom>
              <a:avLst/>
              <a:gdLst/>
              <a:ahLst/>
              <a:cxnLst/>
              <a:rect l="l" t="t" r="r" b="b"/>
              <a:pathLst>
                <a:path w="725" h="2585" extrusionOk="0">
                  <a:moveTo>
                    <a:pt x="0" y="1"/>
                  </a:moveTo>
                  <a:lnTo>
                    <a:pt x="0" y="2584"/>
                  </a:lnTo>
                  <a:cubicBezTo>
                    <a:pt x="410" y="2332"/>
                    <a:pt x="725" y="1828"/>
                    <a:pt x="725" y="1261"/>
                  </a:cubicBezTo>
                  <a:cubicBezTo>
                    <a:pt x="725" y="725"/>
                    <a:pt x="473"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1" name="Google Shape;7651;p55"/>
          <p:cNvGrpSpPr/>
          <p:nvPr/>
        </p:nvGrpSpPr>
        <p:grpSpPr>
          <a:xfrm>
            <a:off x="6631771" y="1999353"/>
            <a:ext cx="358999" cy="335958"/>
            <a:chOff x="-56394425" y="3600600"/>
            <a:chExt cx="319025" cy="298550"/>
          </a:xfrm>
        </p:grpSpPr>
        <p:sp>
          <p:nvSpPr>
            <p:cNvPr id="7652" name="Google Shape;7652;p55"/>
            <p:cNvSpPr/>
            <p:nvPr/>
          </p:nvSpPr>
          <p:spPr>
            <a:xfrm>
              <a:off x="-56272325" y="3861300"/>
              <a:ext cx="74825" cy="37850"/>
            </a:xfrm>
            <a:custGeom>
              <a:avLst/>
              <a:gdLst/>
              <a:ahLst/>
              <a:cxnLst/>
              <a:rect l="l" t="t" r="r" b="b"/>
              <a:pathLst>
                <a:path w="2993" h="1514" extrusionOk="0">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3" name="Google Shape;7653;p55"/>
            <p:cNvSpPr/>
            <p:nvPr/>
          </p:nvSpPr>
          <p:spPr>
            <a:xfrm>
              <a:off x="-56297550" y="3600600"/>
              <a:ext cx="126050" cy="71700"/>
            </a:xfrm>
            <a:custGeom>
              <a:avLst/>
              <a:gdLst/>
              <a:ahLst/>
              <a:cxnLst/>
              <a:rect l="l" t="t" r="r" b="b"/>
              <a:pathLst>
                <a:path w="5042" h="2868" extrusionOk="0">
                  <a:moveTo>
                    <a:pt x="2521" y="1"/>
                  </a:moveTo>
                  <a:cubicBezTo>
                    <a:pt x="1576" y="1"/>
                    <a:pt x="694" y="316"/>
                    <a:pt x="1" y="851"/>
                  </a:cubicBezTo>
                  <a:lnTo>
                    <a:pt x="2521" y="2868"/>
                  </a:lnTo>
                  <a:lnTo>
                    <a:pt x="5042" y="851"/>
                  </a:lnTo>
                  <a:cubicBezTo>
                    <a:pt x="4317" y="316"/>
                    <a:pt x="3467"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4" name="Google Shape;7654;p55"/>
            <p:cNvSpPr/>
            <p:nvPr/>
          </p:nvSpPr>
          <p:spPr>
            <a:xfrm>
              <a:off x="-56394425" y="3635275"/>
              <a:ext cx="319025" cy="233925"/>
            </a:xfrm>
            <a:custGeom>
              <a:avLst/>
              <a:gdLst/>
              <a:ahLst/>
              <a:cxnLst/>
              <a:rect l="l" t="t" r="r" b="b"/>
              <a:pathLst>
                <a:path w="12761" h="9357" extrusionOk="0">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5" name="Google Shape;7655;p55"/>
          <p:cNvGrpSpPr/>
          <p:nvPr/>
        </p:nvGrpSpPr>
        <p:grpSpPr>
          <a:xfrm>
            <a:off x="6662538" y="2430117"/>
            <a:ext cx="327068" cy="357198"/>
            <a:chOff x="-56379450" y="3983400"/>
            <a:chExt cx="290650" cy="317425"/>
          </a:xfrm>
        </p:grpSpPr>
        <p:sp>
          <p:nvSpPr>
            <p:cNvPr id="7656" name="Google Shape;7656;p55"/>
            <p:cNvSpPr/>
            <p:nvPr/>
          </p:nvSpPr>
          <p:spPr>
            <a:xfrm>
              <a:off x="-56330625" y="3983400"/>
              <a:ext cx="241825" cy="111075"/>
            </a:xfrm>
            <a:custGeom>
              <a:avLst/>
              <a:gdLst/>
              <a:ahLst/>
              <a:cxnLst/>
              <a:rect l="l" t="t" r="r" b="b"/>
              <a:pathLst>
                <a:path w="9673" h="4443" extrusionOk="0">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7" name="Google Shape;7657;p55"/>
            <p:cNvSpPr/>
            <p:nvPr/>
          </p:nvSpPr>
          <p:spPr>
            <a:xfrm>
              <a:off x="-56350300" y="4058225"/>
              <a:ext cx="186675" cy="55150"/>
            </a:xfrm>
            <a:custGeom>
              <a:avLst/>
              <a:gdLst/>
              <a:ahLst/>
              <a:cxnLst/>
              <a:rect l="l" t="t" r="r" b="b"/>
              <a:pathLst>
                <a:path w="7467" h="2206" extrusionOk="0">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8" name="Google Shape;7658;p55"/>
            <p:cNvSpPr/>
            <p:nvPr/>
          </p:nvSpPr>
          <p:spPr>
            <a:xfrm>
              <a:off x="-56245550" y="4168275"/>
              <a:ext cx="78000" cy="26600"/>
            </a:xfrm>
            <a:custGeom>
              <a:avLst/>
              <a:gdLst/>
              <a:ahLst/>
              <a:cxnLst/>
              <a:rect l="l" t="t" r="r" b="b"/>
              <a:pathLst>
                <a:path w="3120" h="1064" extrusionOk="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9" name="Google Shape;7659;p55"/>
            <p:cNvSpPr/>
            <p:nvPr/>
          </p:nvSpPr>
          <p:spPr>
            <a:xfrm>
              <a:off x="-56359750" y="4112550"/>
              <a:ext cx="204800" cy="53100"/>
            </a:xfrm>
            <a:custGeom>
              <a:avLst/>
              <a:gdLst/>
              <a:ahLst/>
              <a:cxnLst/>
              <a:rect l="l" t="t" r="r" b="b"/>
              <a:pathLst>
                <a:path w="8192" h="2124" extrusionOk="0">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0" name="Google Shape;7660;p55"/>
            <p:cNvSpPr/>
            <p:nvPr/>
          </p:nvSpPr>
          <p:spPr>
            <a:xfrm>
              <a:off x="-56345575" y="4169000"/>
              <a:ext cx="77200" cy="26325"/>
            </a:xfrm>
            <a:custGeom>
              <a:avLst/>
              <a:gdLst/>
              <a:ahLst/>
              <a:cxnLst/>
              <a:rect l="l" t="t" r="r" b="b"/>
              <a:pathLst>
                <a:path w="3088" h="1053" extrusionOk="0">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1" name="Google Shape;7661;p55"/>
            <p:cNvSpPr/>
            <p:nvPr/>
          </p:nvSpPr>
          <p:spPr>
            <a:xfrm>
              <a:off x="-56379450" y="4180300"/>
              <a:ext cx="242600" cy="120525"/>
            </a:xfrm>
            <a:custGeom>
              <a:avLst/>
              <a:gdLst/>
              <a:ahLst/>
              <a:cxnLst/>
              <a:rect l="l" t="t" r="r" b="b"/>
              <a:pathLst>
                <a:path w="9704" h="4821" extrusionOk="0">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2" name="Google Shape;7662;p55"/>
            <p:cNvSpPr/>
            <p:nvPr/>
          </p:nvSpPr>
          <p:spPr>
            <a:xfrm>
              <a:off x="-56181750" y="4039300"/>
              <a:ext cx="0" cy="25"/>
            </a:xfrm>
            <a:custGeom>
              <a:avLst/>
              <a:gdLst/>
              <a:ahLst/>
              <a:cxnLst/>
              <a:rect l="l" t="t" r="r" b="b"/>
              <a:pathLst>
                <a:path h="1" extrusionOk="0">
                  <a:moveTo>
                    <a:pt x="0"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3" name="Google Shape;7663;p55"/>
            <p:cNvSpPr/>
            <p:nvPr/>
          </p:nvSpPr>
          <p:spPr>
            <a:xfrm>
              <a:off x="-56332200" y="4039300"/>
              <a:ext cx="25" cy="25"/>
            </a:xfrm>
            <a:custGeom>
              <a:avLst/>
              <a:gdLst/>
              <a:ahLst/>
              <a:cxnLst/>
              <a:rect l="l" t="t" r="r" b="b"/>
              <a:pathLst>
                <a:path w="1" h="1" extrusionOk="0">
                  <a:moveTo>
                    <a:pt x="1"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4" name="Google Shape;7664;p55"/>
          <p:cNvGrpSpPr/>
          <p:nvPr/>
        </p:nvGrpSpPr>
        <p:grpSpPr>
          <a:xfrm>
            <a:off x="5326242" y="2894264"/>
            <a:ext cx="316434" cy="358971"/>
            <a:chOff x="-54401725" y="3198925"/>
            <a:chExt cx="281200" cy="319000"/>
          </a:xfrm>
        </p:grpSpPr>
        <p:sp>
          <p:nvSpPr>
            <p:cNvPr id="7665" name="Google Shape;7665;p55"/>
            <p:cNvSpPr/>
            <p:nvPr/>
          </p:nvSpPr>
          <p:spPr>
            <a:xfrm>
              <a:off x="-54159150" y="3465925"/>
              <a:ext cx="38625" cy="52000"/>
            </a:xfrm>
            <a:custGeom>
              <a:avLst/>
              <a:gdLst/>
              <a:ahLst/>
              <a:cxnLst/>
              <a:rect l="l" t="t" r="r" b="b"/>
              <a:pathLst>
                <a:path w="1545" h="2080" extrusionOk="0">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6" name="Google Shape;7666;p55"/>
            <p:cNvSpPr/>
            <p:nvPr/>
          </p:nvSpPr>
          <p:spPr>
            <a:xfrm>
              <a:off x="-54401725" y="3465925"/>
              <a:ext cx="38600" cy="52000"/>
            </a:xfrm>
            <a:custGeom>
              <a:avLst/>
              <a:gdLst/>
              <a:ahLst/>
              <a:cxnLst/>
              <a:rect l="l" t="t" r="r" b="b"/>
              <a:pathLst>
                <a:path w="1544" h="2080" extrusionOk="0">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7" name="Google Shape;7667;p55"/>
            <p:cNvSpPr/>
            <p:nvPr/>
          </p:nvSpPr>
          <p:spPr>
            <a:xfrm>
              <a:off x="-54176475" y="3224125"/>
              <a:ext cx="17350" cy="61450"/>
            </a:xfrm>
            <a:custGeom>
              <a:avLst/>
              <a:gdLst/>
              <a:ahLst/>
              <a:cxnLst/>
              <a:rect l="l" t="t" r="r" b="b"/>
              <a:pathLst>
                <a:path w="694" h="2458" extrusionOk="0">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8" name="Google Shape;7668;p55"/>
            <p:cNvSpPr/>
            <p:nvPr/>
          </p:nvSpPr>
          <p:spPr>
            <a:xfrm>
              <a:off x="-54385975" y="3198925"/>
              <a:ext cx="198500" cy="74850"/>
            </a:xfrm>
            <a:custGeom>
              <a:avLst/>
              <a:gdLst/>
              <a:ahLst/>
              <a:cxnLst/>
              <a:rect l="l" t="t" r="r" b="b"/>
              <a:pathLst>
                <a:path w="7940" h="2994" extrusionOk="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9" name="Google Shape;7669;p55"/>
            <p:cNvSpPr/>
            <p:nvPr/>
          </p:nvSpPr>
          <p:spPr>
            <a:xfrm>
              <a:off x="-544009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0" name="Google Shape;7670;p55"/>
            <p:cNvSpPr/>
            <p:nvPr/>
          </p:nvSpPr>
          <p:spPr>
            <a:xfrm>
              <a:off x="-54401725" y="3292650"/>
              <a:ext cx="128400" cy="74850"/>
            </a:xfrm>
            <a:custGeom>
              <a:avLst/>
              <a:gdLst/>
              <a:ahLst/>
              <a:cxnLst/>
              <a:rect l="l" t="t" r="r" b="b"/>
              <a:pathLst>
                <a:path w="5136" h="2994" extrusionOk="0">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1" name="Google Shape;7671;p55"/>
            <p:cNvSpPr/>
            <p:nvPr/>
          </p:nvSpPr>
          <p:spPr>
            <a:xfrm>
              <a:off x="-54250500" y="3266650"/>
              <a:ext cx="128400" cy="99275"/>
            </a:xfrm>
            <a:custGeom>
              <a:avLst/>
              <a:gdLst/>
              <a:ahLst/>
              <a:cxnLst/>
              <a:rect l="l" t="t" r="r" b="b"/>
              <a:pathLst>
                <a:path w="5136" h="3971" extrusionOk="0">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2" name="Google Shape;7672;p55"/>
            <p:cNvSpPr/>
            <p:nvPr/>
          </p:nvSpPr>
          <p:spPr>
            <a:xfrm>
              <a:off x="-541591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3" name="Google Shape;7673;p55"/>
            <p:cNvSpPr/>
            <p:nvPr/>
          </p:nvSpPr>
          <p:spPr>
            <a:xfrm>
              <a:off x="-54345025" y="3309975"/>
              <a:ext cx="167000" cy="207175"/>
            </a:xfrm>
            <a:custGeom>
              <a:avLst/>
              <a:gdLst/>
              <a:ahLst/>
              <a:cxnLst/>
              <a:rect l="l" t="t" r="r" b="b"/>
              <a:pathLst>
                <a:path w="6680" h="8287" extrusionOk="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4" name="Google Shape;7674;p55"/>
            <p:cNvSpPr/>
            <p:nvPr/>
          </p:nvSpPr>
          <p:spPr>
            <a:xfrm>
              <a:off x="-54401725" y="3424175"/>
              <a:ext cx="37825" cy="40975"/>
            </a:xfrm>
            <a:custGeom>
              <a:avLst/>
              <a:gdLst/>
              <a:ahLst/>
              <a:cxnLst/>
              <a:rect l="l" t="t" r="r" b="b"/>
              <a:pathLst>
                <a:path w="1513" h="1639" extrusionOk="0">
                  <a:moveTo>
                    <a:pt x="0" y="1"/>
                  </a:moveTo>
                  <a:lnTo>
                    <a:pt x="0" y="914"/>
                  </a:lnTo>
                  <a:cubicBezTo>
                    <a:pt x="0" y="1292"/>
                    <a:pt x="315" y="1639"/>
                    <a:pt x="757" y="1639"/>
                  </a:cubicBezTo>
                  <a:cubicBezTo>
                    <a:pt x="1198" y="1639"/>
                    <a:pt x="1513" y="1324"/>
                    <a:pt x="1513" y="914"/>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5" name="Google Shape;7675;p55"/>
            <p:cNvSpPr/>
            <p:nvPr/>
          </p:nvSpPr>
          <p:spPr>
            <a:xfrm>
              <a:off x="-54159150" y="3424175"/>
              <a:ext cx="37050" cy="40975"/>
            </a:xfrm>
            <a:custGeom>
              <a:avLst/>
              <a:gdLst/>
              <a:ahLst/>
              <a:cxnLst/>
              <a:rect l="l" t="t" r="r" b="b"/>
              <a:pathLst>
                <a:path w="1482" h="1639" extrusionOk="0">
                  <a:moveTo>
                    <a:pt x="1" y="1"/>
                  </a:moveTo>
                  <a:lnTo>
                    <a:pt x="1" y="914"/>
                  </a:lnTo>
                  <a:cubicBezTo>
                    <a:pt x="1" y="1292"/>
                    <a:pt x="316" y="1639"/>
                    <a:pt x="757" y="1639"/>
                  </a:cubicBezTo>
                  <a:cubicBezTo>
                    <a:pt x="1167" y="1639"/>
                    <a:pt x="1482" y="1324"/>
                    <a:pt x="1482" y="914"/>
                  </a:cubicBez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6" name="Google Shape;7676;p55"/>
          <p:cNvGrpSpPr/>
          <p:nvPr/>
        </p:nvGrpSpPr>
        <p:grpSpPr>
          <a:xfrm>
            <a:off x="5327128" y="3364365"/>
            <a:ext cx="314662" cy="358099"/>
            <a:chOff x="-54401725" y="3590375"/>
            <a:chExt cx="279625" cy="318225"/>
          </a:xfrm>
        </p:grpSpPr>
        <p:sp>
          <p:nvSpPr>
            <p:cNvPr id="7677" name="Google Shape;7677;p55"/>
            <p:cNvSpPr/>
            <p:nvPr/>
          </p:nvSpPr>
          <p:spPr>
            <a:xfrm>
              <a:off x="-54194575" y="3721900"/>
              <a:ext cx="35450" cy="19725"/>
            </a:xfrm>
            <a:custGeom>
              <a:avLst/>
              <a:gdLst/>
              <a:ahLst/>
              <a:cxnLst/>
              <a:rect l="l" t="t" r="r" b="b"/>
              <a:pathLst>
                <a:path w="1418" h="789" extrusionOk="0">
                  <a:moveTo>
                    <a:pt x="0" y="1"/>
                  </a:moveTo>
                  <a:cubicBezTo>
                    <a:pt x="158" y="410"/>
                    <a:pt x="536" y="788"/>
                    <a:pt x="1071" y="788"/>
                  </a:cubicBezTo>
                  <a:lnTo>
                    <a:pt x="1418" y="788"/>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8" name="Google Shape;7678;p55"/>
            <p:cNvSpPr/>
            <p:nvPr/>
          </p:nvSpPr>
          <p:spPr>
            <a:xfrm>
              <a:off x="-54380450" y="3590375"/>
              <a:ext cx="237075" cy="112650"/>
            </a:xfrm>
            <a:custGeom>
              <a:avLst/>
              <a:gdLst/>
              <a:ahLst/>
              <a:cxnLst/>
              <a:rect l="l" t="t" r="r" b="b"/>
              <a:pathLst>
                <a:path w="9483" h="4506" extrusionOk="0">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9" name="Google Shape;7679;p55"/>
            <p:cNvSpPr/>
            <p:nvPr/>
          </p:nvSpPr>
          <p:spPr>
            <a:xfrm>
              <a:off x="-54363925" y="3721900"/>
              <a:ext cx="35475" cy="19725"/>
            </a:xfrm>
            <a:custGeom>
              <a:avLst/>
              <a:gdLst/>
              <a:ahLst/>
              <a:cxnLst/>
              <a:rect l="l" t="t" r="r" b="b"/>
              <a:pathLst>
                <a:path w="1419" h="789" extrusionOk="0">
                  <a:moveTo>
                    <a:pt x="1" y="1"/>
                  </a:moveTo>
                  <a:lnTo>
                    <a:pt x="1" y="788"/>
                  </a:lnTo>
                  <a:lnTo>
                    <a:pt x="347" y="788"/>
                  </a:lnTo>
                  <a:cubicBezTo>
                    <a:pt x="820" y="788"/>
                    <a:pt x="1261" y="410"/>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0" name="Google Shape;7680;p55"/>
            <p:cNvSpPr/>
            <p:nvPr/>
          </p:nvSpPr>
          <p:spPr>
            <a:xfrm>
              <a:off x="-54363925" y="3721900"/>
              <a:ext cx="204800" cy="186700"/>
            </a:xfrm>
            <a:custGeom>
              <a:avLst/>
              <a:gdLst/>
              <a:ahLst/>
              <a:cxnLst/>
              <a:rect l="l" t="t" r="r" b="b"/>
              <a:pathLst>
                <a:path w="8192" h="7468" extrusionOk="0">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1" name="Google Shape;7681;p55"/>
            <p:cNvSpPr/>
            <p:nvPr/>
          </p:nvSpPr>
          <p:spPr>
            <a:xfrm>
              <a:off x="-54401725" y="3747100"/>
              <a:ext cx="18925" cy="63825"/>
            </a:xfrm>
            <a:custGeom>
              <a:avLst/>
              <a:gdLst/>
              <a:ahLst/>
              <a:cxnLst/>
              <a:rect l="l" t="t" r="r" b="b"/>
              <a:pathLst>
                <a:path w="757" h="2553" extrusionOk="0">
                  <a:moveTo>
                    <a:pt x="757" y="1"/>
                  </a:moveTo>
                  <a:cubicBezTo>
                    <a:pt x="284" y="253"/>
                    <a:pt x="0" y="725"/>
                    <a:pt x="0" y="1261"/>
                  </a:cubicBezTo>
                  <a:cubicBezTo>
                    <a:pt x="0" y="1828"/>
                    <a:pt x="315"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2" name="Google Shape;7682;p55"/>
            <p:cNvSpPr/>
            <p:nvPr/>
          </p:nvSpPr>
          <p:spPr>
            <a:xfrm>
              <a:off x="-54140225" y="374632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3" name="Google Shape;7683;p55"/>
          <p:cNvGrpSpPr/>
          <p:nvPr/>
        </p:nvGrpSpPr>
        <p:grpSpPr>
          <a:xfrm>
            <a:off x="5324920" y="3827938"/>
            <a:ext cx="319079" cy="358099"/>
            <a:chOff x="-54403300" y="3982600"/>
            <a:chExt cx="283550" cy="318225"/>
          </a:xfrm>
        </p:grpSpPr>
        <p:sp>
          <p:nvSpPr>
            <p:cNvPr id="7684" name="Google Shape;7684;p55"/>
            <p:cNvSpPr/>
            <p:nvPr/>
          </p:nvSpPr>
          <p:spPr>
            <a:xfrm>
              <a:off x="-54273350" y="4036950"/>
              <a:ext cx="27600" cy="27600"/>
            </a:xfrm>
            <a:custGeom>
              <a:avLst/>
              <a:gdLst/>
              <a:ahLst/>
              <a:cxnLst/>
              <a:rect l="l" t="t" r="r" b="b"/>
              <a:pathLst>
                <a:path w="1104" h="1104" extrusionOk="0">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5" name="Google Shape;7685;p55"/>
            <p:cNvSpPr/>
            <p:nvPr/>
          </p:nvSpPr>
          <p:spPr>
            <a:xfrm>
              <a:off x="-54383600" y="3982600"/>
              <a:ext cx="241800" cy="130775"/>
            </a:xfrm>
            <a:custGeom>
              <a:avLst/>
              <a:gdLst/>
              <a:ahLst/>
              <a:cxnLst/>
              <a:rect l="l" t="t" r="r" b="b"/>
              <a:pathLst>
                <a:path w="9672" h="5231" extrusionOk="0">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6" name="Google Shape;7686;p55"/>
            <p:cNvSpPr/>
            <p:nvPr/>
          </p:nvSpPr>
          <p:spPr>
            <a:xfrm>
              <a:off x="-54403300" y="4122000"/>
              <a:ext cx="58300" cy="140225"/>
            </a:xfrm>
            <a:custGeom>
              <a:avLst/>
              <a:gdLst/>
              <a:ahLst/>
              <a:cxnLst/>
              <a:rect l="l" t="t" r="r" b="b"/>
              <a:pathLst>
                <a:path w="2332" h="5609" extrusionOk="0">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7" name="Google Shape;7687;p55"/>
            <p:cNvSpPr/>
            <p:nvPr/>
          </p:nvSpPr>
          <p:spPr>
            <a:xfrm>
              <a:off x="-54346600" y="4132250"/>
              <a:ext cx="167800" cy="168575"/>
            </a:xfrm>
            <a:custGeom>
              <a:avLst/>
              <a:gdLst/>
              <a:ahLst/>
              <a:cxnLst/>
              <a:rect l="l" t="t" r="r" b="b"/>
              <a:pathLst>
                <a:path w="6712" h="6743" extrusionOk="0">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8" name="Google Shape;7688;p55"/>
            <p:cNvSpPr/>
            <p:nvPr/>
          </p:nvSpPr>
          <p:spPr>
            <a:xfrm>
              <a:off x="-54177250" y="4122000"/>
              <a:ext cx="57500" cy="141025"/>
            </a:xfrm>
            <a:custGeom>
              <a:avLst/>
              <a:gdLst/>
              <a:ahLst/>
              <a:cxnLst/>
              <a:rect l="l" t="t" r="r" b="b"/>
              <a:pathLst>
                <a:path w="2300" h="5641" extrusionOk="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9" name="Google Shape;7689;p55"/>
          <p:cNvGrpSpPr/>
          <p:nvPr/>
        </p:nvGrpSpPr>
        <p:grpSpPr>
          <a:xfrm>
            <a:off x="7512313" y="2889172"/>
            <a:ext cx="356298" cy="356973"/>
            <a:chOff x="-52458650" y="3194400"/>
            <a:chExt cx="316625" cy="317225"/>
          </a:xfrm>
        </p:grpSpPr>
        <p:sp>
          <p:nvSpPr>
            <p:cNvPr id="7690" name="Google Shape;7690;p55"/>
            <p:cNvSpPr/>
            <p:nvPr/>
          </p:nvSpPr>
          <p:spPr>
            <a:xfrm>
              <a:off x="-52458650" y="3194400"/>
              <a:ext cx="316625" cy="166000"/>
            </a:xfrm>
            <a:custGeom>
              <a:avLst/>
              <a:gdLst/>
              <a:ahLst/>
              <a:cxnLst/>
              <a:rect l="l" t="t" r="r" b="b"/>
              <a:pathLst>
                <a:path w="12665" h="6640" extrusionOk="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1" name="Google Shape;7691;p55"/>
            <p:cNvSpPr/>
            <p:nvPr/>
          </p:nvSpPr>
          <p:spPr>
            <a:xfrm>
              <a:off x="-52379100" y="3287125"/>
              <a:ext cx="156750" cy="18925"/>
            </a:xfrm>
            <a:custGeom>
              <a:avLst/>
              <a:gdLst/>
              <a:ahLst/>
              <a:cxnLst/>
              <a:rect l="l" t="t" r="r" b="b"/>
              <a:pathLst>
                <a:path w="6270" h="757" extrusionOk="0">
                  <a:moveTo>
                    <a:pt x="378" y="1"/>
                  </a:moveTo>
                  <a:lnTo>
                    <a:pt x="0" y="757"/>
                  </a:lnTo>
                  <a:lnTo>
                    <a:pt x="6270" y="757"/>
                  </a:lnTo>
                  <a:lnTo>
                    <a:pt x="58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2" name="Google Shape;7692;p55"/>
            <p:cNvSpPr/>
            <p:nvPr/>
          </p:nvSpPr>
          <p:spPr>
            <a:xfrm>
              <a:off x="-52383825" y="3361950"/>
              <a:ext cx="55150" cy="37050"/>
            </a:xfrm>
            <a:custGeom>
              <a:avLst/>
              <a:gdLst/>
              <a:ahLst/>
              <a:cxnLst/>
              <a:rect l="l" t="t" r="r" b="b"/>
              <a:pathLst>
                <a:path w="2206" h="1482" extrusionOk="0">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3" name="Google Shape;7693;p55"/>
            <p:cNvSpPr/>
            <p:nvPr/>
          </p:nvSpPr>
          <p:spPr>
            <a:xfrm>
              <a:off x="-52401950" y="3380075"/>
              <a:ext cx="204800" cy="131550"/>
            </a:xfrm>
            <a:custGeom>
              <a:avLst/>
              <a:gdLst/>
              <a:ahLst/>
              <a:cxnLst/>
              <a:rect l="l" t="t" r="r" b="b"/>
              <a:pathLst>
                <a:path w="8192" h="5262" extrusionOk="0">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4" name="Google Shape;7694;p55"/>
            <p:cNvSpPr/>
            <p:nvPr/>
          </p:nvSpPr>
          <p:spPr>
            <a:xfrm>
              <a:off x="-52272000" y="3361950"/>
              <a:ext cx="55175" cy="37050"/>
            </a:xfrm>
            <a:custGeom>
              <a:avLst/>
              <a:gdLst/>
              <a:ahLst/>
              <a:cxnLst/>
              <a:rect l="l" t="t" r="r" b="b"/>
              <a:pathLst>
                <a:path w="2207" h="1482" extrusionOk="0">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5" name="Google Shape;7695;p55"/>
            <p:cNvSpPr/>
            <p:nvPr/>
          </p:nvSpPr>
          <p:spPr>
            <a:xfrm>
              <a:off x="-52402750" y="3324950"/>
              <a:ext cx="204825" cy="46475"/>
            </a:xfrm>
            <a:custGeom>
              <a:avLst/>
              <a:gdLst/>
              <a:ahLst/>
              <a:cxnLst/>
              <a:rect l="l" t="t" r="r" b="b"/>
              <a:pathLst>
                <a:path w="8193" h="1859" extrusionOk="0">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6" name="Google Shape;7696;p55"/>
            <p:cNvSpPr/>
            <p:nvPr/>
          </p:nvSpPr>
          <p:spPr>
            <a:xfrm>
              <a:off x="-52440550" y="3349350"/>
              <a:ext cx="18925" cy="63825"/>
            </a:xfrm>
            <a:custGeom>
              <a:avLst/>
              <a:gdLst/>
              <a:ahLst/>
              <a:cxnLst/>
              <a:rect l="l" t="t" r="r" b="b"/>
              <a:pathLst>
                <a:path w="757" h="2553" extrusionOk="0">
                  <a:moveTo>
                    <a:pt x="757" y="1"/>
                  </a:moveTo>
                  <a:cubicBezTo>
                    <a:pt x="284" y="190"/>
                    <a:pt x="1" y="725"/>
                    <a:pt x="1" y="1261"/>
                  </a:cubicBezTo>
                  <a:cubicBezTo>
                    <a:pt x="1" y="1797"/>
                    <a:pt x="316"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7" name="Google Shape;7697;p55"/>
            <p:cNvSpPr/>
            <p:nvPr/>
          </p:nvSpPr>
          <p:spPr>
            <a:xfrm>
              <a:off x="-52179050" y="334857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8" name="Google Shape;7698;p55"/>
          <p:cNvGrpSpPr/>
          <p:nvPr/>
        </p:nvGrpSpPr>
        <p:grpSpPr>
          <a:xfrm>
            <a:off x="4881188" y="2894264"/>
            <a:ext cx="314662" cy="358971"/>
            <a:chOff x="-54793175" y="3198925"/>
            <a:chExt cx="279625" cy="319000"/>
          </a:xfrm>
        </p:grpSpPr>
        <p:sp>
          <p:nvSpPr>
            <p:cNvPr id="7699" name="Google Shape;7699;p55"/>
            <p:cNvSpPr/>
            <p:nvPr/>
          </p:nvSpPr>
          <p:spPr>
            <a:xfrm>
              <a:off x="-54532475" y="3354075"/>
              <a:ext cx="18925" cy="60675"/>
            </a:xfrm>
            <a:custGeom>
              <a:avLst/>
              <a:gdLst/>
              <a:ahLst/>
              <a:cxnLst/>
              <a:rect l="l" t="t" r="r" b="b"/>
              <a:pathLst>
                <a:path w="757" h="2427" extrusionOk="0">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0" name="Google Shape;7700;p55"/>
            <p:cNvSpPr/>
            <p:nvPr/>
          </p:nvSpPr>
          <p:spPr>
            <a:xfrm>
              <a:off x="-54793175" y="3198925"/>
              <a:ext cx="97675" cy="126050"/>
            </a:xfrm>
            <a:custGeom>
              <a:avLst/>
              <a:gdLst/>
              <a:ahLst/>
              <a:cxnLst/>
              <a:rect l="l" t="t" r="r" b="b"/>
              <a:pathLst>
                <a:path w="3907" h="5042" extrusionOk="0">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1" name="Google Shape;7701;p55"/>
            <p:cNvSpPr/>
            <p:nvPr/>
          </p:nvSpPr>
          <p:spPr>
            <a:xfrm>
              <a:off x="-54624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2" name="Google Shape;7702;p55"/>
            <p:cNvSpPr/>
            <p:nvPr/>
          </p:nvSpPr>
          <p:spPr>
            <a:xfrm>
              <a:off x="-54737250" y="3349350"/>
              <a:ext cx="55150" cy="55175"/>
            </a:xfrm>
            <a:custGeom>
              <a:avLst/>
              <a:gdLst/>
              <a:ahLst/>
              <a:cxnLst/>
              <a:rect l="l" t="t" r="r" b="b"/>
              <a:pathLst>
                <a:path w="2206" h="2207" extrusionOk="0">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3" name="Google Shape;7703;p55"/>
            <p:cNvSpPr/>
            <p:nvPr/>
          </p:nvSpPr>
          <p:spPr>
            <a:xfrm>
              <a:off x="-54770325" y="3218600"/>
              <a:ext cx="233925" cy="299325"/>
            </a:xfrm>
            <a:custGeom>
              <a:avLst/>
              <a:gdLst/>
              <a:ahLst/>
              <a:cxnLst/>
              <a:rect l="l" t="t" r="r" b="b"/>
              <a:pathLst>
                <a:path w="9357" h="11973" extrusionOk="0">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4" name="Google Shape;7704;p55"/>
            <p:cNvSpPr/>
            <p:nvPr/>
          </p:nvSpPr>
          <p:spPr>
            <a:xfrm>
              <a:off x="-54612025" y="3198925"/>
              <a:ext cx="96100" cy="123675"/>
            </a:xfrm>
            <a:custGeom>
              <a:avLst/>
              <a:gdLst/>
              <a:ahLst/>
              <a:cxnLst/>
              <a:rect l="l" t="t" r="r" b="b"/>
              <a:pathLst>
                <a:path w="3844" h="4947" extrusionOk="0">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5" name="Google Shape;7705;p55"/>
            <p:cNvSpPr/>
            <p:nvPr/>
          </p:nvSpPr>
          <p:spPr>
            <a:xfrm>
              <a:off x="-54793175" y="3353300"/>
              <a:ext cx="18925" cy="60675"/>
            </a:xfrm>
            <a:custGeom>
              <a:avLst/>
              <a:gdLst/>
              <a:ahLst/>
              <a:cxnLst/>
              <a:rect l="l" t="t" r="r" b="b"/>
              <a:pathLst>
                <a:path w="757" h="2427" extrusionOk="0">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6" name="Google Shape;7706;p55"/>
          <p:cNvGrpSpPr/>
          <p:nvPr/>
        </p:nvGrpSpPr>
        <p:grpSpPr>
          <a:xfrm>
            <a:off x="7521611" y="3358148"/>
            <a:ext cx="337703" cy="357845"/>
            <a:chOff x="-52450000" y="3584850"/>
            <a:chExt cx="300100" cy="318000"/>
          </a:xfrm>
        </p:grpSpPr>
        <p:sp>
          <p:nvSpPr>
            <p:cNvPr id="7707" name="Google Shape;7707;p55"/>
            <p:cNvSpPr/>
            <p:nvPr/>
          </p:nvSpPr>
          <p:spPr>
            <a:xfrm>
              <a:off x="-52206625" y="3601400"/>
              <a:ext cx="55150" cy="55950"/>
            </a:xfrm>
            <a:custGeom>
              <a:avLst/>
              <a:gdLst/>
              <a:ahLst/>
              <a:cxnLst/>
              <a:rect l="l" t="t" r="r" b="b"/>
              <a:pathLst>
                <a:path w="2206" h="2238" extrusionOk="0">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8" name="Google Shape;7708;p55"/>
            <p:cNvSpPr/>
            <p:nvPr/>
          </p:nvSpPr>
          <p:spPr>
            <a:xfrm>
              <a:off x="-52271200" y="3601700"/>
              <a:ext cx="29950" cy="11525"/>
            </a:xfrm>
            <a:custGeom>
              <a:avLst/>
              <a:gdLst/>
              <a:ahLst/>
              <a:cxnLst/>
              <a:rect l="l" t="t" r="r" b="b"/>
              <a:pathLst>
                <a:path w="1198" h="461" extrusionOk="0">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9" name="Google Shape;7709;p55"/>
            <p:cNvSpPr/>
            <p:nvPr/>
          </p:nvSpPr>
          <p:spPr>
            <a:xfrm>
              <a:off x="-52225525" y="3584850"/>
              <a:ext cx="30750" cy="44925"/>
            </a:xfrm>
            <a:custGeom>
              <a:avLst/>
              <a:gdLst/>
              <a:ahLst/>
              <a:cxnLst/>
              <a:rect l="l" t="t" r="r" b="b"/>
              <a:pathLst>
                <a:path w="1230" h="1797" extrusionOk="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0" name="Google Shape;7710;p55"/>
            <p:cNvSpPr/>
            <p:nvPr/>
          </p:nvSpPr>
          <p:spPr>
            <a:xfrm>
              <a:off x="-52412200" y="3694325"/>
              <a:ext cx="205600" cy="208525"/>
            </a:xfrm>
            <a:custGeom>
              <a:avLst/>
              <a:gdLst/>
              <a:ahLst/>
              <a:cxnLst/>
              <a:rect l="l" t="t" r="r" b="b"/>
              <a:pathLst>
                <a:path w="8224" h="8341" extrusionOk="0">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1" name="Google Shape;7711;p55"/>
            <p:cNvSpPr/>
            <p:nvPr/>
          </p:nvSpPr>
          <p:spPr>
            <a:xfrm>
              <a:off x="-52430300" y="3619500"/>
              <a:ext cx="219775" cy="92975"/>
            </a:xfrm>
            <a:custGeom>
              <a:avLst/>
              <a:gdLst/>
              <a:ahLst/>
              <a:cxnLst/>
              <a:rect l="l" t="t" r="r" b="b"/>
              <a:pathLst>
                <a:path w="8791" h="3719" extrusionOk="0">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2" name="Google Shape;7712;p55"/>
            <p:cNvSpPr/>
            <p:nvPr/>
          </p:nvSpPr>
          <p:spPr>
            <a:xfrm>
              <a:off x="-52192450" y="3666775"/>
              <a:ext cx="42550" cy="120525"/>
            </a:xfrm>
            <a:custGeom>
              <a:avLst/>
              <a:gdLst/>
              <a:ahLst/>
              <a:cxnLst/>
              <a:rect l="l" t="t" r="r" b="b"/>
              <a:pathLst>
                <a:path w="1702" h="4821" extrusionOk="0">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3" name="Google Shape;7713;p55"/>
            <p:cNvSpPr/>
            <p:nvPr/>
          </p:nvSpPr>
          <p:spPr>
            <a:xfrm>
              <a:off x="-52450000"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4" name="Google Shape;7714;p55"/>
          <p:cNvGrpSpPr/>
          <p:nvPr/>
        </p:nvGrpSpPr>
        <p:grpSpPr>
          <a:xfrm>
            <a:off x="7533131" y="3822621"/>
            <a:ext cx="314662" cy="357226"/>
            <a:chOff x="-52440550" y="3977875"/>
            <a:chExt cx="279625" cy="317450"/>
          </a:xfrm>
        </p:grpSpPr>
        <p:sp>
          <p:nvSpPr>
            <p:cNvPr id="7715" name="Google Shape;7715;p55"/>
            <p:cNvSpPr/>
            <p:nvPr/>
          </p:nvSpPr>
          <p:spPr>
            <a:xfrm>
              <a:off x="-52403525" y="4052700"/>
              <a:ext cx="76425" cy="18150"/>
            </a:xfrm>
            <a:custGeom>
              <a:avLst/>
              <a:gdLst/>
              <a:ahLst/>
              <a:cxnLst/>
              <a:rect l="l" t="t" r="r" b="b"/>
              <a:pathLst>
                <a:path w="3057" h="726" extrusionOk="0">
                  <a:moveTo>
                    <a:pt x="0" y="1"/>
                  </a:moveTo>
                  <a:lnTo>
                    <a:pt x="0" y="725"/>
                  </a:lnTo>
                  <a:lnTo>
                    <a:pt x="3056" y="725"/>
                  </a:lnTo>
                  <a:cubicBezTo>
                    <a:pt x="3025" y="631"/>
                    <a:pt x="2993" y="473"/>
                    <a:pt x="2993" y="347"/>
                  </a:cubicBezTo>
                  <a:cubicBezTo>
                    <a:pt x="2993" y="221"/>
                    <a:pt x="3025" y="95"/>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6" name="Google Shape;7716;p55"/>
            <p:cNvSpPr/>
            <p:nvPr/>
          </p:nvSpPr>
          <p:spPr>
            <a:xfrm>
              <a:off x="-52357850" y="4088925"/>
              <a:ext cx="168575" cy="33075"/>
            </a:xfrm>
            <a:custGeom>
              <a:avLst/>
              <a:gdLst/>
              <a:ahLst/>
              <a:cxnLst/>
              <a:rect l="l" t="t" r="r" b="b"/>
              <a:pathLst>
                <a:path w="6743" h="1323" extrusionOk="0">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7" name="Google Shape;7717;p55"/>
            <p:cNvSpPr/>
            <p:nvPr/>
          </p:nvSpPr>
          <p:spPr>
            <a:xfrm>
              <a:off x="-52309000" y="4051925"/>
              <a:ext cx="17350" cy="18125"/>
            </a:xfrm>
            <a:custGeom>
              <a:avLst/>
              <a:gdLst/>
              <a:ahLst/>
              <a:cxnLst/>
              <a:rect l="l" t="t" r="r" b="b"/>
              <a:pathLst>
                <a:path w="694" h="725" extrusionOk="0">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8" name="Google Shape;7718;p55"/>
            <p:cNvSpPr/>
            <p:nvPr/>
          </p:nvSpPr>
          <p:spPr>
            <a:xfrm>
              <a:off x="-52402750" y="3977875"/>
              <a:ext cx="204825" cy="55950"/>
            </a:xfrm>
            <a:custGeom>
              <a:avLst/>
              <a:gdLst/>
              <a:ahLst/>
              <a:cxnLst/>
              <a:rect l="l" t="t" r="r" b="b"/>
              <a:pathLst>
                <a:path w="8193" h="2238" extrusionOk="0">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9" name="Google Shape;7719;p55"/>
            <p:cNvSpPr/>
            <p:nvPr/>
          </p:nvSpPr>
          <p:spPr>
            <a:xfrm>
              <a:off x="-52275150" y="4052700"/>
              <a:ext cx="77225" cy="17350"/>
            </a:xfrm>
            <a:custGeom>
              <a:avLst/>
              <a:gdLst/>
              <a:ahLst/>
              <a:cxnLst/>
              <a:rect l="l" t="t" r="r" b="b"/>
              <a:pathLst>
                <a:path w="3089" h="694" extrusionOk="0">
                  <a:moveTo>
                    <a:pt x="1" y="1"/>
                  </a:moveTo>
                  <a:cubicBezTo>
                    <a:pt x="64" y="95"/>
                    <a:pt x="95" y="221"/>
                    <a:pt x="95" y="347"/>
                  </a:cubicBezTo>
                  <a:cubicBezTo>
                    <a:pt x="95" y="442"/>
                    <a:pt x="64" y="568"/>
                    <a:pt x="1" y="694"/>
                  </a:cubicBezTo>
                  <a:lnTo>
                    <a:pt x="3088" y="694"/>
                  </a:lnTo>
                  <a:lnTo>
                    <a:pt x="30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0" name="Google Shape;7720;p55"/>
            <p:cNvSpPr/>
            <p:nvPr/>
          </p:nvSpPr>
          <p:spPr>
            <a:xfrm>
              <a:off x="-52403525" y="4089725"/>
              <a:ext cx="204800" cy="205600"/>
            </a:xfrm>
            <a:custGeom>
              <a:avLst/>
              <a:gdLst/>
              <a:ahLst/>
              <a:cxnLst/>
              <a:rect l="l" t="t" r="r" b="b"/>
              <a:pathLst>
                <a:path w="8192" h="8224" extrusionOk="0">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1" name="Google Shape;7721;p55"/>
            <p:cNvSpPr/>
            <p:nvPr/>
          </p:nvSpPr>
          <p:spPr>
            <a:xfrm>
              <a:off x="-52179050" y="4132250"/>
              <a:ext cx="18125" cy="63825"/>
            </a:xfrm>
            <a:custGeom>
              <a:avLst/>
              <a:gdLst/>
              <a:ahLst/>
              <a:cxnLst/>
              <a:rect l="l" t="t" r="r" b="b"/>
              <a:pathLst>
                <a:path w="725" h="2553" extrusionOk="0">
                  <a:moveTo>
                    <a:pt x="0" y="1"/>
                  </a:moveTo>
                  <a:lnTo>
                    <a:pt x="0" y="2552"/>
                  </a:lnTo>
                  <a:cubicBezTo>
                    <a:pt x="410" y="2269"/>
                    <a:pt x="725" y="1796"/>
                    <a:pt x="725" y="1261"/>
                  </a:cubicBezTo>
                  <a:cubicBezTo>
                    <a:pt x="725" y="694"/>
                    <a:pt x="410"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2" name="Google Shape;7722;p55"/>
            <p:cNvSpPr/>
            <p:nvPr/>
          </p:nvSpPr>
          <p:spPr>
            <a:xfrm>
              <a:off x="-52440550" y="4132250"/>
              <a:ext cx="18925" cy="63825"/>
            </a:xfrm>
            <a:custGeom>
              <a:avLst/>
              <a:gdLst/>
              <a:ahLst/>
              <a:cxnLst/>
              <a:rect l="l" t="t" r="r" b="b"/>
              <a:pathLst>
                <a:path w="757" h="2553" extrusionOk="0">
                  <a:moveTo>
                    <a:pt x="757" y="1"/>
                  </a:moveTo>
                  <a:cubicBezTo>
                    <a:pt x="284"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3" name="Google Shape;7723;p55"/>
          <p:cNvGrpSpPr/>
          <p:nvPr/>
        </p:nvGrpSpPr>
        <p:grpSpPr>
          <a:xfrm>
            <a:off x="6645066" y="4278827"/>
            <a:ext cx="314662" cy="358999"/>
            <a:chOff x="-51623775" y="3584850"/>
            <a:chExt cx="279625" cy="319025"/>
          </a:xfrm>
        </p:grpSpPr>
        <p:sp>
          <p:nvSpPr>
            <p:cNvPr id="7724" name="Google Shape;7724;p55"/>
            <p:cNvSpPr/>
            <p:nvPr/>
          </p:nvSpPr>
          <p:spPr>
            <a:xfrm>
              <a:off x="-51497750" y="3832175"/>
              <a:ext cx="26000" cy="13200"/>
            </a:xfrm>
            <a:custGeom>
              <a:avLst/>
              <a:gdLst/>
              <a:ahLst/>
              <a:cxnLst/>
              <a:rect l="l" t="t" r="r" b="b"/>
              <a:pathLst>
                <a:path w="1040" h="528" extrusionOk="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5" name="Google Shape;7725;p55"/>
            <p:cNvSpPr/>
            <p:nvPr/>
          </p:nvSpPr>
          <p:spPr>
            <a:xfrm>
              <a:off x="-51574150" y="3809300"/>
              <a:ext cx="78000" cy="26550"/>
            </a:xfrm>
            <a:custGeom>
              <a:avLst/>
              <a:gdLst/>
              <a:ahLst/>
              <a:cxnLst/>
              <a:rect l="l" t="t" r="r" b="b"/>
              <a:pathLst>
                <a:path w="3120" h="1062" extrusionOk="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6" name="Google Shape;7726;p55"/>
            <p:cNvSpPr/>
            <p:nvPr/>
          </p:nvSpPr>
          <p:spPr>
            <a:xfrm>
              <a:off x="-51579675" y="3837675"/>
              <a:ext cx="190625" cy="66200"/>
            </a:xfrm>
            <a:custGeom>
              <a:avLst/>
              <a:gdLst/>
              <a:ahLst/>
              <a:cxnLst/>
              <a:rect l="l" t="t" r="r" b="b"/>
              <a:pathLst>
                <a:path w="7625" h="2648" extrusionOk="0">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7" name="Google Shape;7727;p55"/>
            <p:cNvSpPr/>
            <p:nvPr/>
          </p:nvSpPr>
          <p:spPr>
            <a:xfrm>
              <a:off x="-51473350" y="3809250"/>
              <a:ext cx="78000" cy="26500"/>
            </a:xfrm>
            <a:custGeom>
              <a:avLst/>
              <a:gdLst/>
              <a:ahLst/>
              <a:cxnLst/>
              <a:rect l="l" t="t" r="r" b="b"/>
              <a:pathLst>
                <a:path w="3120" h="1060" extrusionOk="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8" name="Google Shape;7728;p55"/>
            <p:cNvSpPr/>
            <p:nvPr/>
          </p:nvSpPr>
          <p:spPr>
            <a:xfrm>
              <a:off x="-51598575" y="3584850"/>
              <a:ext cx="226850" cy="111875"/>
            </a:xfrm>
            <a:custGeom>
              <a:avLst/>
              <a:gdLst/>
              <a:ahLst/>
              <a:cxnLst/>
              <a:rect l="l" t="t" r="r" b="b"/>
              <a:pathLst>
                <a:path w="9074" h="4475" extrusionOk="0">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9" name="Google Shape;7729;p55"/>
            <p:cNvSpPr/>
            <p:nvPr/>
          </p:nvSpPr>
          <p:spPr>
            <a:xfrm>
              <a:off x="-51623775" y="3703775"/>
              <a:ext cx="18125" cy="63825"/>
            </a:xfrm>
            <a:custGeom>
              <a:avLst/>
              <a:gdLst/>
              <a:ahLst/>
              <a:cxnLst/>
              <a:rect l="l" t="t" r="r" b="b"/>
              <a:pathLst>
                <a:path w="725" h="2553" extrusionOk="0">
                  <a:moveTo>
                    <a:pt x="725" y="1"/>
                  </a:moveTo>
                  <a:cubicBezTo>
                    <a:pt x="252" y="190"/>
                    <a:pt x="0" y="726"/>
                    <a:pt x="0" y="1261"/>
                  </a:cubicBezTo>
                  <a:cubicBezTo>
                    <a:pt x="0" y="1797"/>
                    <a:pt x="315" y="2301"/>
                    <a:pt x="725" y="255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0" name="Google Shape;7730;p55"/>
            <p:cNvSpPr/>
            <p:nvPr/>
          </p:nvSpPr>
          <p:spPr>
            <a:xfrm>
              <a:off x="-51363075" y="3703000"/>
              <a:ext cx="18925" cy="63825"/>
            </a:xfrm>
            <a:custGeom>
              <a:avLst/>
              <a:gdLst/>
              <a:ahLst/>
              <a:cxnLst/>
              <a:rect l="l" t="t" r="r" b="b"/>
              <a:pathLst>
                <a:path w="757" h="2553" extrusionOk="0">
                  <a:moveTo>
                    <a:pt x="1" y="0"/>
                  </a:moveTo>
                  <a:lnTo>
                    <a:pt x="1" y="2552"/>
                  </a:lnTo>
                  <a:cubicBezTo>
                    <a:pt x="442" y="2269"/>
                    <a:pt x="757" y="1796"/>
                    <a:pt x="757" y="1261"/>
                  </a:cubicBezTo>
                  <a:cubicBezTo>
                    <a:pt x="757" y="757"/>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1" name="Google Shape;7731;p55"/>
            <p:cNvSpPr/>
            <p:nvPr/>
          </p:nvSpPr>
          <p:spPr>
            <a:xfrm>
              <a:off x="-51586750" y="3716375"/>
              <a:ext cx="207150" cy="89775"/>
            </a:xfrm>
            <a:custGeom>
              <a:avLst/>
              <a:gdLst/>
              <a:ahLst/>
              <a:cxnLst/>
              <a:rect l="l" t="t" r="r" b="b"/>
              <a:pathLst>
                <a:path w="8286" h="3591" extrusionOk="0">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2" name="Google Shape;7732;p55"/>
            <p:cNvSpPr/>
            <p:nvPr/>
          </p:nvSpPr>
          <p:spPr>
            <a:xfrm>
              <a:off x="-51497750" y="3666775"/>
              <a:ext cx="26000" cy="26800"/>
            </a:xfrm>
            <a:custGeom>
              <a:avLst/>
              <a:gdLst/>
              <a:ahLst/>
              <a:cxnLst/>
              <a:rect l="l" t="t" r="r" b="b"/>
              <a:pathLst>
                <a:path w="1040" h="1072" extrusionOk="0">
                  <a:moveTo>
                    <a:pt x="536" y="0"/>
                  </a:moveTo>
                  <a:lnTo>
                    <a:pt x="0" y="536"/>
                  </a:lnTo>
                  <a:lnTo>
                    <a:pt x="536" y="1071"/>
                  </a:lnTo>
                  <a:lnTo>
                    <a:pt x="1040" y="536"/>
                  </a:ln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736"/>
        <p:cNvGrpSpPr/>
        <p:nvPr/>
      </p:nvGrpSpPr>
      <p:grpSpPr>
        <a:xfrm>
          <a:off x="0" y="0"/>
          <a:ext cx="0" cy="0"/>
          <a:chOff x="0" y="0"/>
          <a:chExt cx="0" cy="0"/>
        </a:xfrm>
      </p:grpSpPr>
      <p:sp>
        <p:nvSpPr>
          <p:cNvPr id="7737" name="Google Shape;7737;p56"/>
          <p:cNvSpPr txBox="1">
            <a:spLocks noGrp="1"/>
          </p:cNvSpPr>
          <p:nvPr>
            <p:ph type="title" idx="4294967295"/>
          </p:nvPr>
        </p:nvSpPr>
        <p:spPr>
          <a:xfrm>
            <a:off x="849675"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latin typeface="Arial"/>
                <a:ea typeface="Arial"/>
                <a:cs typeface="Arial"/>
                <a:sym typeface="Arial"/>
              </a:rPr>
              <a:t>Creative Process I</a:t>
            </a:r>
            <a:r>
              <a:rPr lang="es">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7738" name="Google Shape;7738;p56"/>
          <p:cNvSpPr txBox="1">
            <a:spLocks noGrp="1"/>
          </p:cNvSpPr>
          <p:nvPr>
            <p:ph type="title" idx="4294967295"/>
          </p:nvPr>
        </p:nvSpPr>
        <p:spPr>
          <a:xfrm>
            <a:off x="4858400"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latin typeface="Arial"/>
                <a:ea typeface="Arial"/>
                <a:cs typeface="Arial"/>
                <a:sym typeface="Arial"/>
              </a:rPr>
              <a:t>Performing Arts Icons</a:t>
            </a:r>
            <a:endParaRPr>
              <a:solidFill>
                <a:srgbClr val="FFFFFF"/>
              </a:solidFill>
              <a:latin typeface="Arial"/>
              <a:ea typeface="Arial"/>
              <a:cs typeface="Arial"/>
              <a:sym typeface="Arial"/>
            </a:endParaRPr>
          </a:p>
        </p:txBody>
      </p:sp>
      <p:grpSp>
        <p:nvGrpSpPr>
          <p:cNvPr id="7739" name="Google Shape;7739;p56"/>
          <p:cNvGrpSpPr/>
          <p:nvPr/>
        </p:nvGrpSpPr>
        <p:grpSpPr>
          <a:xfrm>
            <a:off x="885675" y="1539249"/>
            <a:ext cx="276003" cy="357300"/>
            <a:chOff x="-50469125" y="3183175"/>
            <a:chExt cx="233150" cy="301825"/>
          </a:xfrm>
        </p:grpSpPr>
        <p:sp>
          <p:nvSpPr>
            <p:cNvPr id="7740" name="Google Shape;7740;p56"/>
            <p:cNvSpPr/>
            <p:nvPr/>
          </p:nvSpPr>
          <p:spPr>
            <a:xfrm>
              <a:off x="-50388775" y="3227275"/>
              <a:ext cx="70900" cy="70900"/>
            </a:xfrm>
            <a:custGeom>
              <a:avLst/>
              <a:gdLst/>
              <a:ahLst/>
              <a:cxnLst/>
              <a:rect l="l" t="t" r="r" b="b"/>
              <a:pathLst>
                <a:path w="2836" h="2836" extrusionOk="0">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1" name="Google Shape;7741;p56"/>
            <p:cNvSpPr/>
            <p:nvPr/>
          </p:nvSpPr>
          <p:spPr>
            <a:xfrm>
              <a:off x="-50469125" y="3290275"/>
              <a:ext cx="233150" cy="194725"/>
            </a:xfrm>
            <a:custGeom>
              <a:avLst/>
              <a:gdLst/>
              <a:ahLst/>
              <a:cxnLst/>
              <a:rect l="l" t="t" r="r" b="b"/>
              <a:pathLst>
                <a:path w="9326" h="7789" extrusionOk="0">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2" name="Google Shape;7742;p56"/>
            <p:cNvSpPr/>
            <p:nvPr/>
          </p:nvSpPr>
          <p:spPr>
            <a:xfrm>
              <a:off x="-50379325" y="3183175"/>
              <a:ext cx="52775" cy="34675"/>
            </a:xfrm>
            <a:custGeom>
              <a:avLst/>
              <a:gdLst/>
              <a:ahLst/>
              <a:cxnLst/>
              <a:rect l="l" t="t" r="r" b="b"/>
              <a:pathLst>
                <a:path w="2111" h="1387" extrusionOk="0">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3" name="Google Shape;7743;p56"/>
          <p:cNvGrpSpPr/>
          <p:nvPr/>
        </p:nvGrpSpPr>
        <p:grpSpPr>
          <a:xfrm>
            <a:off x="845574" y="1974651"/>
            <a:ext cx="356205" cy="355288"/>
            <a:chOff x="-50504575" y="3550975"/>
            <a:chExt cx="300900" cy="300125"/>
          </a:xfrm>
        </p:grpSpPr>
        <p:sp>
          <p:nvSpPr>
            <p:cNvPr id="7744" name="Google Shape;7744;p56"/>
            <p:cNvSpPr/>
            <p:nvPr/>
          </p:nvSpPr>
          <p:spPr>
            <a:xfrm>
              <a:off x="-50504575" y="3550975"/>
              <a:ext cx="300900" cy="176475"/>
            </a:xfrm>
            <a:custGeom>
              <a:avLst/>
              <a:gdLst/>
              <a:ahLst/>
              <a:cxnLst/>
              <a:rect l="l" t="t" r="r" b="b"/>
              <a:pathLst>
                <a:path w="12036" h="7059" extrusionOk="0">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5" name="Google Shape;7745;p56"/>
            <p:cNvSpPr/>
            <p:nvPr/>
          </p:nvSpPr>
          <p:spPr>
            <a:xfrm>
              <a:off x="-50432100" y="3622650"/>
              <a:ext cx="157550" cy="175675"/>
            </a:xfrm>
            <a:custGeom>
              <a:avLst/>
              <a:gdLst/>
              <a:ahLst/>
              <a:cxnLst/>
              <a:rect l="l" t="t" r="r" b="b"/>
              <a:pathLst>
                <a:path w="6302" h="7027" extrusionOk="0">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6" name="Google Shape;7746;p56"/>
            <p:cNvSpPr/>
            <p:nvPr/>
          </p:nvSpPr>
          <p:spPr>
            <a:xfrm>
              <a:off x="-50414775" y="3815625"/>
              <a:ext cx="122900" cy="35475"/>
            </a:xfrm>
            <a:custGeom>
              <a:avLst/>
              <a:gdLst/>
              <a:ahLst/>
              <a:cxnLst/>
              <a:rect l="l" t="t" r="r" b="b"/>
              <a:pathLst>
                <a:path w="4916" h="1419" extrusionOk="0">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7" name="Google Shape;7747;p56"/>
            <p:cNvSpPr/>
            <p:nvPr/>
          </p:nvSpPr>
          <p:spPr>
            <a:xfrm>
              <a:off x="-50362000" y="3727425"/>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8" name="Google Shape;7748;p56"/>
          <p:cNvGrpSpPr/>
          <p:nvPr/>
        </p:nvGrpSpPr>
        <p:grpSpPr>
          <a:xfrm>
            <a:off x="845574" y="2412893"/>
            <a:ext cx="356205" cy="354341"/>
            <a:chOff x="-50503000" y="3921175"/>
            <a:chExt cx="300900" cy="299325"/>
          </a:xfrm>
        </p:grpSpPr>
        <p:sp>
          <p:nvSpPr>
            <p:cNvPr id="7749" name="Google Shape;7749;p56"/>
            <p:cNvSpPr/>
            <p:nvPr/>
          </p:nvSpPr>
          <p:spPr>
            <a:xfrm>
              <a:off x="-50432900" y="3921175"/>
              <a:ext cx="177250" cy="53575"/>
            </a:xfrm>
            <a:custGeom>
              <a:avLst/>
              <a:gdLst/>
              <a:ahLst/>
              <a:cxnLst/>
              <a:rect l="l" t="t" r="r" b="b"/>
              <a:pathLst>
                <a:path w="7090" h="2143" extrusionOk="0">
                  <a:moveTo>
                    <a:pt x="1" y="0"/>
                  </a:moveTo>
                  <a:lnTo>
                    <a:pt x="1" y="2143"/>
                  </a:lnTo>
                  <a:lnTo>
                    <a:pt x="7089" y="2143"/>
                  </a:lnTo>
                  <a:lnTo>
                    <a:pt x="7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0" name="Google Shape;7750;p56"/>
            <p:cNvSpPr/>
            <p:nvPr/>
          </p:nvSpPr>
          <p:spPr>
            <a:xfrm>
              <a:off x="-50503000" y="3921175"/>
              <a:ext cx="52800" cy="53575"/>
            </a:xfrm>
            <a:custGeom>
              <a:avLst/>
              <a:gdLst/>
              <a:ahLst/>
              <a:cxnLst/>
              <a:rect l="l" t="t" r="r" b="b"/>
              <a:pathLst>
                <a:path w="2112" h="2143" extrusionOk="0">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1" name="Google Shape;7751;p56"/>
            <p:cNvSpPr/>
            <p:nvPr/>
          </p:nvSpPr>
          <p:spPr>
            <a:xfrm>
              <a:off x="-50237550" y="3921175"/>
              <a:ext cx="35450" cy="53575"/>
            </a:xfrm>
            <a:custGeom>
              <a:avLst/>
              <a:gdLst/>
              <a:ahLst/>
              <a:cxnLst/>
              <a:rect l="l" t="t" r="r" b="b"/>
              <a:pathLst>
                <a:path w="1418" h="2143" extrusionOk="0">
                  <a:moveTo>
                    <a:pt x="0" y="0"/>
                  </a:moveTo>
                  <a:lnTo>
                    <a:pt x="0" y="2143"/>
                  </a:lnTo>
                  <a:lnTo>
                    <a:pt x="347" y="2143"/>
                  </a:lnTo>
                  <a:cubicBezTo>
                    <a:pt x="945" y="2143"/>
                    <a:pt x="1418" y="1670"/>
                    <a:pt x="1418" y="1071"/>
                  </a:cubicBezTo>
                  <a:cubicBezTo>
                    <a:pt x="1418" y="473"/>
                    <a:pt x="945"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2" name="Google Shape;7752;p56"/>
            <p:cNvSpPr/>
            <p:nvPr/>
          </p:nvSpPr>
          <p:spPr>
            <a:xfrm>
              <a:off x="-50414775" y="4045625"/>
              <a:ext cx="159125" cy="122875"/>
            </a:xfrm>
            <a:custGeom>
              <a:avLst/>
              <a:gdLst/>
              <a:ahLst/>
              <a:cxnLst/>
              <a:rect l="l" t="t" r="r" b="b"/>
              <a:pathLst>
                <a:path w="6365" h="4915" extrusionOk="0">
                  <a:moveTo>
                    <a:pt x="0" y="0"/>
                  </a:moveTo>
                  <a:lnTo>
                    <a:pt x="0" y="4915"/>
                  </a:lnTo>
                  <a:lnTo>
                    <a:pt x="6364" y="4915"/>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3" name="Google Shape;7753;p56"/>
            <p:cNvSpPr/>
            <p:nvPr/>
          </p:nvSpPr>
          <p:spPr>
            <a:xfrm>
              <a:off x="-50503000" y="3992050"/>
              <a:ext cx="300900" cy="228450"/>
            </a:xfrm>
            <a:custGeom>
              <a:avLst/>
              <a:gdLst/>
              <a:ahLst/>
              <a:cxnLst/>
              <a:rect l="l" t="t" r="r" b="b"/>
              <a:pathLst>
                <a:path w="12036" h="9138" extrusionOk="0">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4" name="Google Shape;7754;p56"/>
          <p:cNvGrpSpPr/>
          <p:nvPr/>
        </p:nvGrpSpPr>
        <p:grpSpPr>
          <a:xfrm>
            <a:off x="3049627" y="1558811"/>
            <a:ext cx="355258" cy="356205"/>
            <a:chOff x="-48630025" y="3199700"/>
            <a:chExt cx="300100" cy="300900"/>
          </a:xfrm>
        </p:grpSpPr>
        <p:sp>
          <p:nvSpPr>
            <p:cNvPr id="7755" name="Google Shape;7755;p56"/>
            <p:cNvSpPr/>
            <p:nvPr/>
          </p:nvSpPr>
          <p:spPr>
            <a:xfrm>
              <a:off x="-48630025" y="3199700"/>
              <a:ext cx="300100" cy="300900"/>
            </a:xfrm>
            <a:custGeom>
              <a:avLst/>
              <a:gdLst/>
              <a:ahLst/>
              <a:cxnLst/>
              <a:rect l="l" t="t" r="r" b="b"/>
              <a:pathLst>
                <a:path w="12004" h="12036" extrusionOk="0">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6" name="Google Shape;7756;p56"/>
            <p:cNvSpPr/>
            <p:nvPr/>
          </p:nvSpPr>
          <p:spPr>
            <a:xfrm>
              <a:off x="-48524475" y="3306025"/>
              <a:ext cx="88225" cy="89050"/>
            </a:xfrm>
            <a:custGeom>
              <a:avLst/>
              <a:gdLst/>
              <a:ahLst/>
              <a:cxnLst/>
              <a:rect l="l" t="t" r="r" b="b"/>
              <a:pathLst>
                <a:path w="3529" h="3562" extrusionOk="0">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7" name="Google Shape;7757;p56"/>
            <p:cNvSpPr/>
            <p:nvPr/>
          </p:nvSpPr>
          <p:spPr>
            <a:xfrm>
              <a:off x="-48489025" y="3341475"/>
              <a:ext cx="17350" cy="18150"/>
            </a:xfrm>
            <a:custGeom>
              <a:avLst/>
              <a:gdLst/>
              <a:ahLst/>
              <a:cxnLst/>
              <a:rect l="l" t="t" r="r" b="b"/>
              <a:pathLst>
                <a:path w="694" h="726" extrusionOk="0">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8" name="Google Shape;7758;p56"/>
          <p:cNvGrpSpPr/>
          <p:nvPr/>
        </p:nvGrpSpPr>
        <p:grpSpPr>
          <a:xfrm>
            <a:off x="3049627" y="1996107"/>
            <a:ext cx="355258" cy="355258"/>
            <a:chOff x="-48630025" y="3569100"/>
            <a:chExt cx="300100" cy="300100"/>
          </a:xfrm>
        </p:grpSpPr>
        <p:sp>
          <p:nvSpPr>
            <p:cNvPr id="7759" name="Google Shape;7759;p56"/>
            <p:cNvSpPr/>
            <p:nvPr/>
          </p:nvSpPr>
          <p:spPr>
            <a:xfrm>
              <a:off x="-48400825" y="3710875"/>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0" name="Google Shape;7760;p56"/>
            <p:cNvSpPr/>
            <p:nvPr/>
          </p:nvSpPr>
          <p:spPr>
            <a:xfrm>
              <a:off x="-48400825" y="378175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1" name="Google Shape;7761;p56"/>
            <p:cNvSpPr/>
            <p:nvPr/>
          </p:nvSpPr>
          <p:spPr>
            <a:xfrm>
              <a:off x="-48488250" y="3710875"/>
              <a:ext cx="18150" cy="17350"/>
            </a:xfrm>
            <a:custGeom>
              <a:avLst/>
              <a:gdLst/>
              <a:ahLst/>
              <a:cxnLst/>
              <a:rect l="l" t="t" r="r" b="b"/>
              <a:pathLst>
                <a:path w="726" h="694" extrusionOk="0">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2" name="Google Shape;7762;p56"/>
            <p:cNvSpPr/>
            <p:nvPr/>
          </p:nvSpPr>
          <p:spPr>
            <a:xfrm>
              <a:off x="-48488250" y="364000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3" name="Google Shape;7763;p56"/>
            <p:cNvSpPr/>
            <p:nvPr/>
          </p:nvSpPr>
          <p:spPr>
            <a:xfrm>
              <a:off x="-48400825" y="36400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4" name="Google Shape;7764;p56"/>
            <p:cNvSpPr/>
            <p:nvPr/>
          </p:nvSpPr>
          <p:spPr>
            <a:xfrm>
              <a:off x="-48541800" y="3569100"/>
              <a:ext cx="211875" cy="300100"/>
            </a:xfrm>
            <a:custGeom>
              <a:avLst/>
              <a:gdLst/>
              <a:ahLst/>
              <a:cxnLst/>
              <a:rect l="l" t="t" r="r" b="b"/>
              <a:pathLst>
                <a:path w="8475" h="12004" extrusionOk="0">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5" name="Google Shape;7765;p56"/>
            <p:cNvSpPr/>
            <p:nvPr/>
          </p:nvSpPr>
          <p:spPr>
            <a:xfrm>
              <a:off x="-48488250" y="378175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6" name="Google Shape;7766;p56"/>
            <p:cNvSpPr/>
            <p:nvPr/>
          </p:nvSpPr>
          <p:spPr>
            <a:xfrm>
              <a:off x="-48630025" y="3569900"/>
              <a:ext cx="71700" cy="87450"/>
            </a:xfrm>
            <a:custGeom>
              <a:avLst/>
              <a:gdLst/>
              <a:ahLst/>
              <a:cxnLst/>
              <a:rect l="l" t="t" r="r" b="b"/>
              <a:pathLst>
                <a:path w="2868" h="3498" extrusionOk="0">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7" name="Google Shape;7767;p56"/>
            <p:cNvSpPr/>
            <p:nvPr/>
          </p:nvSpPr>
          <p:spPr>
            <a:xfrm>
              <a:off x="-48626875" y="3668350"/>
              <a:ext cx="64625" cy="42550"/>
            </a:xfrm>
            <a:custGeom>
              <a:avLst/>
              <a:gdLst/>
              <a:ahLst/>
              <a:cxnLst/>
              <a:rect l="l" t="t" r="r" b="b"/>
              <a:pathLst>
                <a:path w="2585" h="1702" extrusionOk="0">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8" name="Google Shape;7768;p56"/>
            <p:cNvSpPr/>
            <p:nvPr/>
          </p:nvSpPr>
          <p:spPr>
            <a:xfrm>
              <a:off x="-48630025" y="3727425"/>
              <a:ext cx="70925" cy="141775"/>
            </a:xfrm>
            <a:custGeom>
              <a:avLst/>
              <a:gdLst/>
              <a:ahLst/>
              <a:cxnLst/>
              <a:rect l="l" t="t" r="r" b="b"/>
              <a:pathLst>
                <a:path w="2837" h="5671" extrusionOk="0">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9" name="Google Shape;7769;p56"/>
          <p:cNvGrpSpPr/>
          <p:nvPr/>
        </p:nvGrpSpPr>
        <p:grpSpPr>
          <a:xfrm>
            <a:off x="3050101" y="2433403"/>
            <a:ext cx="354311" cy="353394"/>
            <a:chOff x="-48629225" y="3938500"/>
            <a:chExt cx="299300" cy="298525"/>
          </a:xfrm>
        </p:grpSpPr>
        <p:sp>
          <p:nvSpPr>
            <p:cNvPr id="7770" name="Google Shape;7770;p56"/>
            <p:cNvSpPr/>
            <p:nvPr/>
          </p:nvSpPr>
          <p:spPr>
            <a:xfrm>
              <a:off x="-48629225" y="3938500"/>
              <a:ext cx="299300" cy="298525"/>
            </a:xfrm>
            <a:custGeom>
              <a:avLst/>
              <a:gdLst/>
              <a:ahLst/>
              <a:cxnLst/>
              <a:rect l="l" t="t" r="r" b="b"/>
              <a:pathLst>
                <a:path w="11972" h="11941" extrusionOk="0">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1" name="Google Shape;7771;p56"/>
            <p:cNvSpPr/>
            <p:nvPr/>
          </p:nvSpPr>
          <p:spPr>
            <a:xfrm>
              <a:off x="-48496900" y="4119650"/>
              <a:ext cx="35450" cy="47275"/>
            </a:xfrm>
            <a:custGeom>
              <a:avLst/>
              <a:gdLst/>
              <a:ahLst/>
              <a:cxnLst/>
              <a:rect l="l" t="t" r="r" b="b"/>
              <a:pathLst>
                <a:path w="1418" h="1891" extrusionOk="0">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2" name="Google Shape;7772;p56"/>
            <p:cNvSpPr/>
            <p:nvPr/>
          </p:nvSpPr>
          <p:spPr>
            <a:xfrm>
              <a:off x="-48495325" y="4073175"/>
              <a:ext cx="29950" cy="31325"/>
            </a:xfrm>
            <a:custGeom>
              <a:avLst/>
              <a:gdLst/>
              <a:ahLst/>
              <a:cxnLst/>
              <a:rect l="l" t="t" r="r" b="b"/>
              <a:pathLst>
                <a:path w="1198" h="1253" extrusionOk="0">
                  <a:moveTo>
                    <a:pt x="599" y="1"/>
                  </a:moveTo>
                  <a:lnTo>
                    <a:pt x="0" y="1135"/>
                  </a:lnTo>
                  <a:cubicBezTo>
                    <a:pt x="205" y="1214"/>
                    <a:pt x="410" y="1253"/>
                    <a:pt x="610" y="1253"/>
                  </a:cubicBezTo>
                  <a:cubicBezTo>
                    <a:pt x="811" y="1253"/>
                    <a:pt x="1008" y="1214"/>
                    <a:pt x="1197"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3" name="Google Shape;7773;p56"/>
            <p:cNvSpPr/>
            <p:nvPr/>
          </p:nvSpPr>
          <p:spPr>
            <a:xfrm>
              <a:off x="-48559125" y="4009375"/>
              <a:ext cx="159900" cy="149675"/>
            </a:xfrm>
            <a:custGeom>
              <a:avLst/>
              <a:gdLst/>
              <a:ahLst/>
              <a:cxnLst/>
              <a:rect l="l" t="t" r="r" b="b"/>
              <a:pathLst>
                <a:path w="6396" h="5987" extrusionOk="0">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4" name="Google Shape;7774;p56"/>
          <p:cNvGrpSpPr/>
          <p:nvPr/>
        </p:nvGrpSpPr>
        <p:grpSpPr>
          <a:xfrm>
            <a:off x="1785504" y="2904744"/>
            <a:ext cx="311458" cy="354341"/>
            <a:chOff x="-46762575" y="3200500"/>
            <a:chExt cx="263100" cy="299325"/>
          </a:xfrm>
        </p:grpSpPr>
        <p:sp>
          <p:nvSpPr>
            <p:cNvPr id="7775" name="Google Shape;7775;p56"/>
            <p:cNvSpPr/>
            <p:nvPr/>
          </p:nvSpPr>
          <p:spPr>
            <a:xfrm>
              <a:off x="-46762575" y="3393475"/>
              <a:ext cx="263100" cy="106350"/>
            </a:xfrm>
            <a:custGeom>
              <a:avLst/>
              <a:gdLst/>
              <a:ahLst/>
              <a:cxnLst/>
              <a:rect l="l" t="t" r="r" b="b"/>
              <a:pathLst>
                <a:path w="10524" h="4254" extrusionOk="0">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6" name="Google Shape;7776;p56"/>
            <p:cNvSpPr/>
            <p:nvPr/>
          </p:nvSpPr>
          <p:spPr>
            <a:xfrm>
              <a:off x="-46743650" y="3200500"/>
              <a:ext cx="228425" cy="176450"/>
            </a:xfrm>
            <a:custGeom>
              <a:avLst/>
              <a:gdLst/>
              <a:ahLst/>
              <a:cxnLst/>
              <a:rect l="l" t="t" r="r" b="b"/>
              <a:pathLst>
                <a:path w="9137" h="7058" extrusionOk="0">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7" name="Google Shape;7777;p56"/>
            <p:cNvSpPr/>
            <p:nvPr/>
          </p:nvSpPr>
          <p:spPr>
            <a:xfrm>
              <a:off x="-46638125" y="3289500"/>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8" name="Google Shape;7778;p56"/>
            <p:cNvSpPr/>
            <p:nvPr/>
          </p:nvSpPr>
          <p:spPr>
            <a:xfrm>
              <a:off x="-46696400" y="3345425"/>
              <a:ext cx="63025" cy="31525"/>
            </a:xfrm>
            <a:custGeom>
              <a:avLst/>
              <a:gdLst/>
              <a:ahLst/>
              <a:cxnLst/>
              <a:rect l="l" t="t" r="r" b="b"/>
              <a:pathLst>
                <a:path w="2521" h="1261" extrusionOk="0">
                  <a:moveTo>
                    <a:pt x="1261" y="0"/>
                  </a:moveTo>
                  <a:lnTo>
                    <a:pt x="0" y="1260"/>
                  </a:lnTo>
                  <a:lnTo>
                    <a:pt x="2521" y="1260"/>
                  </a:lnTo>
                  <a:lnTo>
                    <a:pt x="1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9" name="Google Shape;7779;p56"/>
            <p:cNvSpPr/>
            <p:nvPr/>
          </p:nvSpPr>
          <p:spPr>
            <a:xfrm>
              <a:off x="-46616850" y="3345425"/>
              <a:ext cx="53575" cy="31525"/>
            </a:xfrm>
            <a:custGeom>
              <a:avLst/>
              <a:gdLst/>
              <a:ahLst/>
              <a:cxnLst/>
              <a:rect l="l" t="t" r="r" b="b"/>
              <a:pathLst>
                <a:path w="2143" h="1261" extrusionOk="0">
                  <a:moveTo>
                    <a:pt x="883" y="0"/>
                  </a:moveTo>
                  <a:lnTo>
                    <a:pt x="0" y="945"/>
                  </a:lnTo>
                  <a:lnTo>
                    <a:pt x="315" y="1260"/>
                  </a:lnTo>
                  <a:lnTo>
                    <a:pt x="2143" y="1260"/>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0" name="Google Shape;7780;p56"/>
          <p:cNvGrpSpPr/>
          <p:nvPr/>
        </p:nvGrpSpPr>
        <p:grpSpPr>
          <a:xfrm>
            <a:off x="1763589" y="3363466"/>
            <a:ext cx="355288" cy="312375"/>
            <a:chOff x="-46779900" y="3588000"/>
            <a:chExt cx="300125" cy="263875"/>
          </a:xfrm>
        </p:grpSpPr>
        <p:sp>
          <p:nvSpPr>
            <p:cNvPr id="7781" name="Google Shape;7781;p56"/>
            <p:cNvSpPr/>
            <p:nvPr/>
          </p:nvSpPr>
          <p:spPr>
            <a:xfrm>
              <a:off x="-46746025" y="3588000"/>
              <a:ext cx="230800" cy="263875"/>
            </a:xfrm>
            <a:custGeom>
              <a:avLst/>
              <a:gdLst/>
              <a:ahLst/>
              <a:cxnLst/>
              <a:rect l="l" t="t" r="r" b="b"/>
              <a:pathLst>
                <a:path w="9232" h="10555" extrusionOk="0">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2" name="Google Shape;7782;p56"/>
            <p:cNvSpPr/>
            <p:nvPr/>
          </p:nvSpPr>
          <p:spPr>
            <a:xfrm>
              <a:off x="-46674350" y="3710075"/>
              <a:ext cx="91400" cy="122900"/>
            </a:xfrm>
            <a:custGeom>
              <a:avLst/>
              <a:gdLst/>
              <a:ahLst/>
              <a:cxnLst/>
              <a:rect l="l" t="t" r="r" b="b"/>
              <a:pathLst>
                <a:path w="3656" h="4916" extrusionOk="0">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3" name="Google Shape;7783;p56"/>
            <p:cNvSpPr/>
            <p:nvPr/>
          </p:nvSpPr>
          <p:spPr>
            <a:xfrm>
              <a:off x="-46779900" y="3754200"/>
              <a:ext cx="17350" cy="70125"/>
            </a:xfrm>
            <a:custGeom>
              <a:avLst/>
              <a:gdLst/>
              <a:ahLst/>
              <a:cxnLst/>
              <a:rect l="l" t="t" r="r" b="b"/>
              <a:pathLst>
                <a:path w="694" h="2805" extrusionOk="0">
                  <a:moveTo>
                    <a:pt x="694" y="0"/>
                  </a:moveTo>
                  <a:cubicBezTo>
                    <a:pt x="253" y="347"/>
                    <a:pt x="1" y="819"/>
                    <a:pt x="1" y="1418"/>
                  </a:cubicBezTo>
                  <a:cubicBezTo>
                    <a:pt x="1" y="2017"/>
                    <a:pt x="253" y="2458"/>
                    <a:pt x="694" y="2804"/>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4" name="Google Shape;7784;p56"/>
            <p:cNvSpPr/>
            <p:nvPr/>
          </p:nvSpPr>
          <p:spPr>
            <a:xfrm>
              <a:off x="-46497925" y="3754200"/>
              <a:ext cx="18150" cy="70125"/>
            </a:xfrm>
            <a:custGeom>
              <a:avLst/>
              <a:gdLst/>
              <a:ahLst/>
              <a:cxnLst/>
              <a:rect l="l" t="t" r="r" b="b"/>
              <a:pathLst>
                <a:path w="726" h="2805" extrusionOk="0">
                  <a:moveTo>
                    <a:pt x="1" y="0"/>
                  </a:moveTo>
                  <a:lnTo>
                    <a:pt x="1" y="2804"/>
                  </a:lnTo>
                  <a:cubicBezTo>
                    <a:pt x="442" y="2489"/>
                    <a:pt x="725" y="1954"/>
                    <a:pt x="725" y="1418"/>
                  </a:cubicBezTo>
                  <a:cubicBezTo>
                    <a:pt x="725" y="851"/>
                    <a:pt x="442"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5" name="Google Shape;7785;p56"/>
          <p:cNvGrpSpPr/>
          <p:nvPr/>
        </p:nvGrpSpPr>
        <p:grpSpPr>
          <a:xfrm>
            <a:off x="1764062" y="3778388"/>
            <a:ext cx="354341" cy="353394"/>
            <a:chOff x="-46779100" y="3938500"/>
            <a:chExt cx="299325" cy="298525"/>
          </a:xfrm>
        </p:grpSpPr>
        <p:sp>
          <p:nvSpPr>
            <p:cNvPr id="7786" name="Google Shape;7786;p56"/>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7" name="Google Shape;7787;p56"/>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8" name="Google Shape;7788;p56"/>
          <p:cNvGrpSpPr/>
          <p:nvPr/>
        </p:nvGrpSpPr>
        <p:grpSpPr>
          <a:xfrm>
            <a:off x="3971800" y="2911255"/>
            <a:ext cx="355258" cy="355288"/>
            <a:chOff x="-44924250" y="3206000"/>
            <a:chExt cx="300100" cy="300125"/>
          </a:xfrm>
        </p:grpSpPr>
        <p:sp>
          <p:nvSpPr>
            <p:cNvPr id="7789" name="Google Shape;7789;p56"/>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0" name="Google Shape;7790;p56"/>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1" name="Google Shape;7791;p56"/>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2" name="Google Shape;7792;p56"/>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3" name="Google Shape;7793;p56"/>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4" name="Google Shape;7794;p56"/>
          <p:cNvGrpSpPr/>
          <p:nvPr/>
        </p:nvGrpSpPr>
        <p:grpSpPr>
          <a:xfrm>
            <a:off x="1286286" y="1539249"/>
            <a:ext cx="355258" cy="355258"/>
            <a:chOff x="-50134375" y="3183175"/>
            <a:chExt cx="300100" cy="300100"/>
          </a:xfrm>
        </p:grpSpPr>
        <p:sp>
          <p:nvSpPr>
            <p:cNvPr id="7795" name="Google Shape;7795;p56"/>
            <p:cNvSpPr/>
            <p:nvPr/>
          </p:nvSpPr>
          <p:spPr>
            <a:xfrm>
              <a:off x="-50134375" y="3270600"/>
              <a:ext cx="87450" cy="53575"/>
            </a:xfrm>
            <a:custGeom>
              <a:avLst/>
              <a:gdLst/>
              <a:ahLst/>
              <a:cxnLst/>
              <a:rect l="l" t="t" r="r" b="b"/>
              <a:pathLst>
                <a:path w="3498" h="2143" extrusionOk="0">
                  <a:moveTo>
                    <a:pt x="0" y="0"/>
                  </a:moveTo>
                  <a:lnTo>
                    <a:pt x="0" y="2143"/>
                  </a:lnTo>
                  <a:lnTo>
                    <a:pt x="3497" y="2143"/>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6" name="Google Shape;7796;p56"/>
            <p:cNvSpPr/>
            <p:nvPr/>
          </p:nvSpPr>
          <p:spPr>
            <a:xfrm>
              <a:off x="-50134375" y="3340700"/>
              <a:ext cx="87450" cy="54375"/>
            </a:xfrm>
            <a:custGeom>
              <a:avLst/>
              <a:gdLst/>
              <a:ahLst/>
              <a:cxnLst/>
              <a:rect l="l" t="t" r="r" b="b"/>
              <a:pathLst>
                <a:path w="3498" h="2175" extrusionOk="0">
                  <a:moveTo>
                    <a:pt x="0" y="0"/>
                  </a:moveTo>
                  <a:lnTo>
                    <a:pt x="0" y="2174"/>
                  </a:lnTo>
                  <a:cubicBezTo>
                    <a:pt x="441" y="1701"/>
                    <a:pt x="1071" y="1418"/>
                    <a:pt x="1765" y="1418"/>
                  </a:cubicBezTo>
                  <a:cubicBezTo>
                    <a:pt x="2426" y="1418"/>
                    <a:pt x="3056" y="1670"/>
                    <a:pt x="3497" y="2174"/>
                  </a:cubicBez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7" name="Google Shape;7797;p56"/>
            <p:cNvSpPr/>
            <p:nvPr/>
          </p:nvSpPr>
          <p:spPr>
            <a:xfrm>
              <a:off x="-50134375" y="3183175"/>
              <a:ext cx="87450" cy="70125"/>
            </a:xfrm>
            <a:custGeom>
              <a:avLst/>
              <a:gdLst/>
              <a:ahLst/>
              <a:cxnLst/>
              <a:rect l="l" t="t" r="r" b="b"/>
              <a:pathLst>
                <a:path w="3498" h="2805" extrusionOk="0">
                  <a:moveTo>
                    <a:pt x="347" y="0"/>
                  </a:moveTo>
                  <a:cubicBezTo>
                    <a:pt x="158" y="0"/>
                    <a:pt x="0" y="158"/>
                    <a:pt x="0" y="347"/>
                  </a:cubicBezTo>
                  <a:lnTo>
                    <a:pt x="0" y="2804"/>
                  </a:lnTo>
                  <a:lnTo>
                    <a:pt x="3497" y="2804"/>
                  </a:lnTo>
                  <a:lnTo>
                    <a:pt x="3497" y="347"/>
                  </a:lnTo>
                  <a:cubicBezTo>
                    <a:pt x="3497" y="158"/>
                    <a:pt x="3340"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8" name="Google Shape;7798;p56"/>
            <p:cNvSpPr/>
            <p:nvPr/>
          </p:nvSpPr>
          <p:spPr>
            <a:xfrm>
              <a:off x="-50028050" y="3363525"/>
              <a:ext cx="37050" cy="75650"/>
            </a:xfrm>
            <a:custGeom>
              <a:avLst/>
              <a:gdLst/>
              <a:ahLst/>
              <a:cxnLst/>
              <a:rect l="l" t="t" r="r" b="b"/>
              <a:pathLst>
                <a:path w="1482" h="3026" extrusionOk="0">
                  <a:moveTo>
                    <a:pt x="0" y="1"/>
                  </a:moveTo>
                  <a:lnTo>
                    <a:pt x="0" y="3025"/>
                  </a:lnTo>
                  <a:lnTo>
                    <a:pt x="1481" y="1482"/>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9" name="Google Shape;7799;p56"/>
            <p:cNvSpPr/>
            <p:nvPr/>
          </p:nvSpPr>
          <p:spPr>
            <a:xfrm>
              <a:off x="-50028050" y="3287125"/>
              <a:ext cx="88225" cy="101625"/>
            </a:xfrm>
            <a:custGeom>
              <a:avLst/>
              <a:gdLst/>
              <a:ahLst/>
              <a:cxnLst/>
              <a:rect l="l" t="t" r="r" b="b"/>
              <a:pathLst>
                <a:path w="3529" h="4065" extrusionOk="0">
                  <a:moveTo>
                    <a:pt x="1072" y="1"/>
                  </a:moveTo>
                  <a:lnTo>
                    <a:pt x="0" y="1104"/>
                  </a:lnTo>
                  <a:lnTo>
                    <a:pt x="0" y="2049"/>
                  </a:lnTo>
                  <a:lnTo>
                    <a:pt x="2017" y="4065"/>
                  </a:lnTo>
                  <a:lnTo>
                    <a:pt x="3529" y="2490"/>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0" name="Google Shape;7800;p56"/>
            <p:cNvSpPr/>
            <p:nvPr/>
          </p:nvSpPr>
          <p:spPr>
            <a:xfrm>
              <a:off x="-49988675" y="3225700"/>
              <a:ext cx="111875" cy="111875"/>
            </a:xfrm>
            <a:custGeom>
              <a:avLst/>
              <a:gdLst/>
              <a:ahLst/>
              <a:cxnLst/>
              <a:rect l="l" t="t" r="r" b="b"/>
              <a:pathLst>
                <a:path w="4475" h="4475" extrusionOk="0">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1" name="Google Shape;7801;p56"/>
            <p:cNvSpPr/>
            <p:nvPr/>
          </p:nvSpPr>
          <p:spPr>
            <a:xfrm>
              <a:off x="-50134375" y="3395050"/>
              <a:ext cx="89025" cy="88225"/>
            </a:xfrm>
            <a:custGeom>
              <a:avLst/>
              <a:gdLst/>
              <a:ahLst/>
              <a:cxnLst/>
              <a:rect l="l" t="t" r="r" b="b"/>
              <a:pathLst>
                <a:path w="3561" h="3529" extrusionOk="0">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2" name="Google Shape;7802;p56"/>
            <p:cNvSpPr/>
            <p:nvPr/>
          </p:nvSpPr>
          <p:spPr>
            <a:xfrm>
              <a:off x="-50045375" y="3428900"/>
              <a:ext cx="52800" cy="53600"/>
            </a:xfrm>
            <a:custGeom>
              <a:avLst/>
              <a:gdLst/>
              <a:ahLst/>
              <a:cxnLst/>
              <a:rect l="l" t="t" r="r" b="b"/>
              <a:pathLst>
                <a:path w="2112" h="2144" extrusionOk="0">
                  <a:moveTo>
                    <a:pt x="2111" y="1"/>
                  </a:move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3" name="Google Shape;7803;p56"/>
            <p:cNvSpPr/>
            <p:nvPr/>
          </p:nvSpPr>
          <p:spPr>
            <a:xfrm>
              <a:off x="-49975275" y="3395050"/>
              <a:ext cx="52775" cy="87450"/>
            </a:xfrm>
            <a:custGeom>
              <a:avLst/>
              <a:gdLst/>
              <a:ahLst/>
              <a:cxnLst/>
              <a:rect l="l" t="t" r="r" b="b"/>
              <a:pathLst>
                <a:path w="2111" h="3498" extrusionOk="0">
                  <a:moveTo>
                    <a:pt x="693" y="0"/>
                  </a:moveTo>
                  <a:lnTo>
                    <a:pt x="0" y="662"/>
                  </a:lnTo>
                  <a:lnTo>
                    <a:pt x="0" y="3497"/>
                  </a:lnTo>
                  <a:lnTo>
                    <a:pt x="2111" y="3497"/>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4" name="Google Shape;7804;p56"/>
            <p:cNvSpPr/>
            <p:nvPr/>
          </p:nvSpPr>
          <p:spPr>
            <a:xfrm>
              <a:off x="-49905175" y="3395050"/>
              <a:ext cx="70900" cy="87450"/>
            </a:xfrm>
            <a:custGeom>
              <a:avLst/>
              <a:gdLst/>
              <a:ahLst/>
              <a:cxnLst/>
              <a:rect l="l" t="t" r="r" b="b"/>
              <a:pathLst>
                <a:path w="2836" h="3498" extrusionOk="0">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5" name="Google Shape;7805;p56"/>
          <p:cNvGrpSpPr/>
          <p:nvPr/>
        </p:nvGrpSpPr>
        <p:grpSpPr>
          <a:xfrm>
            <a:off x="1286286" y="1974651"/>
            <a:ext cx="355258" cy="355288"/>
            <a:chOff x="-50134375" y="3550975"/>
            <a:chExt cx="300100" cy="300125"/>
          </a:xfrm>
        </p:grpSpPr>
        <p:sp>
          <p:nvSpPr>
            <p:cNvPr id="7806" name="Google Shape;7806;p56"/>
            <p:cNvSpPr/>
            <p:nvPr/>
          </p:nvSpPr>
          <p:spPr>
            <a:xfrm>
              <a:off x="-50134375" y="3550975"/>
              <a:ext cx="300100" cy="300125"/>
            </a:xfrm>
            <a:custGeom>
              <a:avLst/>
              <a:gdLst/>
              <a:ahLst/>
              <a:cxnLst/>
              <a:rect l="l" t="t" r="r" b="b"/>
              <a:pathLst>
                <a:path w="12004" h="12005" extrusionOk="0">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7" name="Google Shape;7807;p56"/>
            <p:cNvSpPr/>
            <p:nvPr/>
          </p:nvSpPr>
          <p:spPr>
            <a:xfrm>
              <a:off x="-50054825" y="3603750"/>
              <a:ext cx="141800" cy="194575"/>
            </a:xfrm>
            <a:custGeom>
              <a:avLst/>
              <a:gdLst/>
              <a:ahLst/>
              <a:cxnLst/>
              <a:rect l="l" t="t" r="r" b="b"/>
              <a:pathLst>
                <a:path w="5672" h="7783" extrusionOk="0">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8" name="Google Shape;7808;p56"/>
          <p:cNvGrpSpPr/>
          <p:nvPr/>
        </p:nvGrpSpPr>
        <p:grpSpPr>
          <a:xfrm>
            <a:off x="1286286" y="2412183"/>
            <a:ext cx="355258" cy="355051"/>
            <a:chOff x="-50134375" y="3920575"/>
            <a:chExt cx="300100" cy="299925"/>
          </a:xfrm>
        </p:grpSpPr>
        <p:sp>
          <p:nvSpPr>
            <p:cNvPr id="7809" name="Google Shape;7809;p56"/>
            <p:cNvSpPr/>
            <p:nvPr/>
          </p:nvSpPr>
          <p:spPr>
            <a:xfrm>
              <a:off x="-49985525" y="3920575"/>
              <a:ext cx="151250" cy="151850"/>
            </a:xfrm>
            <a:custGeom>
              <a:avLst/>
              <a:gdLst/>
              <a:ahLst/>
              <a:cxnLst/>
              <a:rect l="l" t="t" r="r" b="b"/>
              <a:pathLst>
                <a:path w="6050" h="6074" extrusionOk="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0" name="Google Shape;7810;p56"/>
            <p:cNvSpPr/>
            <p:nvPr/>
          </p:nvSpPr>
          <p:spPr>
            <a:xfrm>
              <a:off x="-50134375" y="4069250"/>
              <a:ext cx="151250" cy="151250"/>
            </a:xfrm>
            <a:custGeom>
              <a:avLst/>
              <a:gdLst/>
              <a:ahLst/>
              <a:cxnLst/>
              <a:rect l="l" t="t" r="r" b="b"/>
              <a:pathLst>
                <a:path w="6050" h="6050" extrusionOk="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1" name="Google Shape;7811;p56"/>
            <p:cNvSpPr/>
            <p:nvPr/>
          </p:nvSpPr>
          <p:spPr>
            <a:xfrm>
              <a:off x="-50090275" y="3964500"/>
              <a:ext cx="211100" cy="211100"/>
            </a:xfrm>
            <a:custGeom>
              <a:avLst/>
              <a:gdLst/>
              <a:ahLst/>
              <a:cxnLst/>
              <a:rect l="l" t="t" r="r" b="b"/>
              <a:pathLst>
                <a:path w="8444" h="8444" extrusionOk="0">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2" name="Google Shape;7812;p56"/>
          <p:cNvGrpSpPr/>
          <p:nvPr/>
        </p:nvGrpSpPr>
        <p:grpSpPr>
          <a:xfrm>
            <a:off x="3497010" y="1559758"/>
            <a:ext cx="357123" cy="355258"/>
            <a:chOff x="-48262200" y="3200500"/>
            <a:chExt cx="301675" cy="300100"/>
          </a:xfrm>
        </p:grpSpPr>
        <p:sp>
          <p:nvSpPr>
            <p:cNvPr id="7813" name="Google Shape;7813;p56"/>
            <p:cNvSpPr/>
            <p:nvPr/>
          </p:nvSpPr>
          <p:spPr>
            <a:xfrm>
              <a:off x="-48191325" y="3288700"/>
              <a:ext cx="51225" cy="51225"/>
            </a:xfrm>
            <a:custGeom>
              <a:avLst/>
              <a:gdLst/>
              <a:ahLst/>
              <a:cxnLst/>
              <a:rect l="l" t="t" r="r" b="b"/>
              <a:pathLst>
                <a:path w="2049" h="2049" extrusionOk="0">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4" name="Google Shape;7814;p56"/>
            <p:cNvSpPr/>
            <p:nvPr/>
          </p:nvSpPr>
          <p:spPr>
            <a:xfrm>
              <a:off x="-48155875" y="3324150"/>
              <a:ext cx="15775" cy="15775"/>
            </a:xfrm>
            <a:custGeom>
              <a:avLst/>
              <a:gdLst/>
              <a:ahLst/>
              <a:cxnLst/>
              <a:rect l="l" t="t" r="r" b="b"/>
              <a:pathLst>
                <a:path w="631" h="631" extrusionOk="0">
                  <a:moveTo>
                    <a:pt x="1" y="1"/>
                  </a:moveTo>
                  <a:lnTo>
                    <a:pt x="1" y="631"/>
                  </a:lnTo>
                  <a:cubicBezTo>
                    <a:pt x="284" y="505"/>
                    <a:pt x="536"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5" name="Google Shape;7815;p56"/>
            <p:cNvSpPr/>
            <p:nvPr/>
          </p:nvSpPr>
          <p:spPr>
            <a:xfrm>
              <a:off x="-48085775" y="3206000"/>
              <a:ext cx="47275" cy="47300"/>
            </a:xfrm>
            <a:custGeom>
              <a:avLst/>
              <a:gdLst/>
              <a:ahLst/>
              <a:cxnLst/>
              <a:rect l="l" t="t" r="r" b="b"/>
              <a:pathLst>
                <a:path w="1891" h="1892" extrusionOk="0">
                  <a:moveTo>
                    <a:pt x="1" y="1"/>
                  </a:moveTo>
                  <a:lnTo>
                    <a:pt x="1" y="1891"/>
                  </a:lnTo>
                  <a:lnTo>
                    <a:pt x="1891" y="189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6" name="Google Shape;7816;p56"/>
            <p:cNvSpPr/>
            <p:nvPr/>
          </p:nvSpPr>
          <p:spPr>
            <a:xfrm>
              <a:off x="-48262200" y="3200500"/>
              <a:ext cx="228425" cy="300100"/>
            </a:xfrm>
            <a:custGeom>
              <a:avLst/>
              <a:gdLst/>
              <a:ahLst/>
              <a:cxnLst/>
              <a:rect l="l" t="t" r="r" b="b"/>
              <a:pathLst>
                <a:path w="9137" h="12004" extrusionOk="0">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7" name="Google Shape;7817;p56"/>
            <p:cNvSpPr/>
            <p:nvPr/>
          </p:nvSpPr>
          <p:spPr>
            <a:xfrm>
              <a:off x="-48155075" y="3322575"/>
              <a:ext cx="52775" cy="53575"/>
            </a:xfrm>
            <a:custGeom>
              <a:avLst/>
              <a:gdLst/>
              <a:ahLst/>
              <a:cxnLst/>
              <a:rect l="l" t="t" r="r" b="b"/>
              <a:pathLst>
                <a:path w="2111" h="2143" extrusionOk="0">
                  <a:moveTo>
                    <a:pt x="1355" y="1"/>
                  </a:moveTo>
                  <a:cubicBezTo>
                    <a:pt x="1197" y="725"/>
                    <a:pt x="662" y="1261"/>
                    <a:pt x="0" y="1387"/>
                  </a:cubicBez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8" name="Google Shape;7818;p56"/>
            <p:cNvSpPr/>
            <p:nvPr/>
          </p:nvSpPr>
          <p:spPr>
            <a:xfrm>
              <a:off x="-48014100" y="3417100"/>
              <a:ext cx="53575" cy="18125"/>
            </a:xfrm>
            <a:custGeom>
              <a:avLst/>
              <a:gdLst/>
              <a:ahLst/>
              <a:cxnLst/>
              <a:rect l="l" t="t" r="r" b="b"/>
              <a:pathLst>
                <a:path w="2143" h="725" extrusionOk="0">
                  <a:moveTo>
                    <a:pt x="1" y="0"/>
                  </a:moveTo>
                  <a:lnTo>
                    <a:pt x="1" y="725"/>
                  </a:lnTo>
                  <a:lnTo>
                    <a:pt x="2143" y="725"/>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9" name="Google Shape;7819;p56"/>
            <p:cNvSpPr/>
            <p:nvPr/>
          </p:nvSpPr>
          <p:spPr>
            <a:xfrm>
              <a:off x="-48014100" y="3289500"/>
              <a:ext cx="53575" cy="110300"/>
            </a:xfrm>
            <a:custGeom>
              <a:avLst/>
              <a:gdLst/>
              <a:ahLst/>
              <a:cxnLst/>
              <a:rect l="l" t="t" r="r" b="b"/>
              <a:pathLst>
                <a:path w="2143" h="4412" extrusionOk="0">
                  <a:moveTo>
                    <a:pt x="1" y="0"/>
                  </a:moveTo>
                  <a:lnTo>
                    <a:pt x="1" y="4411"/>
                  </a:lnTo>
                  <a:lnTo>
                    <a:pt x="2143" y="4411"/>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0" name="Google Shape;7820;p56"/>
            <p:cNvSpPr/>
            <p:nvPr/>
          </p:nvSpPr>
          <p:spPr>
            <a:xfrm>
              <a:off x="-48014100" y="3451750"/>
              <a:ext cx="53575" cy="48075"/>
            </a:xfrm>
            <a:custGeom>
              <a:avLst/>
              <a:gdLst/>
              <a:ahLst/>
              <a:cxnLst/>
              <a:rect l="l" t="t" r="r" b="b"/>
              <a:pathLst>
                <a:path w="2143" h="1923" extrusionOk="0">
                  <a:moveTo>
                    <a:pt x="1" y="0"/>
                  </a:moveTo>
                  <a:lnTo>
                    <a:pt x="1" y="883"/>
                  </a:lnTo>
                  <a:cubicBezTo>
                    <a:pt x="1" y="1450"/>
                    <a:pt x="473" y="1922"/>
                    <a:pt x="1072" y="1922"/>
                  </a:cubicBezTo>
                  <a:cubicBezTo>
                    <a:pt x="1670" y="1922"/>
                    <a:pt x="2143" y="1450"/>
                    <a:pt x="2143" y="883"/>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1" name="Google Shape;7821;p56"/>
            <p:cNvSpPr/>
            <p:nvPr/>
          </p:nvSpPr>
          <p:spPr>
            <a:xfrm>
              <a:off x="-48011725" y="3220375"/>
              <a:ext cx="48050" cy="51025"/>
            </a:xfrm>
            <a:custGeom>
              <a:avLst/>
              <a:gdLst/>
              <a:ahLst/>
              <a:cxnLst/>
              <a:rect l="l" t="t" r="r" b="b"/>
              <a:pathLst>
                <a:path w="1922" h="2041" extrusionOk="0">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2" name="Google Shape;7822;p56"/>
          <p:cNvGrpSpPr/>
          <p:nvPr/>
        </p:nvGrpSpPr>
        <p:grpSpPr>
          <a:xfrm>
            <a:off x="3526383" y="1996847"/>
            <a:ext cx="298377" cy="354519"/>
            <a:chOff x="-48233050" y="3569725"/>
            <a:chExt cx="252050" cy="299475"/>
          </a:xfrm>
        </p:grpSpPr>
        <p:sp>
          <p:nvSpPr>
            <p:cNvPr id="7823" name="Google Shape;7823;p56"/>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4" name="Google Shape;7824;p56"/>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5" name="Google Shape;7825;p56"/>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6" name="Google Shape;7826;p56"/>
          <p:cNvGrpSpPr/>
          <p:nvPr/>
        </p:nvGrpSpPr>
        <p:grpSpPr>
          <a:xfrm>
            <a:off x="3550148" y="2430591"/>
            <a:ext cx="250847" cy="358070"/>
            <a:chOff x="-48216525" y="3936125"/>
            <a:chExt cx="211900" cy="302475"/>
          </a:xfrm>
        </p:grpSpPr>
        <p:sp>
          <p:nvSpPr>
            <p:cNvPr id="7827" name="Google Shape;7827;p56"/>
            <p:cNvSpPr/>
            <p:nvPr/>
          </p:nvSpPr>
          <p:spPr>
            <a:xfrm>
              <a:off x="-48207850" y="3955825"/>
              <a:ext cx="105550" cy="158325"/>
            </a:xfrm>
            <a:custGeom>
              <a:avLst/>
              <a:gdLst/>
              <a:ahLst/>
              <a:cxnLst/>
              <a:rect l="l" t="t" r="r" b="b"/>
              <a:pathLst>
                <a:path w="4222" h="6333" extrusionOk="0">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8" name="Google Shape;7828;p56"/>
            <p:cNvSpPr/>
            <p:nvPr/>
          </p:nvSpPr>
          <p:spPr>
            <a:xfrm>
              <a:off x="-48192100" y="4184225"/>
              <a:ext cx="163850" cy="54375"/>
            </a:xfrm>
            <a:custGeom>
              <a:avLst/>
              <a:gdLst/>
              <a:ahLst/>
              <a:cxnLst/>
              <a:rect l="l" t="t" r="r" b="b"/>
              <a:pathLst>
                <a:path w="6554" h="2175" extrusionOk="0">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9" name="Google Shape;7829;p56"/>
            <p:cNvSpPr/>
            <p:nvPr/>
          </p:nvSpPr>
          <p:spPr>
            <a:xfrm>
              <a:off x="-48216525" y="4131475"/>
              <a:ext cx="211900" cy="34675"/>
            </a:xfrm>
            <a:custGeom>
              <a:avLst/>
              <a:gdLst/>
              <a:ahLst/>
              <a:cxnLst/>
              <a:rect l="l" t="t" r="r" b="b"/>
              <a:pathLst>
                <a:path w="8476" h="1387" extrusionOk="0">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0" name="Google Shape;7830;p56"/>
            <p:cNvSpPr/>
            <p:nvPr/>
          </p:nvSpPr>
          <p:spPr>
            <a:xfrm>
              <a:off x="-48113350" y="3936125"/>
              <a:ext cx="98475" cy="178025"/>
            </a:xfrm>
            <a:custGeom>
              <a:avLst/>
              <a:gdLst/>
              <a:ahLst/>
              <a:cxnLst/>
              <a:rect l="l" t="t" r="r" b="b"/>
              <a:pathLst>
                <a:path w="3939" h="7121" extrusionOk="0">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1" name="Google Shape;7831;p56"/>
          <p:cNvGrpSpPr/>
          <p:nvPr/>
        </p:nvGrpSpPr>
        <p:grpSpPr>
          <a:xfrm>
            <a:off x="2205866" y="2905661"/>
            <a:ext cx="355258" cy="355288"/>
            <a:chOff x="-46410500" y="3201275"/>
            <a:chExt cx="300100" cy="300125"/>
          </a:xfrm>
        </p:grpSpPr>
        <p:sp>
          <p:nvSpPr>
            <p:cNvPr id="7832" name="Google Shape;7832;p56"/>
            <p:cNvSpPr/>
            <p:nvPr/>
          </p:nvSpPr>
          <p:spPr>
            <a:xfrm>
              <a:off x="-46358500" y="3201275"/>
              <a:ext cx="37825" cy="87450"/>
            </a:xfrm>
            <a:custGeom>
              <a:avLst/>
              <a:gdLst/>
              <a:ahLst/>
              <a:cxnLst/>
              <a:rect l="l" t="t" r="r" b="b"/>
              <a:pathLst>
                <a:path w="1513" h="3498" extrusionOk="0">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3" name="Google Shape;7833;p56"/>
            <p:cNvSpPr/>
            <p:nvPr/>
          </p:nvSpPr>
          <p:spPr>
            <a:xfrm>
              <a:off x="-46307325" y="3201275"/>
              <a:ext cx="38625" cy="88250"/>
            </a:xfrm>
            <a:custGeom>
              <a:avLst/>
              <a:gdLst/>
              <a:ahLst/>
              <a:cxnLst/>
              <a:rect l="l" t="t" r="r" b="b"/>
              <a:pathLst>
                <a:path w="1545" h="3530" extrusionOk="0">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4" name="Google Shape;7834;p56"/>
            <p:cNvSpPr/>
            <p:nvPr/>
          </p:nvSpPr>
          <p:spPr>
            <a:xfrm>
              <a:off x="-46253750" y="3201275"/>
              <a:ext cx="38600" cy="87450"/>
            </a:xfrm>
            <a:custGeom>
              <a:avLst/>
              <a:gdLst/>
              <a:ahLst/>
              <a:cxnLst/>
              <a:rect l="l" t="t" r="r" b="b"/>
              <a:pathLst>
                <a:path w="1544" h="3498" extrusionOk="0">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5" name="Google Shape;7835;p56"/>
            <p:cNvSpPr/>
            <p:nvPr/>
          </p:nvSpPr>
          <p:spPr>
            <a:xfrm>
              <a:off x="-46410500" y="3306025"/>
              <a:ext cx="300100" cy="141025"/>
            </a:xfrm>
            <a:custGeom>
              <a:avLst/>
              <a:gdLst/>
              <a:ahLst/>
              <a:cxnLst/>
              <a:rect l="l" t="t" r="r" b="b"/>
              <a:pathLst>
                <a:path w="12004" h="5641" extrusionOk="0">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6" name="Google Shape;7836;p56"/>
            <p:cNvSpPr/>
            <p:nvPr/>
          </p:nvSpPr>
          <p:spPr>
            <a:xfrm>
              <a:off x="-46401050" y="3465925"/>
              <a:ext cx="226075" cy="35475"/>
            </a:xfrm>
            <a:custGeom>
              <a:avLst/>
              <a:gdLst/>
              <a:ahLst/>
              <a:cxnLst/>
              <a:rect l="l" t="t" r="r" b="b"/>
              <a:pathLst>
                <a:path w="9043" h="1419" extrusionOk="0">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7" name="Google Shape;7837;p56"/>
          <p:cNvGrpSpPr/>
          <p:nvPr/>
        </p:nvGrpSpPr>
        <p:grpSpPr>
          <a:xfrm>
            <a:off x="2205866" y="3341092"/>
            <a:ext cx="355258" cy="356205"/>
            <a:chOff x="-46409700" y="3569100"/>
            <a:chExt cx="300100" cy="300900"/>
          </a:xfrm>
        </p:grpSpPr>
        <p:sp>
          <p:nvSpPr>
            <p:cNvPr id="7838" name="Google Shape;7838;p56"/>
            <p:cNvSpPr/>
            <p:nvPr/>
          </p:nvSpPr>
          <p:spPr>
            <a:xfrm>
              <a:off x="-46234850" y="3569100"/>
              <a:ext cx="18125" cy="52800"/>
            </a:xfrm>
            <a:custGeom>
              <a:avLst/>
              <a:gdLst/>
              <a:ahLst/>
              <a:cxnLst/>
              <a:rect l="l" t="t" r="r" b="b"/>
              <a:pathLst>
                <a:path w="725" h="2112" extrusionOk="0">
                  <a:moveTo>
                    <a:pt x="0" y="1"/>
                  </a:moveTo>
                  <a:lnTo>
                    <a:pt x="0" y="2111"/>
                  </a:lnTo>
                  <a:lnTo>
                    <a:pt x="725" y="2111"/>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9" name="Google Shape;7839;p56"/>
            <p:cNvSpPr/>
            <p:nvPr/>
          </p:nvSpPr>
          <p:spPr>
            <a:xfrm>
              <a:off x="-46270300" y="374552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0" name="Google Shape;7840;p56"/>
            <p:cNvSpPr/>
            <p:nvPr/>
          </p:nvSpPr>
          <p:spPr>
            <a:xfrm>
              <a:off x="-46305750" y="3710875"/>
              <a:ext cx="89025" cy="88225"/>
            </a:xfrm>
            <a:custGeom>
              <a:avLst/>
              <a:gdLst/>
              <a:ahLst/>
              <a:cxnLst/>
              <a:rect l="l" t="t" r="r" b="b"/>
              <a:pathLst>
                <a:path w="3561" h="3529" extrusionOk="0">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1" name="Google Shape;7841;p56"/>
            <p:cNvSpPr/>
            <p:nvPr/>
          </p:nvSpPr>
          <p:spPr>
            <a:xfrm>
              <a:off x="-46409700" y="3569900"/>
              <a:ext cx="300100" cy="300100"/>
            </a:xfrm>
            <a:custGeom>
              <a:avLst/>
              <a:gdLst/>
              <a:ahLst/>
              <a:cxnLst/>
              <a:rect l="l" t="t" r="r" b="b"/>
              <a:pathLst>
                <a:path w="12004" h="12004" extrusionOk="0">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2" name="Google Shape;7842;p56"/>
            <p:cNvSpPr/>
            <p:nvPr/>
          </p:nvSpPr>
          <p:spPr>
            <a:xfrm>
              <a:off x="-46341175" y="3569100"/>
              <a:ext cx="159125" cy="87450"/>
            </a:xfrm>
            <a:custGeom>
              <a:avLst/>
              <a:gdLst/>
              <a:ahLst/>
              <a:cxnLst/>
              <a:rect l="l" t="t" r="r" b="b"/>
              <a:pathLst>
                <a:path w="6365" h="3498" extrusionOk="0">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3" name="Google Shape;7843;p56"/>
          <p:cNvGrpSpPr/>
          <p:nvPr/>
        </p:nvGrpSpPr>
        <p:grpSpPr>
          <a:xfrm>
            <a:off x="2193747" y="3776524"/>
            <a:ext cx="379497" cy="358070"/>
            <a:chOff x="-46422300" y="3936925"/>
            <a:chExt cx="320575" cy="302475"/>
          </a:xfrm>
        </p:grpSpPr>
        <p:sp>
          <p:nvSpPr>
            <p:cNvPr id="7844" name="Google Shape;7844;p56"/>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5" name="Google Shape;7845;p56"/>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6" name="Google Shape;7846;p56"/>
          <p:cNvGrpSpPr/>
          <p:nvPr/>
        </p:nvGrpSpPr>
        <p:grpSpPr>
          <a:xfrm>
            <a:off x="3971326" y="3330852"/>
            <a:ext cx="356205" cy="355258"/>
            <a:chOff x="-44914800" y="3560450"/>
            <a:chExt cx="300900" cy="300100"/>
          </a:xfrm>
        </p:grpSpPr>
        <p:sp>
          <p:nvSpPr>
            <p:cNvPr id="7847" name="Google Shape;7847;p56"/>
            <p:cNvSpPr/>
            <p:nvPr/>
          </p:nvSpPr>
          <p:spPr>
            <a:xfrm>
              <a:off x="-44914800" y="3560450"/>
              <a:ext cx="300900" cy="300100"/>
            </a:xfrm>
            <a:custGeom>
              <a:avLst/>
              <a:gdLst/>
              <a:ahLst/>
              <a:cxnLst/>
              <a:rect l="l" t="t" r="r" b="b"/>
              <a:pathLst>
                <a:path w="12036" h="12004" extrusionOk="0">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8" name="Google Shape;7848;p56"/>
            <p:cNvSpPr/>
            <p:nvPr/>
          </p:nvSpPr>
          <p:spPr>
            <a:xfrm>
              <a:off x="-44861250" y="3632100"/>
              <a:ext cx="193800" cy="146525"/>
            </a:xfrm>
            <a:custGeom>
              <a:avLst/>
              <a:gdLst/>
              <a:ahLst/>
              <a:cxnLst/>
              <a:rect l="l" t="t" r="r" b="b"/>
              <a:pathLst>
                <a:path w="7752" h="5861" extrusionOk="0">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9" name="Google Shape;7849;p56"/>
            <p:cNvSpPr/>
            <p:nvPr/>
          </p:nvSpPr>
          <p:spPr>
            <a:xfrm>
              <a:off x="-44773800" y="3675425"/>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0" name="Google Shape;7850;p56"/>
            <p:cNvSpPr/>
            <p:nvPr/>
          </p:nvSpPr>
          <p:spPr>
            <a:xfrm>
              <a:off x="-44750975" y="3741600"/>
              <a:ext cx="70900" cy="48050"/>
            </a:xfrm>
            <a:custGeom>
              <a:avLst/>
              <a:gdLst/>
              <a:ahLst/>
              <a:cxnLst/>
              <a:rect l="l" t="t" r="r" b="b"/>
              <a:pathLst>
                <a:path w="2836" h="1922" extrusionOk="0">
                  <a:moveTo>
                    <a:pt x="883" y="0"/>
                  </a:moveTo>
                  <a:lnTo>
                    <a:pt x="1" y="945"/>
                  </a:lnTo>
                  <a:lnTo>
                    <a:pt x="1009" y="1922"/>
                  </a:lnTo>
                  <a:lnTo>
                    <a:pt x="2836" y="1922"/>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1" name="Google Shape;7851;p56"/>
            <p:cNvSpPr/>
            <p:nvPr/>
          </p:nvSpPr>
          <p:spPr>
            <a:xfrm>
              <a:off x="-44848625" y="3740025"/>
              <a:ext cx="97675" cy="49625"/>
            </a:xfrm>
            <a:custGeom>
              <a:avLst/>
              <a:gdLst/>
              <a:ahLst/>
              <a:cxnLst/>
              <a:rect l="l" t="t" r="r" b="b"/>
              <a:pathLst>
                <a:path w="3907" h="1985" extrusionOk="0">
                  <a:moveTo>
                    <a:pt x="1985" y="0"/>
                  </a:moveTo>
                  <a:lnTo>
                    <a:pt x="0" y="1985"/>
                  </a:lnTo>
                  <a:lnTo>
                    <a:pt x="3907" y="1985"/>
                  </a:ln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2" name="Google Shape;7852;p56"/>
          <p:cNvGrpSpPr/>
          <p:nvPr/>
        </p:nvGrpSpPr>
        <p:grpSpPr>
          <a:xfrm>
            <a:off x="1726378" y="1539486"/>
            <a:ext cx="354311" cy="354104"/>
            <a:chOff x="-49764975" y="3183375"/>
            <a:chExt cx="299300" cy="299125"/>
          </a:xfrm>
        </p:grpSpPr>
        <p:sp>
          <p:nvSpPr>
            <p:cNvPr id="7853" name="Google Shape;7853;p56"/>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4" name="Google Shape;7854;p56"/>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5" name="Google Shape;7855;p56"/>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6" name="Google Shape;7856;p56"/>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7" name="Google Shape;7857;p56"/>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8" name="Google Shape;7858;p56"/>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9" name="Google Shape;7859;p56"/>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0" name="Google Shape;7860;p56"/>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1" name="Google Shape;7861;p56"/>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2" name="Google Shape;7862;p56"/>
          <p:cNvGrpSpPr/>
          <p:nvPr/>
        </p:nvGrpSpPr>
        <p:grpSpPr>
          <a:xfrm>
            <a:off x="1726378" y="1974947"/>
            <a:ext cx="354311" cy="355909"/>
            <a:chOff x="-49764975" y="3551225"/>
            <a:chExt cx="299300" cy="300650"/>
          </a:xfrm>
        </p:grpSpPr>
        <p:sp>
          <p:nvSpPr>
            <p:cNvPr id="7863" name="Google Shape;7863;p56"/>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4" name="Google Shape;7864;p56"/>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5" name="Google Shape;7865;p56"/>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6" name="Google Shape;7866;p56"/>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7" name="Google Shape;7867;p56"/>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8" name="Google Shape;7868;p56"/>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9" name="Google Shape;7869;p56"/>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0" name="Google Shape;7870;p56"/>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1" name="Google Shape;7871;p56"/>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2" name="Google Shape;7872;p56"/>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3" name="Google Shape;7873;p56"/>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4" name="Google Shape;7874;p56"/>
          <p:cNvGrpSpPr/>
          <p:nvPr/>
        </p:nvGrpSpPr>
        <p:grpSpPr>
          <a:xfrm>
            <a:off x="1724040" y="2411710"/>
            <a:ext cx="358987" cy="355525"/>
            <a:chOff x="-49766550" y="3920175"/>
            <a:chExt cx="303250" cy="300325"/>
          </a:xfrm>
        </p:grpSpPr>
        <p:sp>
          <p:nvSpPr>
            <p:cNvPr id="7875" name="Google Shape;7875;p56"/>
            <p:cNvSpPr/>
            <p:nvPr/>
          </p:nvSpPr>
          <p:spPr>
            <a:xfrm>
              <a:off x="-49764975" y="3920175"/>
              <a:ext cx="228425" cy="89225"/>
            </a:xfrm>
            <a:custGeom>
              <a:avLst/>
              <a:gdLst/>
              <a:ahLst/>
              <a:cxnLst/>
              <a:rect l="l" t="t" r="r" b="b"/>
              <a:pathLst>
                <a:path w="9137" h="3569" extrusionOk="0">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6" name="Google Shape;7876;p56"/>
            <p:cNvSpPr/>
            <p:nvPr/>
          </p:nvSpPr>
          <p:spPr>
            <a:xfrm>
              <a:off x="-49764975" y="3998350"/>
              <a:ext cx="141775" cy="115800"/>
            </a:xfrm>
            <a:custGeom>
              <a:avLst/>
              <a:gdLst/>
              <a:ahLst/>
              <a:cxnLst/>
              <a:rect l="l" t="t" r="r" b="b"/>
              <a:pathLst>
                <a:path w="5671" h="4632" extrusionOk="0">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7" name="Google Shape;7877;p56"/>
            <p:cNvSpPr/>
            <p:nvPr/>
          </p:nvSpPr>
          <p:spPr>
            <a:xfrm>
              <a:off x="-49627150" y="3996000"/>
              <a:ext cx="163850" cy="148100"/>
            </a:xfrm>
            <a:custGeom>
              <a:avLst/>
              <a:gdLst/>
              <a:ahLst/>
              <a:cxnLst/>
              <a:rect l="l" t="t" r="r" b="b"/>
              <a:pathLst>
                <a:path w="6554" h="5924" extrusionOk="0">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8" name="Google Shape;7878;p56"/>
            <p:cNvSpPr/>
            <p:nvPr/>
          </p:nvSpPr>
          <p:spPr>
            <a:xfrm>
              <a:off x="-49766550" y="4061375"/>
              <a:ext cx="230000" cy="159125"/>
            </a:xfrm>
            <a:custGeom>
              <a:avLst/>
              <a:gdLst/>
              <a:ahLst/>
              <a:cxnLst/>
              <a:rect l="l" t="t" r="r" b="b"/>
              <a:pathLst>
                <a:path w="9200" h="6365" extrusionOk="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9" name="Google Shape;7879;p56"/>
          <p:cNvGrpSpPr/>
          <p:nvPr/>
        </p:nvGrpSpPr>
        <p:grpSpPr>
          <a:xfrm>
            <a:off x="3939571" y="1559758"/>
            <a:ext cx="357123" cy="354341"/>
            <a:chOff x="-47892800" y="3200500"/>
            <a:chExt cx="301675" cy="299325"/>
          </a:xfrm>
        </p:grpSpPr>
        <p:sp>
          <p:nvSpPr>
            <p:cNvPr id="7880" name="Google Shape;7880;p56"/>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1" name="Google Shape;7881;p56"/>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2" name="Google Shape;7882;p56"/>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3" name="Google Shape;7883;p56"/>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4" name="Google Shape;7884;p56"/>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5" name="Google Shape;7885;p56"/>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6" name="Google Shape;7886;p56"/>
          <p:cNvGrpSpPr/>
          <p:nvPr/>
        </p:nvGrpSpPr>
        <p:grpSpPr>
          <a:xfrm>
            <a:off x="4003437" y="1996107"/>
            <a:ext cx="229391" cy="355258"/>
            <a:chOff x="-47839250" y="3569100"/>
            <a:chExt cx="193775" cy="300100"/>
          </a:xfrm>
        </p:grpSpPr>
        <p:sp>
          <p:nvSpPr>
            <p:cNvPr id="7887" name="Google Shape;7887;p56"/>
            <p:cNvSpPr/>
            <p:nvPr/>
          </p:nvSpPr>
          <p:spPr>
            <a:xfrm>
              <a:off x="-47786475" y="3657325"/>
              <a:ext cx="51225" cy="51200"/>
            </a:xfrm>
            <a:custGeom>
              <a:avLst/>
              <a:gdLst/>
              <a:ahLst/>
              <a:cxnLst/>
              <a:rect l="l" t="t" r="r" b="b"/>
              <a:pathLst>
                <a:path w="2049" h="2048" extrusionOk="0">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8" name="Google Shape;7888;p56"/>
            <p:cNvSpPr/>
            <p:nvPr/>
          </p:nvSpPr>
          <p:spPr>
            <a:xfrm>
              <a:off x="-47751025" y="3692750"/>
              <a:ext cx="15775" cy="15775"/>
            </a:xfrm>
            <a:custGeom>
              <a:avLst/>
              <a:gdLst/>
              <a:ahLst/>
              <a:cxnLst/>
              <a:rect l="l" t="t" r="r" b="b"/>
              <a:pathLst>
                <a:path w="631" h="631" extrusionOk="0">
                  <a:moveTo>
                    <a:pt x="0" y="1"/>
                  </a:moveTo>
                  <a:lnTo>
                    <a:pt x="0" y="631"/>
                  </a:lnTo>
                  <a:cubicBezTo>
                    <a:pt x="315" y="536"/>
                    <a:pt x="504" y="284"/>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9" name="Google Shape;7889;p56"/>
            <p:cNvSpPr/>
            <p:nvPr/>
          </p:nvSpPr>
          <p:spPr>
            <a:xfrm>
              <a:off x="-47838450" y="3569100"/>
              <a:ext cx="192975" cy="35475"/>
            </a:xfrm>
            <a:custGeom>
              <a:avLst/>
              <a:gdLst/>
              <a:ahLst/>
              <a:cxnLst/>
              <a:rect l="l" t="t" r="r" b="b"/>
              <a:pathLst>
                <a:path w="7719" h="1419" extrusionOk="0">
                  <a:moveTo>
                    <a:pt x="347" y="1"/>
                  </a:moveTo>
                  <a:cubicBezTo>
                    <a:pt x="158" y="1"/>
                    <a:pt x="0" y="158"/>
                    <a:pt x="0" y="347"/>
                  </a:cubicBezTo>
                  <a:lnTo>
                    <a:pt x="0" y="1418"/>
                  </a:lnTo>
                  <a:lnTo>
                    <a:pt x="7719" y="1418"/>
                  </a:lnTo>
                  <a:lnTo>
                    <a:pt x="7719" y="347"/>
                  </a:lnTo>
                  <a:cubicBezTo>
                    <a:pt x="7719" y="158"/>
                    <a:pt x="7561" y="1"/>
                    <a:pt x="7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0" name="Google Shape;7890;p56"/>
            <p:cNvSpPr/>
            <p:nvPr/>
          </p:nvSpPr>
          <p:spPr>
            <a:xfrm>
              <a:off x="-47751025" y="3691975"/>
              <a:ext cx="53575" cy="53575"/>
            </a:xfrm>
            <a:custGeom>
              <a:avLst/>
              <a:gdLst/>
              <a:ahLst/>
              <a:cxnLst/>
              <a:rect l="l" t="t" r="r" b="b"/>
              <a:pathLst>
                <a:path w="2143" h="2143" extrusionOk="0">
                  <a:moveTo>
                    <a:pt x="1386" y="0"/>
                  </a:moveTo>
                  <a:cubicBezTo>
                    <a:pt x="1229" y="662"/>
                    <a:pt x="725" y="1229"/>
                    <a:pt x="0" y="1387"/>
                  </a:cubicBezTo>
                  <a:lnTo>
                    <a:pt x="0" y="2143"/>
                  </a:lnTo>
                  <a:lnTo>
                    <a:pt x="2143" y="2143"/>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1" name="Google Shape;7891;p56"/>
            <p:cNvSpPr/>
            <p:nvPr/>
          </p:nvSpPr>
          <p:spPr>
            <a:xfrm>
              <a:off x="-47839250" y="3621875"/>
              <a:ext cx="193000" cy="159125"/>
            </a:xfrm>
            <a:custGeom>
              <a:avLst/>
              <a:gdLst/>
              <a:ahLst/>
              <a:cxnLst/>
              <a:rect l="l" t="t" r="r" b="b"/>
              <a:pathLst>
                <a:path w="7720" h="6365" extrusionOk="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2" name="Google Shape;7892;p56"/>
            <p:cNvSpPr/>
            <p:nvPr/>
          </p:nvSpPr>
          <p:spPr>
            <a:xfrm>
              <a:off x="-47839250" y="3799075"/>
              <a:ext cx="193000" cy="70125"/>
            </a:xfrm>
            <a:custGeom>
              <a:avLst/>
              <a:gdLst/>
              <a:ahLst/>
              <a:cxnLst/>
              <a:rect l="l" t="t" r="r" b="b"/>
              <a:pathLst>
                <a:path w="7720" h="2805" extrusionOk="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3" name="Google Shape;7893;p56"/>
          <p:cNvGrpSpPr/>
          <p:nvPr/>
        </p:nvGrpSpPr>
        <p:grpSpPr>
          <a:xfrm>
            <a:off x="3940503" y="2432456"/>
            <a:ext cx="355258" cy="356205"/>
            <a:chOff x="-47892800" y="3937700"/>
            <a:chExt cx="300100" cy="300900"/>
          </a:xfrm>
        </p:grpSpPr>
        <p:sp>
          <p:nvSpPr>
            <p:cNvPr id="7894" name="Google Shape;7894;p56"/>
            <p:cNvSpPr/>
            <p:nvPr/>
          </p:nvSpPr>
          <p:spPr>
            <a:xfrm>
              <a:off x="-47858150" y="3937700"/>
              <a:ext cx="70900" cy="44150"/>
            </a:xfrm>
            <a:custGeom>
              <a:avLst/>
              <a:gdLst/>
              <a:ahLst/>
              <a:cxnLst/>
              <a:rect l="l" t="t" r="r" b="b"/>
              <a:pathLst>
                <a:path w="2836" h="1766" extrusionOk="0">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5" name="Google Shape;7895;p56"/>
            <p:cNvSpPr/>
            <p:nvPr/>
          </p:nvSpPr>
          <p:spPr>
            <a:xfrm>
              <a:off x="-47892800" y="3991275"/>
              <a:ext cx="141000" cy="105550"/>
            </a:xfrm>
            <a:custGeom>
              <a:avLst/>
              <a:gdLst/>
              <a:ahLst/>
              <a:cxnLst/>
              <a:rect l="l" t="t" r="r" b="b"/>
              <a:pathLst>
                <a:path w="5640" h="4222" extrusionOk="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6" name="Google Shape;7896;p56"/>
            <p:cNvSpPr/>
            <p:nvPr/>
          </p:nvSpPr>
          <p:spPr>
            <a:xfrm>
              <a:off x="-47773875" y="3956600"/>
              <a:ext cx="119750" cy="89025"/>
            </a:xfrm>
            <a:custGeom>
              <a:avLst/>
              <a:gdLst/>
              <a:ahLst/>
              <a:cxnLst/>
              <a:rect l="l" t="t" r="r" b="b"/>
              <a:pathLst>
                <a:path w="4790" h="3561" extrusionOk="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7" name="Google Shape;7897;p56"/>
            <p:cNvSpPr/>
            <p:nvPr/>
          </p:nvSpPr>
          <p:spPr>
            <a:xfrm>
              <a:off x="-47699050" y="4043250"/>
              <a:ext cx="71700" cy="70900"/>
            </a:xfrm>
            <a:custGeom>
              <a:avLst/>
              <a:gdLst/>
              <a:ahLst/>
              <a:cxnLst/>
              <a:rect l="l" t="t" r="r" b="b"/>
              <a:pathLst>
                <a:path w="2868" h="2836" extrusionOk="0">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8" name="Google Shape;7898;p56"/>
            <p:cNvSpPr/>
            <p:nvPr/>
          </p:nvSpPr>
          <p:spPr>
            <a:xfrm>
              <a:off x="-47770725" y="4124375"/>
              <a:ext cx="178025" cy="114225"/>
            </a:xfrm>
            <a:custGeom>
              <a:avLst/>
              <a:gdLst/>
              <a:ahLst/>
              <a:cxnLst/>
              <a:rect l="l" t="t" r="r" b="b"/>
              <a:pathLst>
                <a:path w="7121" h="4569" extrusionOk="0">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9" name="Google Shape;7899;p56"/>
            <p:cNvSpPr/>
            <p:nvPr/>
          </p:nvSpPr>
          <p:spPr>
            <a:xfrm>
              <a:off x="-47830575" y="41322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0" name="Google Shape;7900;p56"/>
            <p:cNvSpPr/>
            <p:nvPr/>
          </p:nvSpPr>
          <p:spPr>
            <a:xfrm>
              <a:off x="-47785675" y="4112375"/>
              <a:ext cx="37825" cy="36250"/>
            </a:xfrm>
            <a:custGeom>
              <a:avLst/>
              <a:gdLst/>
              <a:ahLst/>
              <a:cxnLst/>
              <a:rect l="l" t="t" r="r" b="b"/>
              <a:pathLst>
                <a:path w="1513" h="1450" extrusionOk="0">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1" name="Google Shape;7901;p56"/>
            <p:cNvSpPr/>
            <p:nvPr/>
          </p:nvSpPr>
          <p:spPr>
            <a:xfrm>
              <a:off x="-47892800" y="4112750"/>
              <a:ext cx="37825" cy="36250"/>
            </a:xfrm>
            <a:custGeom>
              <a:avLst/>
              <a:gdLst/>
              <a:ahLst/>
              <a:cxnLst/>
              <a:rect l="l" t="t" r="r" b="b"/>
              <a:pathLst>
                <a:path w="1513" h="1450" extrusionOk="0">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2" name="Google Shape;7902;p56"/>
          <p:cNvGrpSpPr/>
          <p:nvPr/>
        </p:nvGrpSpPr>
        <p:grpSpPr>
          <a:xfrm>
            <a:off x="2645798" y="2926170"/>
            <a:ext cx="355258" cy="311458"/>
            <a:chOff x="-46042675" y="3218600"/>
            <a:chExt cx="300100" cy="263100"/>
          </a:xfrm>
        </p:grpSpPr>
        <p:sp>
          <p:nvSpPr>
            <p:cNvPr id="7903" name="Google Shape;7903;p56"/>
            <p:cNvSpPr/>
            <p:nvPr/>
          </p:nvSpPr>
          <p:spPr>
            <a:xfrm>
              <a:off x="-46042675" y="3302875"/>
              <a:ext cx="35475" cy="130000"/>
            </a:xfrm>
            <a:custGeom>
              <a:avLst/>
              <a:gdLst/>
              <a:ahLst/>
              <a:cxnLst/>
              <a:rect l="l" t="t" r="r" b="b"/>
              <a:pathLst>
                <a:path w="1419" h="5200" extrusionOk="0">
                  <a:moveTo>
                    <a:pt x="1" y="1"/>
                  </a:moveTo>
                  <a:lnTo>
                    <a:pt x="1" y="5199"/>
                  </a:lnTo>
                  <a:lnTo>
                    <a:pt x="1418" y="4506"/>
                  </a:lnTo>
                  <a:lnTo>
                    <a:pt x="1418" y="72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4" name="Google Shape;7904;p56"/>
            <p:cNvSpPr/>
            <p:nvPr/>
          </p:nvSpPr>
          <p:spPr>
            <a:xfrm>
              <a:off x="-45919025" y="3341475"/>
              <a:ext cx="53600" cy="52800"/>
            </a:xfrm>
            <a:custGeom>
              <a:avLst/>
              <a:gdLst/>
              <a:ahLst/>
              <a:cxnLst/>
              <a:rect l="l" t="t" r="r" b="b"/>
              <a:pathLst>
                <a:path w="2144" h="2112" extrusionOk="0">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5" name="Google Shape;7905;p56"/>
            <p:cNvSpPr/>
            <p:nvPr/>
          </p:nvSpPr>
          <p:spPr>
            <a:xfrm>
              <a:off x="-45778025" y="3302875"/>
              <a:ext cx="35450" cy="130000"/>
            </a:xfrm>
            <a:custGeom>
              <a:avLst/>
              <a:gdLst/>
              <a:ahLst/>
              <a:cxnLst/>
              <a:rect l="l" t="t" r="r" b="b"/>
              <a:pathLst>
                <a:path w="1418" h="5200" extrusionOk="0">
                  <a:moveTo>
                    <a:pt x="1418" y="1"/>
                  </a:moveTo>
                  <a:lnTo>
                    <a:pt x="0" y="726"/>
                  </a:lnTo>
                  <a:lnTo>
                    <a:pt x="0" y="4506"/>
                  </a:lnTo>
                  <a:lnTo>
                    <a:pt x="1418" y="5199"/>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6" name="Google Shape;7906;p56"/>
            <p:cNvSpPr/>
            <p:nvPr/>
          </p:nvSpPr>
          <p:spPr>
            <a:xfrm>
              <a:off x="-46042675" y="3235950"/>
              <a:ext cx="300100" cy="245750"/>
            </a:xfrm>
            <a:custGeom>
              <a:avLst/>
              <a:gdLst/>
              <a:ahLst/>
              <a:cxnLst/>
              <a:rect l="l" t="t" r="r" b="b"/>
              <a:pathLst>
                <a:path w="12004" h="9830" extrusionOk="0">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7" name="Google Shape;7907;p56"/>
            <p:cNvSpPr/>
            <p:nvPr/>
          </p:nvSpPr>
          <p:spPr>
            <a:xfrm>
              <a:off x="-45952875" y="3306025"/>
              <a:ext cx="122100" cy="122125"/>
            </a:xfrm>
            <a:custGeom>
              <a:avLst/>
              <a:gdLst/>
              <a:ahLst/>
              <a:cxnLst/>
              <a:rect l="l" t="t" r="r" b="b"/>
              <a:pathLst>
                <a:path w="4884" h="4885" extrusionOk="0">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8" name="Google Shape;7908;p56"/>
            <p:cNvSpPr/>
            <p:nvPr/>
          </p:nvSpPr>
          <p:spPr>
            <a:xfrm>
              <a:off x="-45941075" y="3218600"/>
              <a:ext cx="98475" cy="17375"/>
            </a:xfrm>
            <a:custGeom>
              <a:avLst/>
              <a:gdLst/>
              <a:ahLst/>
              <a:cxnLst/>
              <a:rect l="l" t="t" r="r" b="b"/>
              <a:pathLst>
                <a:path w="3939" h="695" extrusionOk="0">
                  <a:moveTo>
                    <a:pt x="536" y="1"/>
                  </a:moveTo>
                  <a:cubicBezTo>
                    <a:pt x="410" y="1"/>
                    <a:pt x="316" y="64"/>
                    <a:pt x="221" y="190"/>
                  </a:cubicBezTo>
                  <a:lnTo>
                    <a:pt x="1" y="694"/>
                  </a:lnTo>
                  <a:lnTo>
                    <a:pt x="3939" y="694"/>
                  </a:lnTo>
                  <a:lnTo>
                    <a:pt x="3655" y="190"/>
                  </a:lnTo>
                  <a:cubicBezTo>
                    <a:pt x="3592" y="64"/>
                    <a:pt x="3466" y="1"/>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9" name="Google Shape;7909;p56"/>
          <p:cNvGrpSpPr/>
          <p:nvPr/>
        </p:nvGrpSpPr>
        <p:grpSpPr>
          <a:xfrm>
            <a:off x="2645798" y="3340619"/>
            <a:ext cx="355258" cy="323118"/>
            <a:chOff x="-46042675" y="3568700"/>
            <a:chExt cx="300100" cy="272950"/>
          </a:xfrm>
        </p:grpSpPr>
        <p:sp>
          <p:nvSpPr>
            <p:cNvPr id="7910" name="Google Shape;7910;p56"/>
            <p:cNvSpPr/>
            <p:nvPr/>
          </p:nvSpPr>
          <p:spPr>
            <a:xfrm>
              <a:off x="-46042675" y="3758125"/>
              <a:ext cx="115025" cy="83525"/>
            </a:xfrm>
            <a:custGeom>
              <a:avLst/>
              <a:gdLst/>
              <a:ahLst/>
              <a:cxnLst/>
              <a:rect l="l" t="t" r="r" b="b"/>
              <a:pathLst>
                <a:path w="4601" h="3341" extrusionOk="0">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1" name="Google Shape;7911;p56"/>
            <p:cNvSpPr/>
            <p:nvPr/>
          </p:nvSpPr>
          <p:spPr>
            <a:xfrm>
              <a:off x="-45866250" y="3654175"/>
              <a:ext cx="37825" cy="37825"/>
            </a:xfrm>
            <a:custGeom>
              <a:avLst/>
              <a:gdLst/>
              <a:ahLst/>
              <a:cxnLst/>
              <a:rect l="l" t="t" r="r" b="b"/>
              <a:pathLst>
                <a:path w="1513" h="1513" extrusionOk="0">
                  <a:moveTo>
                    <a:pt x="1009" y="0"/>
                  </a:moveTo>
                  <a:lnTo>
                    <a:pt x="1" y="1008"/>
                  </a:lnTo>
                  <a:lnTo>
                    <a:pt x="505" y="1512"/>
                  </a:lnTo>
                  <a:lnTo>
                    <a:pt x="1513" y="504"/>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2" name="Google Shape;7912;p56"/>
            <p:cNvSpPr/>
            <p:nvPr/>
          </p:nvSpPr>
          <p:spPr>
            <a:xfrm>
              <a:off x="-45828450" y="3629750"/>
              <a:ext cx="25225" cy="25225"/>
            </a:xfrm>
            <a:custGeom>
              <a:avLst/>
              <a:gdLst/>
              <a:ahLst/>
              <a:cxnLst/>
              <a:rect l="l" t="t" r="r" b="b"/>
              <a:pathLst>
                <a:path w="1009" h="1009" extrusionOk="0">
                  <a:moveTo>
                    <a:pt x="505" y="0"/>
                  </a:moveTo>
                  <a:lnTo>
                    <a:pt x="1" y="505"/>
                  </a:lnTo>
                  <a:lnTo>
                    <a:pt x="505" y="1009"/>
                  </a:lnTo>
                  <a:lnTo>
                    <a:pt x="1009" y="505"/>
                  </a:lnTo>
                  <a:lnTo>
                    <a:pt x="5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3" name="Google Shape;7913;p56"/>
            <p:cNvSpPr/>
            <p:nvPr/>
          </p:nvSpPr>
          <p:spPr>
            <a:xfrm>
              <a:off x="-45979675" y="3568700"/>
              <a:ext cx="237100" cy="237800"/>
            </a:xfrm>
            <a:custGeom>
              <a:avLst/>
              <a:gdLst/>
              <a:ahLst/>
              <a:cxnLst/>
              <a:rect l="l" t="t" r="r" b="b"/>
              <a:pathLst>
                <a:path w="9484" h="9512" extrusionOk="0">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4" name="Google Shape;7914;p56"/>
          <p:cNvGrpSpPr/>
          <p:nvPr/>
        </p:nvGrpSpPr>
        <p:grpSpPr>
          <a:xfrm>
            <a:off x="2687749" y="3777589"/>
            <a:ext cx="271357" cy="356057"/>
            <a:chOff x="-46007225" y="3937825"/>
            <a:chExt cx="229225" cy="300775"/>
          </a:xfrm>
        </p:grpSpPr>
        <p:sp>
          <p:nvSpPr>
            <p:cNvPr id="7915" name="Google Shape;7915;p56"/>
            <p:cNvSpPr/>
            <p:nvPr/>
          </p:nvSpPr>
          <p:spPr>
            <a:xfrm>
              <a:off x="-45813475" y="3990475"/>
              <a:ext cx="35475" cy="17350"/>
            </a:xfrm>
            <a:custGeom>
              <a:avLst/>
              <a:gdLst/>
              <a:ahLst/>
              <a:cxnLst/>
              <a:rect l="l" t="t" r="r" b="b"/>
              <a:pathLst>
                <a:path w="1419"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6" name="Google Shape;7916;p56"/>
            <p:cNvSpPr/>
            <p:nvPr/>
          </p:nvSpPr>
          <p:spPr>
            <a:xfrm>
              <a:off x="-46007225" y="39904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7" name="Google Shape;7917;p56"/>
            <p:cNvSpPr/>
            <p:nvPr/>
          </p:nvSpPr>
          <p:spPr>
            <a:xfrm>
              <a:off x="-45826875" y="3937825"/>
              <a:ext cx="35475" cy="26750"/>
            </a:xfrm>
            <a:custGeom>
              <a:avLst/>
              <a:gdLst/>
              <a:ahLst/>
              <a:cxnLst/>
              <a:rect l="l" t="t" r="r" b="b"/>
              <a:pathLst>
                <a:path w="1419" h="1070" extrusionOk="0">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8" name="Google Shape;7918;p56"/>
            <p:cNvSpPr/>
            <p:nvPr/>
          </p:nvSpPr>
          <p:spPr>
            <a:xfrm>
              <a:off x="-45993850" y="4034625"/>
              <a:ext cx="35475" cy="25850"/>
            </a:xfrm>
            <a:custGeom>
              <a:avLst/>
              <a:gdLst/>
              <a:ahLst/>
              <a:cxnLst/>
              <a:rect l="l" t="t" r="r" b="b"/>
              <a:pathLst>
                <a:path w="1419" h="1034" extrusionOk="0">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9" name="Google Shape;7919;p56"/>
            <p:cNvSpPr/>
            <p:nvPr/>
          </p:nvSpPr>
          <p:spPr>
            <a:xfrm>
              <a:off x="-45825300" y="4034625"/>
              <a:ext cx="34675" cy="25725"/>
            </a:xfrm>
            <a:custGeom>
              <a:avLst/>
              <a:gdLst/>
              <a:ahLst/>
              <a:cxnLst/>
              <a:rect l="l" t="t" r="r" b="b"/>
              <a:pathLst>
                <a:path w="1387" h="1029" extrusionOk="0">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0" name="Google Shape;7920;p56"/>
            <p:cNvSpPr/>
            <p:nvPr/>
          </p:nvSpPr>
          <p:spPr>
            <a:xfrm>
              <a:off x="-45992275" y="3938175"/>
              <a:ext cx="33900" cy="25525"/>
            </a:xfrm>
            <a:custGeom>
              <a:avLst/>
              <a:gdLst/>
              <a:ahLst/>
              <a:cxnLst/>
              <a:rect l="l" t="t" r="r" b="b"/>
              <a:pathLst>
                <a:path w="1356" h="1021" extrusionOk="0">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1" name="Google Shape;7921;p56"/>
            <p:cNvSpPr/>
            <p:nvPr/>
          </p:nvSpPr>
          <p:spPr>
            <a:xfrm>
              <a:off x="-45953675" y="4078700"/>
              <a:ext cx="122900" cy="35450"/>
            </a:xfrm>
            <a:custGeom>
              <a:avLst/>
              <a:gdLst/>
              <a:ahLst/>
              <a:cxnLst/>
              <a:rect l="l" t="t" r="r" b="b"/>
              <a:pathLst>
                <a:path w="4916" h="1418" extrusionOk="0">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2" name="Google Shape;7922;p56"/>
            <p:cNvSpPr/>
            <p:nvPr/>
          </p:nvSpPr>
          <p:spPr>
            <a:xfrm>
              <a:off x="-45956025" y="3938325"/>
              <a:ext cx="126025" cy="123075"/>
            </a:xfrm>
            <a:custGeom>
              <a:avLst/>
              <a:gdLst/>
              <a:ahLst/>
              <a:cxnLst/>
              <a:rect l="l" t="t" r="r" b="b"/>
              <a:pathLst>
                <a:path w="5041" h="4923" extrusionOk="0">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3" name="Google Shape;7923;p56"/>
            <p:cNvSpPr/>
            <p:nvPr/>
          </p:nvSpPr>
          <p:spPr>
            <a:xfrm>
              <a:off x="-45927675" y="4132250"/>
              <a:ext cx="70125" cy="39400"/>
            </a:xfrm>
            <a:custGeom>
              <a:avLst/>
              <a:gdLst/>
              <a:ahLst/>
              <a:cxnLst/>
              <a:rect l="l" t="t" r="r" b="b"/>
              <a:pathLst>
                <a:path w="2805" h="1576" extrusionOk="0">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4" name="Google Shape;7924;p56"/>
            <p:cNvSpPr/>
            <p:nvPr/>
          </p:nvSpPr>
          <p:spPr>
            <a:xfrm>
              <a:off x="-45921375" y="4176950"/>
              <a:ext cx="59100" cy="61650"/>
            </a:xfrm>
            <a:custGeom>
              <a:avLst/>
              <a:gdLst/>
              <a:ahLst/>
              <a:cxnLst/>
              <a:rect l="l" t="t" r="r" b="b"/>
              <a:pathLst>
                <a:path w="2364" h="2466" extrusionOk="0">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5" name="Google Shape;7925;p56"/>
          <p:cNvGrpSpPr/>
          <p:nvPr/>
        </p:nvGrpSpPr>
        <p:grpSpPr>
          <a:xfrm>
            <a:off x="3993241" y="3767675"/>
            <a:ext cx="312375" cy="357596"/>
            <a:chOff x="-44895900" y="3929450"/>
            <a:chExt cx="263875" cy="302075"/>
          </a:xfrm>
        </p:grpSpPr>
        <p:sp>
          <p:nvSpPr>
            <p:cNvPr id="7926" name="Google Shape;7926;p56"/>
            <p:cNvSpPr/>
            <p:nvPr/>
          </p:nvSpPr>
          <p:spPr>
            <a:xfrm>
              <a:off x="-44813975" y="4100750"/>
              <a:ext cx="101625" cy="50425"/>
            </a:xfrm>
            <a:custGeom>
              <a:avLst/>
              <a:gdLst/>
              <a:ahLst/>
              <a:cxnLst/>
              <a:rect l="l" t="t" r="r" b="b"/>
              <a:pathLst>
                <a:path w="4065" h="2017" extrusionOk="0">
                  <a:moveTo>
                    <a:pt x="2017" y="0"/>
                  </a:moveTo>
                  <a:lnTo>
                    <a:pt x="0" y="977"/>
                  </a:lnTo>
                  <a:lnTo>
                    <a:pt x="2017" y="2017"/>
                  </a:lnTo>
                  <a:lnTo>
                    <a:pt x="4064" y="977"/>
                  </a:ln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7" name="Google Shape;7927;p56"/>
            <p:cNvSpPr/>
            <p:nvPr/>
          </p:nvSpPr>
          <p:spPr>
            <a:xfrm>
              <a:off x="-44885650" y="3929450"/>
              <a:ext cx="244175" cy="87825"/>
            </a:xfrm>
            <a:custGeom>
              <a:avLst/>
              <a:gdLst/>
              <a:ahLst/>
              <a:cxnLst/>
              <a:rect l="l" t="t" r="r" b="b"/>
              <a:pathLst>
                <a:path w="9767" h="3513" extrusionOk="0">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8" name="Google Shape;7928;p56"/>
            <p:cNvSpPr/>
            <p:nvPr/>
          </p:nvSpPr>
          <p:spPr>
            <a:xfrm>
              <a:off x="-44825000" y="4006225"/>
              <a:ext cx="52000" cy="105575"/>
            </a:xfrm>
            <a:custGeom>
              <a:avLst/>
              <a:gdLst/>
              <a:ahLst/>
              <a:cxnLst/>
              <a:rect l="l" t="t" r="r" b="b"/>
              <a:pathLst>
                <a:path w="2080" h="4223" extrusionOk="0">
                  <a:moveTo>
                    <a:pt x="2080" y="1"/>
                  </a:moveTo>
                  <a:lnTo>
                    <a:pt x="0" y="1009"/>
                  </a:lnTo>
                  <a:lnTo>
                    <a:pt x="0" y="4222"/>
                  </a:lnTo>
                  <a:lnTo>
                    <a:pt x="2080" y="315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9" name="Google Shape;7929;p56"/>
            <p:cNvSpPr/>
            <p:nvPr/>
          </p:nvSpPr>
          <p:spPr>
            <a:xfrm>
              <a:off x="-44754900" y="4005450"/>
              <a:ext cx="122875" cy="222925"/>
            </a:xfrm>
            <a:custGeom>
              <a:avLst/>
              <a:gdLst/>
              <a:ahLst/>
              <a:cxnLst/>
              <a:rect l="l" t="t" r="r" b="b"/>
              <a:pathLst>
                <a:path w="4915" h="8917" extrusionOk="0">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0" name="Google Shape;7930;p56"/>
            <p:cNvSpPr/>
            <p:nvPr/>
          </p:nvSpPr>
          <p:spPr>
            <a:xfrm>
              <a:off x="-44754900" y="4006225"/>
              <a:ext cx="52775" cy="105575"/>
            </a:xfrm>
            <a:custGeom>
              <a:avLst/>
              <a:gdLst/>
              <a:ahLst/>
              <a:cxnLst/>
              <a:rect l="l" t="t" r="r" b="b"/>
              <a:pathLst>
                <a:path w="2111" h="4223" extrusionOk="0">
                  <a:moveTo>
                    <a:pt x="0" y="1"/>
                  </a:moveTo>
                  <a:lnTo>
                    <a:pt x="0" y="3151"/>
                  </a:lnTo>
                  <a:lnTo>
                    <a:pt x="2111" y="4222"/>
                  </a:lnTo>
                  <a:lnTo>
                    <a:pt x="2111" y="100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1" name="Google Shape;7931;p56"/>
            <p:cNvSpPr/>
            <p:nvPr/>
          </p:nvSpPr>
          <p:spPr>
            <a:xfrm>
              <a:off x="-44895900" y="4006225"/>
              <a:ext cx="122900" cy="225300"/>
            </a:xfrm>
            <a:custGeom>
              <a:avLst/>
              <a:gdLst/>
              <a:ahLst/>
              <a:cxnLst/>
              <a:rect l="l" t="t" r="r" b="b"/>
              <a:pathLst>
                <a:path w="4916" h="9012" extrusionOk="0">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2" name="Google Shape;7932;p56"/>
          <p:cNvGrpSpPr/>
          <p:nvPr/>
        </p:nvGrpSpPr>
        <p:grpSpPr>
          <a:xfrm>
            <a:off x="2167060" y="1550436"/>
            <a:ext cx="356205" cy="332885"/>
            <a:chOff x="-49397175" y="3192625"/>
            <a:chExt cx="300900" cy="281200"/>
          </a:xfrm>
        </p:grpSpPr>
        <p:sp>
          <p:nvSpPr>
            <p:cNvPr id="7933" name="Google Shape;7933;p56"/>
            <p:cNvSpPr/>
            <p:nvPr/>
          </p:nvSpPr>
          <p:spPr>
            <a:xfrm>
              <a:off x="-49325500" y="3297975"/>
              <a:ext cx="64625" cy="58500"/>
            </a:xfrm>
            <a:custGeom>
              <a:avLst/>
              <a:gdLst/>
              <a:ahLst/>
              <a:cxnLst/>
              <a:rect l="l" t="t" r="r" b="b"/>
              <a:pathLst>
                <a:path w="2585" h="2340" extrusionOk="0">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4" name="Google Shape;7934;p56"/>
            <p:cNvSpPr/>
            <p:nvPr/>
          </p:nvSpPr>
          <p:spPr>
            <a:xfrm>
              <a:off x="-49345975" y="3192625"/>
              <a:ext cx="199300" cy="103975"/>
            </a:xfrm>
            <a:custGeom>
              <a:avLst/>
              <a:gdLst/>
              <a:ahLst/>
              <a:cxnLst/>
              <a:rect l="l" t="t" r="r" b="b"/>
              <a:pathLst>
                <a:path w="7972" h="4159" extrusionOk="0">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5" name="Google Shape;7935;p56"/>
            <p:cNvSpPr/>
            <p:nvPr/>
          </p:nvSpPr>
          <p:spPr>
            <a:xfrm>
              <a:off x="-49272725" y="3381650"/>
              <a:ext cx="52800" cy="53575"/>
            </a:xfrm>
            <a:custGeom>
              <a:avLst/>
              <a:gdLst/>
              <a:ahLst/>
              <a:cxnLst/>
              <a:rect l="l" t="t" r="r" b="b"/>
              <a:pathLst>
                <a:path w="2112" h="2143" extrusionOk="0">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6" name="Google Shape;7936;p56"/>
            <p:cNvSpPr/>
            <p:nvPr/>
          </p:nvSpPr>
          <p:spPr>
            <a:xfrm>
              <a:off x="-49231775" y="3298075"/>
              <a:ext cx="63050" cy="58400"/>
            </a:xfrm>
            <a:custGeom>
              <a:avLst/>
              <a:gdLst/>
              <a:ahLst/>
              <a:cxnLst/>
              <a:rect l="l" t="t" r="r" b="b"/>
              <a:pathLst>
                <a:path w="2522" h="2336" extrusionOk="0">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7" name="Google Shape;7937;p56"/>
            <p:cNvSpPr/>
            <p:nvPr/>
          </p:nvSpPr>
          <p:spPr>
            <a:xfrm>
              <a:off x="-49271925" y="3317850"/>
              <a:ext cx="48850" cy="49850"/>
            </a:xfrm>
            <a:custGeom>
              <a:avLst/>
              <a:gdLst/>
              <a:ahLst/>
              <a:cxnLst/>
              <a:rect l="l" t="t" r="r" b="b"/>
              <a:pathLst>
                <a:path w="1954" h="1994" extrusionOk="0">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8" name="Google Shape;7938;p56"/>
            <p:cNvSpPr/>
            <p:nvPr/>
          </p:nvSpPr>
          <p:spPr>
            <a:xfrm>
              <a:off x="-49245950" y="3291075"/>
              <a:ext cx="149675" cy="182750"/>
            </a:xfrm>
            <a:custGeom>
              <a:avLst/>
              <a:gdLst/>
              <a:ahLst/>
              <a:cxnLst/>
              <a:rect l="l" t="t" r="r" b="b"/>
              <a:pathLst>
                <a:path w="5987" h="7310" extrusionOk="0">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9" name="Google Shape;7939;p56"/>
            <p:cNvSpPr/>
            <p:nvPr/>
          </p:nvSpPr>
          <p:spPr>
            <a:xfrm>
              <a:off x="-49397175" y="3291075"/>
              <a:ext cx="149675" cy="182750"/>
            </a:xfrm>
            <a:custGeom>
              <a:avLst/>
              <a:gdLst/>
              <a:ahLst/>
              <a:cxnLst/>
              <a:rect l="l" t="t" r="r" b="b"/>
              <a:pathLst>
                <a:path w="5987" h="7310" extrusionOk="0">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0" name="Google Shape;7940;p56"/>
          <p:cNvGrpSpPr/>
          <p:nvPr/>
        </p:nvGrpSpPr>
        <p:grpSpPr>
          <a:xfrm>
            <a:off x="2193163" y="1974651"/>
            <a:ext cx="304000" cy="356205"/>
            <a:chOff x="-49375900" y="3550975"/>
            <a:chExt cx="256800" cy="300900"/>
          </a:xfrm>
        </p:grpSpPr>
        <p:sp>
          <p:nvSpPr>
            <p:cNvPr id="7941" name="Google Shape;7941;p56"/>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2" name="Google Shape;7942;p56"/>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3" name="Google Shape;7943;p56"/>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4" name="Google Shape;7944;p56"/>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5" name="Google Shape;7945;p56"/>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6" name="Google Shape;7946;p56"/>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7" name="Google Shape;7947;p56"/>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8" name="Google Shape;7948;p56"/>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9" name="Google Shape;7949;p56"/>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0" name="Google Shape;7950;p56"/>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1" name="Google Shape;7951;p56"/>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2" name="Google Shape;7952;p56"/>
          <p:cNvGrpSpPr/>
          <p:nvPr/>
        </p:nvGrpSpPr>
        <p:grpSpPr>
          <a:xfrm>
            <a:off x="2188516" y="2411946"/>
            <a:ext cx="313293" cy="356205"/>
            <a:chOff x="-49378250" y="3920375"/>
            <a:chExt cx="264650" cy="300900"/>
          </a:xfrm>
        </p:grpSpPr>
        <p:sp>
          <p:nvSpPr>
            <p:cNvPr id="7953" name="Google Shape;7953;p56"/>
            <p:cNvSpPr/>
            <p:nvPr/>
          </p:nvSpPr>
          <p:spPr>
            <a:xfrm>
              <a:off x="-49272725" y="4185025"/>
              <a:ext cx="70925" cy="35475"/>
            </a:xfrm>
            <a:custGeom>
              <a:avLst/>
              <a:gdLst/>
              <a:ahLst/>
              <a:cxnLst/>
              <a:rect l="l" t="t" r="r" b="b"/>
              <a:pathLst>
                <a:path w="2837" h="1419" extrusionOk="0">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4" name="Google Shape;7954;p56"/>
            <p:cNvSpPr/>
            <p:nvPr/>
          </p:nvSpPr>
          <p:spPr>
            <a:xfrm>
              <a:off x="-49378250" y="3920375"/>
              <a:ext cx="87425" cy="300900"/>
            </a:xfrm>
            <a:custGeom>
              <a:avLst/>
              <a:gdLst/>
              <a:ahLst/>
              <a:cxnLst/>
              <a:rect l="l" t="t" r="r" b="b"/>
              <a:pathLst>
                <a:path w="3497" h="12036" extrusionOk="0">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5" name="Google Shape;7955;p56"/>
            <p:cNvSpPr/>
            <p:nvPr/>
          </p:nvSpPr>
          <p:spPr>
            <a:xfrm>
              <a:off x="-49185300" y="3920375"/>
              <a:ext cx="71700" cy="87450"/>
            </a:xfrm>
            <a:custGeom>
              <a:avLst/>
              <a:gdLst/>
              <a:ahLst/>
              <a:cxnLst/>
              <a:rect l="l" t="t" r="r" b="b"/>
              <a:pathLst>
                <a:path w="2868" h="3498" extrusionOk="0">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6" name="Google Shape;7956;p56"/>
            <p:cNvSpPr/>
            <p:nvPr/>
          </p:nvSpPr>
          <p:spPr>
            <a:xfrm>
              <a:off x="-49182150" y="4019625"/>
              <a:ext cx="64625" cy="42550"/>
            </a:xfrm>
            <a:custGeom>
              <a:avLst/>
              <a:gdLst/>
              <a:ahLst/>
              <a:cxnLst/>
              <a:rect l="l" t="t" r="r" b="b"/>
              <a:pathLst>
                <a:path w="2585" h="1702" extrusionOk="0">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7" name="Google Shape;7957;p56"/>
            <p:cNvSpPr/>
            <p:nvPr/>
          </p:nvSpPr>
          <p:spPr>
            <a:xfrm>
              <a:off x="-49185300" y="4078700"/>
              <a:ext cx="70925" cy="141800"/>
            </a:xfrm>
            <a:custGeom>
              <a:avLst/>
              <a:gdLst/>
              <a:ahLst/>
              <a:cxnLst/>
              <a:rect l="l" t="t" r="r" b="b"/>
              <a:pathLst>
                <a:path w="2837" h="5672" extrusionOk="0">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8" name="Google Shape;7958;p56"/>
            <p:cNvSpPr/>
            <p:nvPr/>
          </p:nvSpPr>
          <p:spPr>
            <a:xfrm>
              <a:off x="-49271150" y="3920375"/>
              <a:ext cx="65400" cy="70125"/>
            </a:xfrm>
            <a:custGeom>
              <a:avLst/>
              <a:gdLst/>
              <a:ahLst/>
              <a:cxnLst/>
              <a:rect l="l" t="t" r="r" b="b"/>
              <a:pathLst>
                <a:path w="2616" h="2805" extrusionOk="0">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9" name="Google Shape;7959;p56"/>
            <p:cNvSpPr/>
            <p:nvPr/>
          </p:nvSpPr>
          <p:spPr>
            <a:xfrm>
              <a:off x="-49272725" y="4007800"/>
              <a:ext cx="70125" cy="159925"/>
            </a:xfrm>
            <a:custGeom>
              <a:avLst/>
              <a:gdLst/>
              <a:ahLst/>
              <a:cxnLst/>
              <a:rect l="l" t="t" r="r" b="b"/>
              <a:pathLst>
                <a:path w="2805" h="6397" extrusionOk="0">
                  <a:moveTo>
                    <a:pt x="1" y="1"/>
                  </a:moveTo>
                  <a:lnTo>
                    <a:pt x="1" y="6396"/>
                  </a:lnTo>
                  <a:lnTo>
                    <a:pt x="2805" y="6396"/>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0" name="Google Shape;7960;p56"/>
          <p:cNvGrpSpPr/>
          <p:nvPr/>
        </p:nvGrpSpPr>
        <p:grpSpPr>
          <a:xfrm>
            <a:off x="907504" y="2904744"/>
            <a:ext cx="312375" cy="357123"/>
            <a:chOff x="-47505300" y="3200500"/>
            <a:chExt cx="263875" cy="301675"/>
          </a:xfrm>
        </p:grpSpPr>
        <p:sp>
          <p:nvSpPr>
            <p:cNvPr id="7961" name="Google Shape;7961;p56"/>
            <p:cNvSpPr/>
            <p:nvPr/>
          </p:nvSpPr>
          <p:spPr>
            <a:xfrm>
              <a:off x="-47382425" y="3306025"/>
              <a:ext cx="52800" cy="53600"/>
            </a:xfrm>
            <a:custGeom>
              <a:avLst/>
              <a:gdLst/>
              <a:ahLst/>
              <a:cxnLst/>
              <a:rect l="l" t="t" r="r" b="b"/>
              <a:pathLst>
                <a:path w="2112" h="2144" extrusionOk="0">
                  <a:moveTo>
                    <a:pt x="1387" y="1"/>
                  </a:moveTo>
                  <a:cubicBezTo>
                    <a:pt x="1198" y="726"/>
                    <a:pt x="694" y="1261"/>
                    <a:pt x="1" y="1387"/>
                  </a:cubicBezTo>
                  <a:lnTo>
                    <a:pt x="1"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2" name="Google Shape;7962;p56"/>
            <p:cNvSpPr/>
            <p:nvPr/>
          </p:nvSpPr>
          <p:spPr>
            <a:xfrm>
              <a:off x="-47382425" y="3306025"/>
              <a:ext cx="15775" cy="15800"/>
            </a:xfrm>
            <a:custGeom>
              <a:avLst/>
              <a:gdLst/>
              <a:ahLst/>
              <a:cxnLst/>
              <a:rect l="l" t="t" r="r" b="b"/>
              <a:pathLst>
                <a:path w="631" h="632" extrusionOk="0">
                  <a:moveTo>
                    <a:pt x="1" y="1"/>
                  </a:moveTo>
                  <a:lnTo>
                    <a:pt x="1" y="631"/>
                  </a:lnTo>
                  <a:cubicBezTo>
                    <a:pt x="316" y="568"/>
                    <a:pt x="536" y="316"/>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3" name="Google Shape;7963;p56"/>
            <p:cNvSpPr/>
            <p:nvPr/>
          </p:nvSpPr>
          <p:spPr>
            <a:xfrm>
              <a:off x="-47487975" y="3200500"/>
              <a:ext cx="210325" cy="301675"/>
            </a:xfrm>
            <a:custGeom>
              <a:avLst/>
              <a:gdLst/>
              <a:ahLst/>
              <a:cxnLst/>
              <a:rect l="l" t="t" r="r" b="b"/>
              <a:pathLst>
                <a:path w="8413" h="12067" extrusionOk="0">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4" name="Google Shape;7964;p56"/>
            <p:cNvSpPr/>
            <p:nvPr/>
          </p:nvSpPr>
          <p:spPr>
            <a:xfrm>
              <a:off x="-47417875" y="3271375"/>
              <a:ext cx="51225" cy="51225"/>
            </a:xfrm>
            <a:custGeom>
              <a:avLst/>
              <a:gdLst/>
              <a:ahLst/>
              <a:cxnLst/>
              <a:rect l="l" t="t" r="r" b="b"/>
              <a:pathLst>
                <a:path w="2049" h="2049" extrusionOk="0">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5" name="Google Shape;7965;p56"/>
            <p:cNvSpPr/>
            <p:nvPr/>
          </p:nvSpPr>
          <p:spPr>
            <a:xfrm>
              <a:off x="-47505300" y="3235950"/>
              <a:ext cx="17350" cy="18125"/>
            </a:xfrm>
            <a:custGeom>
              <a:avLst/>
              <a:gdLst/>
              <a:ahLst/>
              <a:cxnLst/>
              <a:rect l="l" t="t" r="r" b="b"/>
              <a:pathLst>
                <a:path w="694" h="725" extrusionOk="0">
                  <a:moveTo>
                    <a:pt x="347" y="0"/>
                  </a:moveTo>
                  <a:cubicBezTo>
                    <a:pt x="127" y="0"/>
                    <a:pt x="1" y="158"/>
                    <a:pt x="1" y="378"/>
                  </a:cubicBezTo>
                  <a:cubicBezTo>
                    <a:pt x="1" y="567"/>
                    <a:pt x="127" y="725"/>
                    <a:pt x="347" y="725"/>
                  </a:cubicBezTo>
                  <a:lnTo>
                    <a:pt x="694" y="725"/>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6" name="Google Shape;7966;p56"/>
            <p:cNvSpPr/>
            <p:nvPr/>
          </p:nvSpPr>
          <p:spPr>
            <a:xfrm>
              <a:off x="-47505300" y="3447025"/>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7" name="Google Shape;7967;p56"/>
            <p:cNvSpPr/>
            <p:nvPr/>
          </p:nvSpPr>
          <p:spPr>
            <a:xfrm>
              <a:off x="-47505300" y="3394250"/>
              <a:ext cx="17350" cy="18150"/>
            </a:xfrm>
            <a:custGeom>
              <a:avLst/>
              <a:gdLst/>
              <a:ahLst/>
              <a:cxnLst/>
              <a:rect l="l" t="t" r="r" b="b"/>
              <a:pathLst>
                <a:path w="694" h="726" extrusionOk="0">
                  <a:moveTo>
                    <a:pt x="347" y="1"/>
                  </a:moveTo>
                  <a:lnTo>
                    <a:pt x="347" y="32"/>
                  </a:lnTo>
                  <a:cubicBezTo>
                    <a:pt x="127" y="32"/>
                    <a:pt x="1" y="190"/>
                    <a:pt x="1" y="379"/>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8" name="Google Shape;7968;p56"/>
            <p:cNvSpPr/>
            <p:nvPr/>
          </p:nvSpPr>
          <p:spPr>
            <a:xfrm>
              <a:off x="-47505300" y="3341475"/>
              <a:ext cx="17350" cy="18150"/>
            </a:xfrm>
            <a:custGeom>
              <a:avLst/>
              <a:gdLst/>
              <a:ahLst/>
              <a:cxnLst/>
              <a:rect l="l" t="t" r="r" b="b"/>
              <a:pathLst>
                <a:path w="694" h="726" extrusionOk="0">
                  <a:moveTo>
                    <a:pt x="347" y="1"/>
                  </a:moveTo>
                  <a:cubicBezTo>
                    <a:pt x="127" y="1"/>
                    <a:pt x="1" y="158"/>
                    <a:pt x="1" y="347"/>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9" name="Google Shape;7969;p56"/>
            <p:cNvSpPr/>
            <p:nvPr/>
          </p:nvSpPr>
          <p:spPr>
            <a:xfrm>
              <a:off x="-47505300" y="3289500"/>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0" name="Google Shape;7970;p56"/>
            <p:cNvSpPr/>
            <p:nvPr/>
          </p:nvSpPr>
          <p:spPr>
            <a:xfrm>
              <a:off x="-47259550" y="3411575"/>
              <a:ext cx="18125" cy="51225"/>
            </a:xfrm>
            <a:custGeom>
              <a:avLst/>
              <a:gdLst/>
              <a:ahLst/>
              <a:cxnLst/>
              <a:rect l="l" t="t" r="r" b="b"/>
              <a:pathLst>
                <a:path w="725" h="2049" extrusionOk="0">
                  <a:moveTo>
                    <a:pt x="0" y="1"/>
                  </a:moveTo>
                  <a:lnTo>
                    <a:pt x="0" y="2048"/>
                  </a:lnTo>
                  <a:cubicBezTo>
                    <a:pt x="410" y="1891"/>
                    <a:pt x="725" y="1481"/>
                    <a:pt x="725" y="107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1" name="Google Shape;7971;p56"/>
            <p:cNvSpPr/>
            <p:nvPr/>
          </p:nvSpPr>
          <p:spPr>
            <a:xfrm>
              <a:off x="-47259550" y="3306025"/>
              <a:ext cx="18125" cy="35475"/>
            </a:xfrm>
            <a:custGeom>
              <a:avLst/>
              <a:gdLst/>
              <a:ahLst/>
              <a:cxnLst/>
              <a:rect l="l" t="t" r="r" b="b"/>
              <a:pathLst>
                <a:path w="725" h="1419" extrusionOk="0">
                  <a:moveTo>
                    <a:pt x="0" y="1"/>
                  </a:moveTo>
                  <a:lnTo>
                    <a:pt x="0" y="1419"/>
                  </a:lnTo>
                  <a:lnTo>
                    <a:pt x="725" y="1419"/>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2" name="Google Shape;7972;p56"/>
            <p:cNvSpPr/>
            <p:nvPr/>
          </p:nvSpPr>
          <p:spPr>
            <a:xfrm>
              <a:off x="-47259550" y="3359600"/>
              <a:ext cx="18125" cy="34675"/>
            </a:xfrm>
            <a:custGeom>
              <a:avLst/>
              <a:gdLst/>
              <a:ahLst/>
              <a:cxnLst/>
              <a:rect l="l" t="t" r="r" b="b"/>
              <a:pathLst>
                <a:path w="725" h="1387" extrusionOk="0">
                  <a:moveTo>
                    <a:pt x="0" y="0"/>
                  </a:moveTo>
                  <a:lnTo>
                    <a:pt x="0" y="1387"/>
                  </a:lnTo>
                  <a:lnTo>
                    <a:pt x="725" y="138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3" name="Google Shape;7973;p56"/>
            <p:cNvSpPr/>
            <p:nvPr/>
          </p:nvSpPr>
          <p:spPr>
            <a:xfrm>
              <a:off x="-47259550" y="3238300"/>
              <a:ext cx="18125" cy="51225"/>
            </a:xfrm>
            <a:custGeom>
              <a:avLst/>
              <a:gdLst/>
              <a:ahLst/>
              <a:cxnLst/>
              <a:rect l="l" t="t" r="r" b="b"/>
              <a:pathLst>
                <a:path w="725" h="2049" extrusionOk="0">
                  <a:moveTo>
                    <a:pt x="0" y="1"/>
                  </a:moveTo>
                  <a:lnTo>
                    <a:pt x="0" y="2048"/>
                  </a:lnTo>
                  <a:lnTo>
                    <a:pt x="725" y="2048"/>
                  </a:lnTo>
                  <a:lnTo>
                    <a:pt x="725" y="977"/>
                  </a:lnTo>
                  <a:cubicBezTo>
                    <a:pt x="693" y="505"/>
                    <a:pt x="410"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4" name="Google Shape;7974;p56"/>
          <p:cNvGrpSpPr/>
          <p:nvPr/>
        </p:nvGrpSpPr>
        <p:grpSpPr>
          <a:xfrm>
            <a:off x="885604" y="3341092"/>
            <a:ext cx="356176" cy="355051"/>
            <a:chOff x="-47524975" y="3569100"/>
            <a:chExt cx="300875" cy="299925"/>
          </a:xfrm>
        </p:grpSpPr>
        <p:sp>
          <p:nvSpPr>
            <p:cNvPr id="7975" name="Google Shape;7975;p56"/>
            <p:cNvSpPr/>
            <p:nvPr/>
          </p:nvSpPr>
          <p:spPr>
            <a:xfrm>
              <a:off x="-47524975" y="3755775"/>
              <a:ext cx="115000" cy="113250"/>
            </a:xfrm>
            <a:custGeom>
              <a:avLst/>
              <a:gdLst/>
              <a:ahLst/>
              <a:cxnLst/>
              <a:rect l="l" t="t" r="r" b="b"/>
              <a:pathLst>
                <a:path w="4600" h="4530" extrusionOk="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6" name="Google Shape;7976;p56"/>
            <p:cNvSpPr/>
            <p:nvPr/>
          </p:nvSpPr>
          <p:spPr>
            <a:xfrm>
              <a:off x="-47346200" y="3674650"/>
              <a:ext cx="15775" cy="15775"/>
            </a:xfrm>
            <a:custGeom>
              <a:avLst/>
              <a:gdLst/>
              <a:ahLst/>
              <a:cxnLst/>
              <a:rect l="l" t="t" r="r" b="b"/>
              <a:pathLst>
                <a:path w="631" h="631" extrusionOk="0">
                  <a:moveTo>
                    <a:pt x="1" y="0"/>
                  </a:moveTo>
                  <a:lnTo>
                    <a:pt x="1" y="630"/>
                  </a:lnTo>
                  <a:cubicBezTo>
                    <a:pt x="284" y="536"/>
                    <a:pt x="505" y="315"/>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7" name="Google Shape;7977;p56"/>
            <p:cNvSpPr/>
            <p:nvPr/>
          </p:nvSpPr>
          <p:spPr>
            <a:xfrm>
              <a:off x="-47382425" y="3640000"/>
              <a:ext cx="51225" cy="51200"/>
            </a:xfrm>
            <a:custGeom>
              <a:avLst/>
              <a:gdLst/>
              <a:ahLst/>
              <a:cxnLst/>
              <a:rect l="l" t="t" r="r" b="b"/>
              <a:pathLst>
                <a:path w="2049" h="2048" extrusionOk="0">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8" name="Google Shape;7978;p56"/>
            <p:cNvSpPr/>
            <p:nvPr/>
          </p:nvSpPr>
          <p:spPr>
            <a:xfrm>
              <a:off x="-47346975" y="3674650"/>
              <a:ext cx="52800" cy="52800"/>
            </a:xfrm>
            <a:custGeom>
              <a:avLst/>
              <a:gdLst/>
              <a:ahLst/>
              <a:cxnLst/>
              <a:rect l="l" t="t" r="r" b="b"/>
              <a:pathLst>
                <a:path w="2112" h="2112" extrusionOk="0">
                  <a:moveTo>
                    <a:pt x="1355" y="0"/>
                  </a:moveTo>
                  <a:cubicBezTo>
                    <a:pt x="1261" y="693"/>
                    <a:pt x="693" y="1260"/>
                    <a:pt x="0" y="1355"/>
                  </a:cubicBezTo>
                  <a:lnTo>
                    <a:pt x="0" y="2111"/>
                  </a:lnTo>
                  <a:lnTo>
                    <a:pt x="2111" y="2111"/>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9" name="Google Shape;7979;p56"/>
            <p:cNvSpPr/>
            <p:nvPr/>
          </p:nvSpPr>
          <p:spPr>
            <a:xfrm>
              <a:off x="-47452525" y="3569100"/>
              <a:ext cx="228425" cy="228425"/>
            </a:xfrm>
            <a:custGeom>
              <a:avLst/>
              <a:gdLst/>
              <a:ahLst/>
              <a:cxnLst/>
              <a:rect l="l" t="t" r="r" b="b"/>
              <a:pathLst>
                <a:path w="9137" h="9137" extrusionOk="0">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0" name="Google Shape;7980;p56"/>
          <p:cNvGrpSpPr/>
          <p:nvPr/>
        </p:nvGrpSpPr>
        <p:grpSpPr>
          <a:xfrm>
            <a:off x="886062" y="3820354"/>
            <a:ext cx="355258" cy="270410"/>
            <a:chOff x="-47523400" y="3973950"/>
            <a:chExt cx="300100" cy="228425"/>
          </a:xfrm>
        </p:grpSpPr>
        <p:sp>
          <p:nvSpPr>
            <p:cNvPr id="7981" name="Google Shape;7981;p56"/>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2" name="Google Shape;7982;p56"/>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3" name="Google Shape;7983;p56"/>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4" name="Google Shape;7984;p56"/>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5" name="Google Shape;7985;p56"/>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6" name="Google Shape;7986;p56"/>
          <p:cNvGrpSpPr/>
          <p:nvPr/>
        </p:nvGrpSpPr>
        <p:grpSpPr>
          <a:xfrm>
            <a:off x="3091183" y="2903353"/>
            <a:ext cx="354341" cy="357596"/>
            <a:chOff x="-45673275" y="3199325"/>
            <a:chExt cx="299325" cy="302075"/>
          </a:xfrm>
        </p:grpSpPr>
        <p:sp>
          <p:nvSpPr>
            <p:cNvPr id="7987" name="Google Shape;7987;p56"/>
            <p:cNvSpPr/>
            <p:nvPr/>
          </p:nvSpPr>
          <p:spPr>
            <a:xfrm>
              <a:off x="-45672500" y="3199325"/>
              <a:ext cx="298550" cy="194175"/>
            </a:xfrm>
            <a:custGeom>
              <a:avLst/>
              <a:gdLst/>
              <a:ahLst/>
              <a:cxnLst/>
              <a:rect l="l" t="t" r="r" b="b"/>
              <a:pathLst>
                <a:path w="11942" h="7767" extrusionOk="0">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8" name="Google Shape;7988;p56"/>
            <p:cNvSpPr/>
            <p:nvPr/>
          </p:nvSpPr>
          <p:spPr>
            <a:xfrm>
              <a:off x="-45673275" y="3387150"/>
              <a:ext cx="299325" cy="114250"/>
            </a:xfrm>
            <a:custGeom>
              <a:avLst/>
              <a:gdLst/>
              <a:ahLst/>
              <a:cxnLst/>
              <a:rect l="l" t="t" r="r" b="b"/>
              <a:pathLst>
                <a:path w="11973" h="4570" extrusionOk="0">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9" name="Google Shape;7989;p56"/>
            <p:cNvSpPr/>
            <p:nvPr/>
          </p:nvSpPr>
          <p:spPr>
            <a:xfrm>
              <a:off x="-45673275" y="3334400"/>
              <a:ext cx="299325" cy="113425"/>
            </a:xfrm>
            <a:custGeom>
              <a:avLst/>
              <a:gdLst/>
              <a:ahLst/>
              <a:cxnLst/>
              <a:rect l="l" t="t" r="r" b="b"/>
              <a:pathLst>
                <a:path w="11973" h="4537" extrusionOk="0">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0" name="Google Shape;7990;p56"/>
          <p:cNvGrpSpPr/>
          <p:nvPr/>
        </p:nvGrpSpPr>
        <p:grpSpPr>
          <a:xfrm>
            <a:off x="3090251" y="3361602"/>
            <a:ext cx="356205" cy="314240"/>
            <a:chOff x="-45674075" y="3586425"/>
            <a:chExt cx="300900" cy="265450"/>
          </a:xfrm>
        </p:grpSpPr>
        <p:sp>
          <p:nvSpPr>
            <p:cNvPr id="7991" name="Google Shape;7991;p56"/>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2" name="Google Shape;7992;p56"/>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3" name="Google Shape;7993;p56"/>
          <p:cNvGrpSpPr/>
          <p:nvPr/>
        </p:nvGrpSpPr>
        <p:grpSpPr>
          <a:xfrm>
            <a:off x="3091183" y="3777441"/>
            <a:ext cx="354341" cy="356205"/>
            <a:chOff x="-45673275" y="3937700"/>
            <a:chExt cx="299325" cy="300900"/>
          </a:xfrm>
        </p:grpSpPr>
        <p:sp>
          <p:nvSpPr>
            <p:cNvPr id="7994" name="Google Shape;7994;p56"/>
            <p:cNvSpPr/>
            <p:nvPr/>
          </p:nvSpPr>
          <p:spPr>
            <a:xfrm>
              <a:off x="-45673275" y="3937700"/>
              <a:ext cx="285925" cy="135500"/>
            </a:xfrm>
            <a:custGeom>
              <a:avLst/>
              <a:gdLst/>
              <a:ahLst/>
              <a:cxnLst/>
              <a:rect l="l" t="t" r="r" b="b"/>
              <a:pathLst>
                <a:path w="11437" h="5420" extrusionOk="0">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5" name="Google Shape;7995;p56"/>
            <p:cNvSpPr/>
            <p:nvPr/>
          </p:nvSpPr>
          <p:spPr>
            <a:xfrm>
              <a:off x="-45577975" y="3990475"/>
              <a:ext cx="151250" cy="150925"/>
            </a:xfrm>
            <a:custGeom>
              <a:avLst/>
              <a:gdLst/>
              <a:ahLst/>
              <a:cxnLst/>
              <a:rect l="l" t="t" r="r" b="b"/>
              <a:pathLst>
                <a:path w="6050" h="6037" extrusionOk="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6" name="Google Shape;7996;p56"/>
            <p:cNvSpPr/>
            <p:nvPr/>
          </p:nvSpPr>
          <p:spPr>
            <a:xfrm>
              <a:off x="-45509450" y="3951100"/>
              <a:ext cx="135500" cy="286725"/>
            </a:xfrm>
            <a:custGeom>
              <a:avLst/>
              <a:gdLst/>
              <a:ahLst/>
              <a:cxnLst/>
              <a:rect l="l" t="t" r="r" b="b"/>
              <a:pathLst>
                <a:path w="5420" h="11469" extrusionOk="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7" name="Google Shape;7997;p56"/>
            <p:cNvSpPr/>
            <p:nvPr/>
          </p:nvSpPr>
          <p:spPr>
            <a:xfrm>
              <a:off x="-45670925" y="4114125"/>
              <a:ext cx="72500" cy="70325"/>
            </a:xfrm>
            <a:custGeom>
              <a:avLst/>
              <a:gdLst/>
              <a:ahLst/>
              <a:cxnLst/>
              <a:rect l="l" t="t" r="r" b="b"/>
              <a:pathLst>
                <a:path w="2900" h="2813" extrusionOk="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8" name="Google Shape;7998;p56"/>
            <p:cNvSpPr/>
            <p:nvPr/>
          </p:nvSpPr>
          <p:spPr>
            <a:xfrm>
              <a:off x="-45620500" y="4163550"/>
              <a:ext cx="70900" cy="71125"/>
            </a:xfrm>
            <a:custGeom>
              <a:avLst/>
              <a:gdLst/>
              <a:ahLst/>
              <a:cxnLst/>
              <a:rect l="l" t="t" r="r" b="b"/>
              <a:pathLst>
                <a:path w="2836" h="2845" extrusionOk="0">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9" name="Google Shape;7999;p56"/>
            <p:cNvSpPr/>
            <p:nvPr/>
          </p:nvSpPr>
          <p:spPr>
            <a:xfrm>
              <a:off x="-45673275" y="4159625"/>
              <a:ext cx="79575" cy="78975"/>
            </a:xfrm>
            <a:custGeom>
              <a:avLst/>
              <a:gdLst/>
              <a:ahLst/>
              <a:cxnLst/>
              <a:rect l="l" t="t" r="r" b="b"/>
              <a:pathLst>
                <a:path w="3183" h="3159" extrusionOk="0">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0" name="Google Shape;8000;p56"/>
          <p:cNvGrpSpPr/>
          <p:nvPr/>
        </p:nvGrpSpPr>
        <p:grpSpPr>
          <a:xfrm>
            <a:off x="2205349" y="4270225"/>
            <a:ext cx="356205" cy="356205"/>
            <a:chOff x="-44512325" y="3176075"/>
            <a:chExt cx="300900" cy="300900"/>
          </a:xfrm>
        </p:grpSpPr>
        <p:sp>
          <p:nvSpPr>
            <p:cNvPr id="8001" name="Google Shape;8001;p56"/>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2" name="Google Shape;8002;p56"/>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3" name="Google Shape;8003;p56"/>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4" name="Google Shape;8004;p56"/>
          <p:cNvGrpSpPr/>
          <p:nvPr/>
        </p:nvGrpSpPr>
        <p:grpSpPr>
          <a:xfrm>
            <a:off x="2608689" y="1539249"/>
            <a:ext cx="354341" cy="354341"/>
            <a:chOff x="-49027775" y="3183175"/>
            <a:chExt cx="299325" cy="299325"/>
          </a:xfrm>
        </p:grpSpPr>
        <p:sp>
          <p:nvSpPr>
            <p:cNvPr id="8005" name="Google Shape;8005;p56"/>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6" name="Google Shape;8006;p56"/>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7" name="Google Shape;8007;p56"/>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8" name="Google Shape;8008;p56"/>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9" name="Google Shape;8009;p56"/>
          <p:cNvGrpSpPr/>
          <p:nvPr/>
        </p:nvGrpSpPr>
        <p:grpSpPr>
          <a:xfrm>
            <a:off x="2608230" y="1974651"/>
            <a:ext cx="355258" cy="357152"/>
            <a:chOff x="-49027775" y="3550975"/>
            <a:chExt cx="300100" cy="301700"/>
          </a:xfrm>
        </p:grpSpPr>
        <p:sp>
          <p:nvSpPr>
            <p:cNvPr id="8010" name="Google Shape;8010;p56"/>
            <p:cNvSpPr/>
            <p:nvPr/>
          </p:nvSpPr>
          <p:spPr>
            <a:xfrm>
              <a:off x="-48941125" y="3613200"/>
              <a:ext cx="74050" cy="26825"/>
            </a:xfrm>
            <a:custGeom>
              <a:avLst/>
              <a:gdLst/>
              <a:ahLst/>
              <a:cxnLst/>
              <a:rect l="l" t="t" r="r" b="b"/>
              <a:pathLst>
                <a:path w="2962" h="1073" extrusionOk="0">
                  <a:moveTo>
                    <a:pt x="1260" y="1"/>
                  </a:moveTo>
                  <a:lnTo>
                    <a:pt x="0" y="1072"/>
                  </a:lnTo>
                  <a:lnTo>
                    <a:pt x="1702" y="107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1" name="Google Shape;8011;p56"/>
            <p:cNvSpPr/>
            <p:nvPr/>
          </p:nvSpPr>
          <p:spPr>
            <a:xfrm>
              <a:off x="-48871025" y="3613200"/>
              <a:ext cx="73275" cy="26825"/>
            </a:xfrm>
            <a:custGeom>
              <a:avLst/>
              <a:gdLst/>
              <a:ahLst/>
              <a:cxnLst/>
              <a:rect l="l" t="t" r="r" b="b"/>
              <a:pathLst>
                <a:path w="2931" h="1073" extrusionOk="0">
                  <a:moveTo>
                    <a:pt x="1260" y="1"/>
                  </a:moveTo>
                  <a:lnTo>
                    <a:pt x="0" y="1072"/>
                  </a:lnTo>
                  <a:lnTo>
                    <a:pt x="1670" y="1072"/>
                  </a:lnTo>
                  <a:lnTo>
                    <a:pt x="29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2" name="Google Shape;8012;p56"/>
            <p:cNvSpPr/>
            <p:nvPr/>
          </p:nvSpPr>
          <p:spPr>
            <a:xfrm>
              <a:off x="-48893075" y="3552550"/>
              <a:ext cx="95325" cy="43350"/>
            </a:xfrm>
            <a:custGeom>
              <a:avLst/>
              <a:gdLst/>
              <a:ahLst/>
              <a:cxnLst/>
              <a:rect l="l" t="t" r="r" b="b"/>
              <a:pathLst>
                <a:path w="3813" h="1734" extrusionOk="0">
                  <a:moveTo>
                    <a:pt x="0" y="1"/>
                  </a:moveTo>
                  <a:lnTo>
                    <a:pt x="2142" y="1734"/>
                  </a:lnTo>
                  <a:lnTo>
                    <a:pt x="3812" y="1734"/>
                  </a:ln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3" name="Google Shape;8013;p56"/>
            <p:cNvSpPr/>
            <p:nvPr/>
          </p:nvSpPr>
          <p:spPr>
            <a:xfrm>
              <a:off x="-49027775" y="3550975"/>
              <a:ext cx="100050" cy="87475"/>
            </a:xfrm>
            <a:custGeom>
              <a:avLst/>
              <a:gdLst/>
              <a:ahLst/>
              <a:cxnLst/>
              <a:rect l="l" t="t" r="r" b="b"/>
              <a:pathLst>
                <a:path w="4002" h="3499" extrusionOk="0">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4" name="Google Shape;8014;p56"/>
            <p:cNvSpPr/>
            <p:nvPr/>
          </p:nvSpPr>
          <p:spPr>
            <a:xfrm>
              <a:off x="-48962400" y="3552550"/>
              <a:ext cx="95325" cy="43350"/>
            </a:xfrm>
            <a:custGeom>
              <a:avLst/>
              <a:gdLst/>
              <a:ahLst/>
              <a:cxnLst/>
              <a:rect l="l" t="t" r="r" b="b"/>
              <a:pathLst>
                <a:path w="3813" h="1734" extrusionOk="0">
                  <a:moveTo>
                    <a:pt x="1" y="1"/>
                  </a:moveTo>
                  <a:lnTo>
                    <a:pt x="2111" y="1734"/>
                  </a:lnTo>
                  <a:lnTo>
                    <a:pt x="3813" y="1734"/>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5" name="Google Shape;8015;p56"/>
            <p:cNvSpPr/>
            <p:nvPr/>
          </p:nvSpPr>
          <p:spPr>
            <a:xfrm>
              <a:off x="-49027775" y="3657325"/>
              <a:ext cx="300100" cy="195350"/>
            </a:xfrm>
            <a:custGeom>
              <a:avLst/>
              <a:gdLst/>
              <a:ahLst/>
              <a:cxnLst/>
              <a:rect l="l" t="t" r="r" b="b"/>
              <a:pathLst>
                <a:path w="12004" h="7814" extrusionOk="0">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6" name="Google Shape;8016;p56"/>
            <p:cNvSpPr/>
            <p:nvPr/>
          </p:nvSpPr>
          <p:spPr>
            <a:xfrm>
              <a:off x="-48886775" y="3726625"/>
              <a:ext cx="28375" cy="37050"/>
            </a:xfrm>
            <a:custGeom>
              <a:avLst/>
              <a:gdLst/>
              <a:ahLst/>
              <a:cxnLst/>
              <a:rect l="l" t="t" r="r" b="b"/>
              <a:pathLst>
                <a:path w="1135" h="1482" extrusionOk="0">
                  <a:moveTo>
                    <a:pt x="0" y="1"/>
                  </a:moveTo>
                  <a:lnTo>
                    <a:pt x="0" y="1481"/>
                  </a:lnTo>
                  <a:lnTo>
                    <a:pt x="1134" y="757"/>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7" name="Google Shape;8017;p56"/>
            <p:cNvSpPr/>
            <p:nvPr/>
          </p:nvSpPr>
          <p:spPr>
            <a:xfrm>
              <a:off x="-48822975" y="3550975"/>
              <a:ext cx="94525" cy="44925"/>
            </a:xfrm>
            <a:custGeom>
              <a:avLst/>
              <a:gdLst/>
              <a:ahLst/>
              <a:cxnLst/>
              <a:rect l="l" t="t" r="r" b="b"/>
              <a:pathLst>
                <a:path w="3781" h="1797" extrusionOk="0">
                  <a:moveTo>
                    <a:pt x="0" y="1"/>
                  </a:moveTo>
                  <a:lnTo>
                    <a:pt x="2111" y="1797"/>
                  </a:lnTo>
                  <a:lnTo>
                    <a:pt x="3781" y="1797"/>
                  </a:lnTo>
                  <a:lnTo>
                    <a:pt x="3781" y="1072"/>
                  </a:lnTo>
                  <a:cubicBezTo>
                    <a:pt x="3781" y="474"/>
                    <a:pt x="3308" y="1"/>
                    <a:pt x="27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8" name="Google Shape;8018;p56"/>
            <p:cNvSpPr/>
            <p:nvPr/>
          </p:nvSpPr>
          <p:spPr>
            <a:xfrm>
              <a:off x="-48939550" y="3684100"/>
              <a:ext cx="122100" cy="122100"/>
            </a:xfrm>
            <a:custGeom>
              <a:avLst/>
              <a:gdLst/>
              <a:ahLst/>
              <a:cxnLst/>
              <a:rect l="l" t="t" r="r" b="b"/>
              <a:pathLst>
                <a:path w="4884" h="4884" extrusionOk="0">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9" name="Google Shape;8019;p56"/>
            <p:cNvSpPr/>
            <p:nvPr/>
          </p:nvSpPr>
          <p:spPr>
            <a:xfrm>
              <a:off x="-48801725" y="3613200"/>
              <a:ext cx="73275" cy="26825"/>
            </a:xfrm>
            <a:custGeom>
              <a:avLst/>
              <a:gdLst/>
              <a:ahLst/>
              <a:cxnLst/>
              <a:rect l="l" t="t" r="r" b="b"/>
              <a:pathLst>
                <a:path w="2931" h="1073" extrusionOk="0">
                  <a:moveTo>
                    <a:pt x="1261" y="1"/>
                  </a:moveTo>
                  <a:lnTo>
                    <a:pt x="1" y="1072"/>
                  </a:lnTo>
                  <a:lnTo>
                    <a:pt x="2931" y="1072"/>
                  </a:ln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0" name="Google Shape;8020;p56"/>
          <p:cNvGrpSpPr/>
          <p:nvPr/>
        </p:nvGrpSpPr>
        <p:grpSpPr>
          <a:xfrm>
            <a:off x="2606306" y="2411710"/>
            <a:ext cx="359106" cy="355525"/>
            <a:chOff x="-49031025" y="3920175"/>
            <a:chExt cx="303350" cy="300325"/>
          </a:xfrm>
        </p:grpSpPr>
        <p:sp>
          <p:nvSpPr>
            <p:cNvPr id="8021" name="Google Shape;8021;p56"/>
            <p:cNvSpPr/>
            <p:nvPr/>
          </p:nvSpPr>
          <p:spPr>
            <a:xfrm>
              <a:off x="-49031025" y="4131875"/>
              <a:ext cx="109600" cy="88625"/>
            </a:xfrm>
            <a:custGeom>
              <a:avLst/>
              <a:gdLst/>
              <a:ahLst/>
              <a:cxnLst/>
              <a:rect l="l" t="t" r="r" b="b"/>
              <a:pathLst>
                <a:path w="4384" h="3545" extrusionOk="0">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2" name="Google Shape;8022;p56"/>
            <p:cNvSpPr/>
            <p:nvPr/>
          </p:nvSpPr>
          <p:spPr>
            <a:xfrm>
              <a:off x="-48921450" y="3920175"/>
              <a:ext cx="79575" cy="130975"/>
            </a:xfrm>
            <a:custGeom>
              <a:avLst/>
              <a:gdLst/>
              <a:ahLst/>
              <a:cxnLst/>
              <a:rect l="l" t="t" r="r" b="b"/>
              <a:pathLst>
                <a:path w="3183" h="5239" extrusionOk="0">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3" name="Google Shape;8023;p56"/>
            <p:cNvSpPr/>
            <p:nvPr/>
          </p:nvSpPr>
          <p:spPr>
            <a:xfrm>
              <a:off x="-48842675" y="4008100"/>
              <a:ext cx="115000" cy="53300"/>
            </a:xfrm>
            <a:custGeom>
              <a:avLst/>
              <a:gdLst/>
              <a:ahLst/>
              <a:cxnLst/>
              <a:rect l="l" t="t" r="r" b="b"/>
              <a:pathLst>
                <a:path w="4600" h="2132" extrusionOk="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4" name="Google Shape;8024;p56"/>
            <p:cNvSpPr/>
            <p:nvPr/>
          </p:nvSpPr>
          <p:spPr>
            <a:xfrm>
              <a:off x="-48838750" y="4078700"/>
              <a:ext cx="51225" cy="66975"/>
            </a:xfrm>
            <a:custGeom>
              <a:avLst/>
              <a:gdLst/>
              <a:ahLst/>
              <a:cxnLst/>
              <a:rect l="l" t="t" r="r" b="b"/>
              <a:pathLst>
                <a:path w="2049" h="2679" extrusionOk="0">
                  <a:moveTo>
                    <a:pt x="1" y="0"/>
                  </a:moveTo>
                  <a:lnTo>
                    <a:pt x="1734" y="2678"/>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5" name="Google Shape;8025;p56"/>
            <p:cNvSpPr/>
            <p:nvPr/>
          </p:nvSpPr>
          <p:spPr>
            <a:xfrm>
              <a:off x="-48975000" y="3920575"/>
              <a:ext cx="173300" cy="248725"/>
            </a:xfrm>
            <a:custGeom>
              <a:avLst/>
              <a:gdLst/>
              <a:ahLst/>
              <a:cxnLst/>
              <a:rect l="l" t="t" r="r" b="b"/>
              <a:pathLst>
                <a:path w="6932" h="9949" extrusionOk="0">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6" name="Google Shape;8026;p56"/>
            <p:cNvSpPr/>
            <p:nvPr/>
          </p:nvSpPr>
          <p:spPr>
            <a:xfrm>
              <a:off x="-48955300" y="4129900"/>
              <a:ext cx="151250" cy="89800"/>
            </a:xfrm>
            <a:custGeom>
              <a:avLst/>
              <a:gdLst/>
              <a:ahLst/>
              <a:cxnLst/>
              <a:rect l="l" t="t" r="r" b="b"/>
              <a:pathLst>
                <a:path w="6050" h="3592" extrusionOk="0">
                  <a:moveTo>
                    <a:pt x="0" y="0"/>
                  </a:moveTo>
                  <a:lnTo>
                    <a:pt x="2174" y="3592"/>
                  </a:lnTo>
                  <a:lnTo>
                    <a:pt x="5167" y="3592"/>
                  </a:lnTo>
                  <a:cubicBezTo>
                    <a:pt x="5293" y="3592"/>
                    <a:pt x="5419" y="3529"/>
                    <a:pt x="5482" y="3403"/>
                  </a:cubicBezTo>
                  <a:lnTo>
                    <a:pt x="6049" y="2268"/>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7" name="Google Shape;8027;p56"/>
          <p:cNvGrpSpPr/>
          <p:nvPr/>
        </p:nvGrpSpPr>
        <p:grpSpPr>
          <a:xfrm>
            <a:off x="1322411" y="2904744"/>
            <a:ext cx="356176" cy="354341"/>
            <a:chOff x="-47155575" y="3200500"/>
            <a:chExt cx="300875" cy="299325"/>
          </a:xfrm>
        </p:grpSpPr>
        <p:sp>
          <p:nvSpPr>
            <p:cNvPr id="8028" name="Google Shape;8028;p56"/>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9" name="Google Shape;8029;p56"/>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0" name="Google Shape;8030;p56"/>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1" name="Google Shape;8031;p56"/>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2" name="Google Shape;8032;p56"/>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3" name="Google Shape;8033;p56"/>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4" name="Google Shape;8034;p56"/>
          <p:cNvGrpSpPr/>
          <p:nvPr/>
        </p:nvGrpSpPr>
        <p:grpSpPr>
          <a:xfrm>
            <a:off x="1322870" y="3341092"/>
            <a:ext cx="355258" cy="355258"/>
            <a:chOff x="-47154800" y="3569100"/>
            <a:chExt cx="300100" cy="300100"/>
          </a:xfrm>
        </p:grpSpPr>
        <p:sp>
          <p:nvSpPr>
            <p:cNvPr id="8035" name="Google Shape;8035;p56"/>
            <p:cNvSpPr/>
            <p:nvPr/>
          </p:nvSpPr>
          <p:spPr>
            <a:xfrm>
              <a:off x="-46994900" y="3728200"/>
              <a:ext cx="140200" cy="141000"/>
            </a:xfrm>
            <a:custGeom>
              <a:avLst/>
              <a:gdLst/>
              <a:ahLst/>
              <a:cxnLst/>
              <a:rect l="l" t="t" r="r" b="b"/>
              <a:pathLst>
                <a:path w="5608" h="5640" extrusionOk="0">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6" name="Google Shape;8036;p56"/>
            <p:cNvSpPr/>
            <p:nvPr/>
          </p:nvSpPr>
          <p:spPr>
            <a:xfrm>
              <a:off x="-46978375" y="3574625"/>
              <a:ext cx="47275" cy="47275"/>
            </a:xfrm>
            <a:custGeom>
              <a:avLst/>
              <a:gdLst/>
              <a:ahLst/>
              <a:cxnLst/>
              <a:rect l="l" t="t" r="r" b="b"/>
              <a:pathLst>
                <a:path w="1891" h="1891" extrusionOk="0">
                  <a:moveTo>
                    <a:pt x="1" y="0"/>
                  </a:moveTo>
                  <a:lnTo>
                    <a:pt x="1" y="1890"/>
                  </a:lnTo>
                  <a:lnTo>
                    <a:pt x="1891" y="1890"/>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7" name="Google Shape;8037;p56"/>
            <p:cNvSpPr/>
            <p:nvPr/>
          </p:nvSpPr>
          <p:spPr>
            <a:xfrm>
              <a:off x="-47075250" y="3665200"/>
              <a:ext cx="15775" cy="15775"/>
            </a:xfrm>
            <a:custGeom>
              <a:avLst/>
              <a:gdLst/>
              <a:ahLst/>
              <a:cxnLst/>
              <a:rect l="l" t="t" r="r" b="b"/>
              <a:pathLst>
                <a:path w="631" h="631" extrusionOk="0">
                  <a:moveTo>
                    <a:pt x="1" y="0"/>
                  </a:moveTo>
                  <a:lnTo>
                    <a:pt x="1" y="630"/>
                  </a:lnTo>
                  <a:cubicBezTo>
                    <a:pt x="316" y="536"/>
                    <a:pt x="505" y="284"/>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8" name="Google Shape;8038;p56"/>
            <p:cNvSpPr/>
            <p:nvPr/>
          </p:nvSpPr>
          <p:spPr>
            <a:xfrm>
              <a:off x="-47110700" y="3631325"/>
              <a:ext cx="51225" cy="51225"/>
            </a:xfrm>
            <a:custGeom>
              <a:avLst/>
              <a:gdLst/>
              <a:ahLst/>
              <a:cxnLst/>
              <a:rect l="l" t="t" r="r" b="b"/>
              <a:pathLst>
                <a:path w="2049" h="2049" extrusionOk="0">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9" name="Google Shape;8039;p56"/>
            <p:cNvSpPr/>
            <p:nvPr/>
          </p:nvSpPr>
          <p:spPr>
            <a:xfrm>
              <a:off x="-47075250" y="3665200"/>
              <a:ext cx="53575" cy="54350"/>
            </a:xfrm>
            <a:custGeom>
              <a:avLst/>
              <a:gdLst/>
              <a:ahLst/>
              <a:cxnLst/>
              <a:rect l="l" t="t" r="r" b="b"/>
              <a:pathLst>
                <a:path w="2143" h="2174" extrusionOk="0">
                  <a:moveTo>
                    <a:pt x="1355" y="0"/>
                  </a:moveTo>
                  <a:cubicBezTo>
                    <a:pt x="1229" y="693"/>
                    <a:pt x="694" y="1229"/>
                    <a:pt x="1" y="1386"/>
                  </a:cubicBezTo>
                  <a:lnTo>
                    <a:pt x="1" y="2174"/>
                  </a:lnTo>
                  <a:lnTo>
                    <a:pt x="2143" y="2174"/>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0" name="Google Shape;8040;p56"/>
            <p:cNvSpPr/>
            <p:nvPr/>
          </p:nvSpPr>
          <p:spPr>
            <a:xfrm>
              <a:off x="-47154800" y="3569100"/>
              <a:ext cx="229225" cy="300100"/>
            </a:xfrm>
            <a:custGeom>
              <a:avLst/>
              <a:gdLst/>
              <a:ahLst/>
              <a:cxnLst/>
              <a:rect l="l" t="t" r="r" b="b"/>
              <a:pathLst>
                <a:path w="9169" h="12004" extrusionOk="0">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1" name="Google Shape;8041;p56"/>
          <p:cNvGrpSpPr/>
          <p:nvPr/>
        </p:nvGrpSpPr>
        <p:grpSpPr>
          <a:xfrm>
            <a:off x="1323343" y="3779305"/>
            <a:ext cx="354311" cy="353423"/>
            <a:chOff x="-47154000" y="3939275"/>
            <a:chExt cx="299300" cy="298550"/>
          </a:xfrm>
        </p:grpSpPr>
        <p:sp>
          <p:nvSpPr>
            <p:cNvPr id="8042" name="Google Shape;8042;p56"/>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3" name="Google Shape;8043;p56"/>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4" name="Google Shape;8044;p56"/>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5" name="Google Shape;8045;p56"/>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6" name="Google Shape;8046;p56"/>
          <p:cNvGrpSpPr/>
          <p:nvPr/>
        </p:nvGrpSpPr>
        <p:grpSpPr>
          <a:xfrm>
            <a:off x="3548633" y="2904744"/>
            <a:ext cx="312375" cy="354341"/>
            <a:chOff x="-45286550" y="3200500"/>
            <a:chExt cx="263875" cy="299325"/>
          </a:xfrm>
        </p:grpSpPr>
        <p:sp>
          <p:nvSpPr>
            <p:cNvPr id="8047" name="Google Shape;8047;p56"/>
            <p:cNvSpPr/>
            <p:nvPr/>
          </p:nvSpPr>
          <p:spPr>
            <a:xfrm>
              <a:off x="-45233000" y="3200500"/>
              <a:ext cx="210325" cy="247325"/>
            </a:xfrm>
            <a:custGeom>
              <a:avLst/>
              <a:gdLst/>
              <a:ahLst/>
              <a:cxnLst/>
              <a:rect l="l" t="t" r="r" b="b"/>
              <a:pathLst>
                <a:path w="8413" h="9893" extrusionOk="0">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8" name="Google Shape;8048;p56"/>
            <p:cNvSpPr/>
            <p:nvPr/>
          </p:nvSpPr>
          <p:spPr>
            <a:xfrm>
              <a:off x="-45216450" y="33407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9" name="Google Shape;8049;p56"/>
            <p:cNvSpPr/>
            <p:nvPr/>
          </p:nvSpPr>
          <p:spPr>
            <a:xfrm>
              <a:off x="-45286550" y="3289500"/>
              <a:ext cx="158325" cy="210325"/>
            </a:xfrm>
            <a:custGeom>
              <a:avLst/>
              <a:gdLst/>
              <a:ahLst/>
              <a:cxnLst/>
              <a:rect l="l" t="t" r="r" b="b"/>
              <a:pathLst>
                <a:path w="6333" h="8413" extrusionOk="0">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0" name="Google Shape;8050;p56"/>
          <p:cNvGrpSpPr/>
          <p:nvPr/>
        </p:nvGrpSpPr>
        <p:grpSpPr>
          <a:xfrm>
            <a:off x="3548633" y="3342039"/>
            <a:ext cx="312375" cy="354311"/>
            <a:chOff x="-45286550" y="3569900"/>
            <a:chExt cx="263875" cy="299300"/>
          </a:xfrm>
        </p:grpSpPr>
        <p:sp>
          <p:nvSpPr>
            <p:cNvPr id="8051" name="Google Shape;8051;p56"/>
            <p:cNvSpPr/>
            <p:nvPr/>
          </p:nvSpPr>
          <p:spPr>
            <a:xfrm>
              <a:off x="-45234575" y="3728200"/>
              <a:ext cx="18150" cy="18150"/>
            </a:xfrm>
            <a:custGeom>
              <a:avLst/>
              <a:gdLst/>
              <a:ahLst/>
              <a:cxnLst/>
              <a:rect l="l" t="t" r="r" b="b"/>
              <a:pathLst>
                <a:path w="726" h="726" extrusionOk="0">
                  <a:moveTo>
                    <a:pt x="1" y="1"/>
                  </a:moveTo>
                  <a:lnTo>
                    <a:pt x="1" y="725"/>
                  </a:lnTo>
                  <a:lnTo>
                    <a:pt x="347" y="725"/>
                  </a:lnTo>
                  <a:cubicBezTo>
                    <a:pt x="568" y="725"/>
                    <a:pt x="725" y="568"/>
                    <a:pt x="725" y="379"/>
                  </a:cubicBezTo>
                  <a:cubicBezTo>
                    <a:pt x="725" y="127"/>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2" name="Google Shape;8052;p56"/>
            <p:cNvSpPr/>
            <p:nvPr/>
          </p:nvSpPr>
          <p:spPr>
            <a:xfrm>
              <a:off x="-45286550" y="3692750"/>
              <a:ext cx="263875" cy="122900"/>
            </a:xfrm>
            <a:custGeom>
              <a:avLst/>
              <a:gdLst/>
              <a:ahLst/>
              <a:cxnLst/>
              <a:rect l="l" t="t" r="r" b="b"/>
              <a:pathLst>
                <a:path w="10555" h="4916" extrusionOk="0">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3" name="Google Shape;8053;p56"/>
            <p:cNvSpPr/>
            <p:nvPr/>
          </p:nvSpPr>
          <p:spPr>
            <a:xfrm>
              <a:off x="-45093575" y="3728200"/>
              <a:ext cx="17325" cy="53575"/>
            </a:xfrm>
            <a:custGeom>
              <a:avLst/>
              <a:gdLst/>
              <a:ahLst/>
              <a:cxnLst/>
              <a:rect l="l" t="t" r="r" b="b"/>
              <a:pathLst>
                <a:path w="693" h="2143" extrusionOk="0">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4" name="Google Shape;8054;p56"/>
            <p:cNvSpPr/>
            <p:nvPr/>
          </p:nvSpPr>
          <p:spPr>
            <a:xfrm>
              <a:off x="-45268450" y="3569900"/>
              <a:ext cx="228450" cy="106350"/>
            </a:xfrm>
            <a:custGeom>
              <a:avLst/>
              <a:gdLst/>
              <a:ahLst/>
              <a:cxnLst/>
              <a:rect l="l" t="t" r="r" b="b"/>
              <a:pathLst>
                <a:path w="9138" h="4254" extrusionOk="0">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5" name="Google Shape;8055;p56"/>
            <p:cNvSpPr/>
            <p:nvPr/>
          </p:nvSpPr>
          <p:spPr>
            <a:xfrm>
              <a:off x="-45093575" y="3574625"/>
              <a:ext cx="47275" cy="47275"/>
            </a:xfrm>
            <a:custGeom>
              <a:avLst/>
              <a:gdLst/>
              <a:ahLst/>
              <a:cxnLst/>
              <a:rect l="l" t="t" r="r" b="b"/>
              <a:pathLst>
                <a:path w="1891" h="1891" extrusionOk="0">
                  <a:moveTo>
                    <a:pt x="0" y="0"/>
                  </a:moveTo>
                  <a:lnTo>
                    <a:pt x="0" y="1890"/>
                  </a:lnTo>
                  <a:lnTo>
                    <a:pt x="1890" y="189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6" name="Google Shape;8056;p56"/>
            <p:cNvSpPr/>
            <p:nvPr/>
          </p:nvSpPr>
          <p:spPr>
            <a:xfrm>
              <a:off x="-45269225" y="3833750"/>
              <a:ext cx="228425" cy="35450"/>
            </a:xfrm>
            <a:custGeom>
              <a:avLst/>
              <a:gdLst/>
              <a:ahLst/>
              <a:cxnLst/>
              <a:rect l="l" t="t" r="r" b="b"/>
              <a:pathLst>
                <a:path w="9137" h="1418" extrusionOk="0">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7" name="Google Shape;8057;p56"/>
          <p:cNvGrpSpPr/>
          <p:nvPr/>
        </p:nvGrpSpPr>
        <p:grpSpPr>
          <a:xfrm>
            <a:off x="3559820" y="3778388"/>
            <a:ext cx="290001" cy="355258"/>
            <a:chOff x="-45277900" y="3938500"/>
            <a:chExt cx="244975" cy="300100"/>
          </a:xfrm>
        </p:grpSpPr>
        <p:sp>
          <p:nvSpPr>
            <p:cNvPr id="8058" name="Google Shape;8058;p56"/>
            <p:cNvSpPr/>
            <p:nvPr/>
          </p:nvSpPr>
          <p:spPr>
            <a:xfrm>
              <a:off x="-45210950" y="4107825"/>
              <a:ext cx="23650" cy="24450"/>
            </a:xfrm>
            <a:custGeom>
              <a:avLst/>
              <a:gdLst/>
              <a:ahLst/>
              <a:cxnLst/>
              <a:rect l="l" t="t" r="r" b="b"/>
              <a:pathLst>
                <a:path w="946" h="978" extrusionOk="0">
                  <a:moveTo>
                    <a:pt x="473" y="1"/>
                  </a:moveTo>
                  <a:lnTo>
                    <a:pt x="1" y="978"/>
                  </a:lnTo>
                  <a:lnTo>
                    <a:pt x="946" y="978"/>
                  </a:ln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9" name="Google Shape;8059;p56"/>
            <p:cNvSpPr/>
            <p:nvPr/>
          </p:nvSpPr>
          <p:spPr>
            <a:xfrm>
              <a:off x="-45084925" y="3943225"/>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0" name="Google Shape;8060;p56"/>
            <p:cNvSpPr/>
            <p:nvPr/>
          </p:nvSpPr>
          <p:spPr>
            <a:xfrm>
              <a:off x="-45260575" y="3938500"/>
              <a:ext cx="227650" cy="300100"/>
            </a:xfrm>
            <a:custGeom>
              <a:avLst/>
              <a:gdLst/>
              <a:ahLst/>
              <a:cxnLst/>
              <a:rect l="l" t="t" r="r" b="b"/>
              <a:pathLst>
                <a:path w="9106" h="12004" extrusionOk="0">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1" name="Google Shape;8061;p56"/>
            <p:cNvSpPr/>
            <p:nvPr/>
          </p:nvSpPr>
          <p:spPr>
            <a:xfrm>
              <a:off x="-45277900" y="4061375"/>
              <a:ext cx="193000" cy="122875"/>
            </a:xfrm>
            <a:custGeom>
              <a:avLst/>
              <a:gdLst/>
              <a:ahLst/>
              <a:cxnLst/>
              <a:rect l="l" t="t" r="r" b="b"/>
              <a:pathLst>
                <a:path w="7720" h="4915" extrusionOk="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2" name="Google Shape;8062;p56"/>
          <p:cNvGrpSpPr/>
          <p:nvPr/>
        </p:nvGrpSpPr>
        <p:grpSpPr>
          <a:xfrm>
            <a:off x="2645769" y="4247490"/>
            <a:ext cx="355258" cy="355258"/>
            <a:chOff x="-44502875" y="3576975"/>
            <a:chExt cx="300100" cy="300100"/>
          </a:xfrm>
        </p:grpSpPr>
        <p:sp>
          <p:nvSpPr>
            <p:cNvPr id="8063" name="Google Shape;8063;p56"/>
            <p:cNvSpPr/>
            <p:nvPr/>
          </p:nvSpPr>
          <p:spPr>
            <a:xfrm>
              <a:off x="-44466650" y="3576975"/>
              <a:ext cx="53600" cy="18925"/>
            </a:xfrm>
            <a:custGeom>
              <a:avLst/>
              <a:gdLst/>
              <a:ahLst/>
              <a:cxnLst/>
              <a:rect l="l" t="t" r="r" b="b"/>
              <a:pathLst>
                <a:path w="2144" h="757" extrusionOk="0">
                  <a:moveTo>
                    <a:pt x="348" y="1"/>
                  </a:moveTo>
                  <a:cubicBezTo>
                    <a:pt x="158" y="1"/>
                    <a:pt x="1" y="158"/>
                    <a:pt x="1" y="347"/>
                  </a:cubicBezTo>
                  <a:lnTo>
                    <a:pt x="1" y="757"/>
                  </a:lnTo>
                  <a:lnTo>
                    <a:pt x="2143" y="757"/>
                  </a:lnTo>
                  <a:lnTo>
                    <a:pt x="2143" y="347"/>
                  </a:lnTo>
                  <a:cubicBezTo>
                    <a:pt x="2143"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4" name="Google Shape;8064;p56"/>
            <p:cNvSpPr/>
            <p:nvPr/>
          </p:nvSpPr>
          <p:spPr>
            <a:xfrm>
              <a:off x="-44502875" y="3595100"/>
              <a:ext cx="283575" cy="281975"/>
            </a:xfrm>
            <a:custGeom>
              <a:avLst/>
              <a:gdLst/>
              <a:ahLst/>
              <a:cxnLst/>
              <a:rect l="l" t="t" r="r" b="b"/>
              <a:pathLst>
                <a:path w="11343" h="11279" extrusionOk="0">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5" name="Google Shape;8065;p56"/>
            <p:cNvSpPr/>
            <p:nvPr/>
          </p:nvSpPr>
          <p:spPr>
            <a:xfrm>
              <a:off x="-44221675" y="3788850"/>
              <a:ext cx="18900" cy="52800"/>
            </a:xfrm>
            <a:custGeom>
              <a:avLst/>
              <a:gdLst/>
              <a:ahLst/>
              <a:cxnLst/>
              <a:rect l="l" t="t" r="r" b="b"/>
              <a:pathLst>
                <a:path w="756" h="2112" extrusionOk="0">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6" name="Google Shape;8066;p56"/>
          <p:cNvGrpSpPr/>
          <p:nvPr/>
        </p:nvGrpSpPr>
        <p:grpSpPr>
          <a:xfrm>
            <a:off x="4858981" y="1973145"/>
            <a:ext cx="356196" cy="354670"/>
            <a:chOff x="-13946200" y="3647075"/>
            <a:chExt cx="353650" cy="352100"/>
          </a:xfrm>
        </p:grpSpPr>
        <p:sp>
          <p:nvSpPr>
            <p:cNvPr id="8067" name="Google Shape;8067;p56"/>
            <p:cNvSpPr/>
            <p:nvPr/>
          </p:nvSpPr>
          <p:spPr>
            <a:xfrm>
              <a:off x="-13717000" y="3647075"/>
              <a:ext cx="124450" cy="144150"/>
            </a:xfrm>
            <a:custGeom>
              <a:avLst/>
              <a:gdLst/>
              <a:ahLst/>
              <a:cxnLst/>
              <a:rect l="l" t="t" r="r" b="b"/>
              <a:pathLst>
                <a:path w="4978" h="5766" extrusionOk="0">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8" name="Google Shape;8068;p56"/>
            <p:cNvSpPr/>
            <p:nvPr/>
          </p:nvSpPr>
          <p:spPr>
            <a:xfrm>
              <a:off x="-13801275" y="3647075"/>
              <a:ext cx="63025" cy="61075"/>
            </a:xfrm>
            <a:custGeom>
              <a:avLst/>
              <a:gdLst/>
              <a:ahLst/>
              <a:cxnLst/>
              <a:rect l="l" t="t" r="r" b="b"/>
              <a:pathLst>
                <a:path w="2521" h="2443" extrusionOk="0">
                  <a:moveTo>
                    <a:pt x="0" y="1"/>
                  </a:moveTo>
                  <a:lnTo>
                    <a:pt x="0" y="2017"/>
                  </a:lnTo>
                  <a:cubicBezTo>
                    <a:pt x="347" y="2300"/>
                    <a:pt x="796" y="2442"/>
                    <a:pt x="1248" y="2442"/>
                  </a:cubicBezTo>
                  <a:cubicBezTo>
                    <a:pt x="1701" y="2442"/>
                    <a:pt x="2158" y="2300"/>
                    <a:pt x="2520" y="2017"/>
                  </a:cubicBezTo>
                  <a:lnTo>
                    <a:pt x="25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9" name="Google Shape;8069;p56"/>
            <p:cNvSpPr/>
            <p:nvPr/>
          </p:nvSpPr>
          <p:spPr>
            <a:xfrm>
              <a:off x="-13946200" y="3647075"/>
              <a:ext cx="124450" cy="143400"/>
            </a:xfrm>
            <a:custGeom>
              <a:avLst/>
              <a:gdLst/>
              <a:ahLst/>
              <a:cxnLst/>
              <a:rect l="l" t="t" r="r" b="b"/>
              <a:pathLst>
                <a:path w="4978" h="5736" extrusionOk="0">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0" name="Google Shape;8070;p56"/>
            <p:cNvSpPr/>
            <p:nvPr/>
          </p:nvSpPr>
          <p:spPr>
            <a:xfrm>
              <a:off x="-13946200" y="3873900"/>
              <a:ext cx="352875" cy="125275"/>
            </a:xfrm>
            <a:custGeom>
              <a:avLst/>
              <a:gdLst/>
              <a:ahLst/>
              <a:cxnLst/>
              <a:rect l="l" t="t" r="r" b="b"/>
              <a:pathLst>
                <a:path w="14115" h="5011" extrusionOk="0">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1" name="Google Shape;8071;p56"/>
            <p:cNvSpPr/>
            <p:nvPr/>
          </p:nvSpPr>
          <p:spPr>
            <a:xfrm>
              <a:off x="-13713850" y="3810125"/>
              <a:ext cx="120525" cy="105075"/>
            </a:xfrm>
            <a:custGeom>
              <a:avLst/>
              <a:gdLst/>
              <a:ahLst/>
              <a:cxnLst/>
              <a:rect l="l" t="t" r="r" b="b"/>
              <a:pathLst>
                <a:path w="4821" h="4203" extrusionOk="0">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2" name="Google Shape;8072;p56"/>
            <p:cNvSpPr/>
            <p:nvPr/>
          </p:nvSpPr>
          <p:spPr>
            <a:xfrm>
              <a:off x="-13946200" y="3810125"/>
              <a:ext cx="121300" cy="105175"/>
            </a:xfrm>
            <a:custGeom>
              <a:avLst/>
              <a:gdLst/>
              <a:ahLst/>
              <a:cxnLst/>
              <a:rect l="l" t="t" r="r" b="b"/>
              <a:pathLst>
                <a:path w="4852" h="4207" extrusionOk="0">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3" name="Google Shape;8073;p56"/>
          <p:cNvGrpSpPr/>
          <p:nvPr/>
        </p:nvGrpSpPr>
        <p:grpSpPr>
          <a:xfrm>
            <a:off x="6642374" y="1532628"/>
            <a:ext cx="357002" cy="354267"/>
            <a:chOff x="-12163025" y="3214275"/>
            <a:chExt cx="354450" cy="351700"/>
          </a:xfrm>
        </p:grpSpPr>
        <p:sp>
          <p:nvSpPr>
            <p:cNvPr id="8074" name="Google Shape;8074;p56"/>
            <p:cNvSpPr/>
            <p:nvPr/>
          </p:nvSpPr>
          <p:spPr>
            <a:xfrm>
              <a:off x="-12163025" y="3214275"/>
              <a:ext cx="354450" cy="165025"/>
            </a:xfrm>
            <a:custGeom>
              <a:avLst/>
              <a:gdLst/>
              <a:ahLst/>
              <a:cxnLst/>
              <a:rect l="l" t="t" r="r" b="b"/>
              <a:pathLst>
                <a:path w="14178" h="6601" extrusionOk="0">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5" name="Google Shape;8075;p56"/>
            <p:cNvSpPr/>
            <p:nvPr/>
          </p:nvSpPr>
          <p:spPr>
            <a:xfrm>
              <a:off x="-12161450" y="3503725"/>
              <a:ext cx="41775" cy="62250"/>
            </a:xfrm>
            <a:custGeom>
              <a:avLst/>
              <a:gdLst/>
              <a:ahLst/>
              <a:cxnLst/>
              <a:rect l="l" t="t" r="r" b="b"/>
              <a:pathLst>
                <a:path w="1671" h="2490" extrusionOk="0">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6" name="Google Shape;8076;p56"/>
            <p:cNvSpPr/>
            <p:nvPr/>
          </p:nvSpPr>
          <p:spPr>
            <a:xfrm>
              <a:off x="-12161450" y="3350150"/>
              <a:ext cx="41775" cy="133125"/>
            </a:xfrm>
            <a:custGeom>
              <a:avLst/>
              <a:gdLst/>
              <a:ahLst/>
              <a:cxnLst/>
              <a:rect l="l" t="t" r="r" b="b"/>
              <a:pathLst>
                <a:path w="1671" h="5325" extrusionOk="0">
                  <a:moveTo>
                    <a:pt x="0" y="0"/>
                  </a:moveTo>
                  <a:lnTo>
                    <a:pt x="0" y="5325"/>
                  </a:lnTo>
                  <a:lnTo>
                    <a:pt x="1670" y="5325"/>
                  </a:lnTo>
                  <a:lnTo>
                    <a:pt x="1670" y="1481"/>
                  </a:lnTo>
                  <a:cubicBezTo>
                    <a:pt x="1009" y="1103"/>
                    <a:pt x="441" y="63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7" name="Google Shape;8077;p56"/>
          <p:cNvGrpSpPr/>
          <p:nvPr/>
        </p:nvGrpSpPr>
        <p:grpSpPr>
          <a:xfrm>
            <a:off x="6643154" y="1972365"/>
            <a:ext cx="355441" cy="356232"/>
            <a:chOff x="-12160675" y="3647875"/>
            <a:chExt cx="352900" cy="353650"/>
          </a:xfrm>
        </p:grpSpPr>
        <p:sp>
          <p:nvSpPr>
            <p:cNvPr id="8078" name="Google Shape;8078;p56"/>
            <p:cNvSpPr/>
            <p:nvPr/>
          </p:nvSpPr>
          <p:spPr>
            <a:xfrm>
              <a:off x="-12059850" y="3958975"/>
              <a:ext cx="149675" cy="42550"/>
            </a:xfrm>
            <a:custGeom>
              <a:avLst/>
              <a:gdLst/>
              <a:ahLst/>
              <a:cxnLst/>
              <a:rect l="l" t="t" r="r" b="b"/>
              <a:pathLst>
                <a:path w="5987" h="1702" extrusionOk="0">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9" name="Google Shape;8079;p56"/>
            <p:cNvSpPr/>
            <p:nvPr/>
          </p:nvSpPr>
          <p:spPr>
            <a:xfrm>
              <a:off x="-11850350" y="3749475"/>
              <a:ext cx="42575" cy="149675"/>
            </a:xfrm>
            <a:custGeom>
              <a:avLst/>
              <a:gdLst/>
              <a:ahLst/>
              <a:cxnLst/>
              <a:rect l="l" t="t" r="r" b="b"/>
              <a:pathLst>
                <a:path w="1703" h="5987" extrusionOk="0">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0" name="Google Shape;8080;p56"/>
            <p:cNvSpPr/>
            <p:nvPr/>
          </p:nvSpPr>
          <p:spPr>
            <a:xfrm>
              <a:off x="-12059850" y="3647875"/>
              <a:ext cx="148875" cy="42550"/>
            </a:xfrm>
            <a:custGeom>
              <a:avLst/>
              <a:gdLst/>
              <a:ahLst/>
              <a:cxnLst/>
              <a:rect l="l" t="t" r="r" b="b"/>
              <a:pathLst>
                <a:path w="5955" h="1702" extrusionOk="0">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1" name="Google Shape;8081;p56"/>
            <p:cNvSpPr/>
            <p:nvPr/>
          </p:nvSpPr>
          <p:spPr>
            <a:xfrm>
              <a:off x="-12160675" y="3750250"/>
              <a:ext cx="41775" cy="148900"/>
            </a:xfrm>
            <a:custGeom>
              <a:avLst/>
              <a:gdLst/>
              <a:ahLst/>
              <a:cxnLst/>
              <a:rect l="l" t="t" r="r" b="b"/>
              <a:pathLst>
                <a:path w="1671" h="5956" extrusionOk="0">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2" name="Google Shape;8082;p56"/>
            <p:cNvSpPr/>
            <p:nvPr/>
          </p:nvSpPr>
          <p:spPr>
            <a:xfrm>
              <a:off x="-12099225" y="3710875"/>
              <a:ext cx="228425" cy="226200"/>
            </a:xfrm>
            <a:custGeom>
              <a:avLst/>
              <a:gdLst/>
              <a:ahLst/>
              <a:cxnLst/>
              <a:rect l="l" t="t" r="r" b="b"/>
              <a:pathLst>
                <a:path w="9137" h="9048" extrusionOk="0">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3" name="Google Shape;8083;p56"/>
            <p:cNvSpPr/>
            <p:nvPr/>
          </p:nvSpPr>
          <p:spPr>
            <a:xfrm>
              <a:off x="-12056700" y="3751825"/>
              <a:ext cx="144950" cy="144950"/>
            </a:xfrm>
            <a:custGeom>
              <a:avLst/>
              <a:gdLst/>
              <a:ahLst/>
              <a:cxnLst/>
              <a:rect l="l" t="t" r="r" b="b"/>
              <a:pathLst>
                <a:path w="5798" h="5798" extrusionOk="0">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4" name="Google Shape;8084;p56"/>
            <p:cNvSpPr/>
            <p:nvPr/>
          </p:nvSpPr>
          <p:spPr>
            <a:xfrm>
              <a:off x="-12016525" y="3792775"/>
              <a:ext cx="63025" cy="63050"/>
            </a:xfrm>
            <a:custGeom>
              <a:avLst/>
              <a:gdLst/>
              <a:ahLst/>
              <a:cxnLst/>
              <a:rect l="l" t="t" r="r" b="b"/>
              <a:pathLst>
                <a:path w="2521" h="2522" extrusionOk="0">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5" name="Google Shape;8085;p56"/>
          <p:cNvGrpSpPr/>
          <p:nvPr/>
        </p:nvGrpSpPr>
        <p:grpSpPr>
          <a:xfrm>
            <a:off x="6653870" y="2416821"/>
            <a:ext cx="354635" cy="356232"/>
            <a:chOff x="-12160675" y="4081850"/>
            <a:chExt cx="352100" cy="353650"/>
          </a:xfrm>
        </p:grpSpPr>
        <p:sp>
          <p:nvSpPr>
            <p:cNvPr id="8086" name="Google Shape;8086;p56"/>
            <p:cNvSpPr/>
            <p:nvPr/>
          </p:nvSpPr>
          <p:spPr>
            <a:xfrm>
              <a:off x="-12014950" y="4081850"/>
              <a:ext cx="61450" cy="62275"/>
            </a:xfrm>
            <a:custGeom>
              <a:avLst/>
              <a:gdLst/>
              <a:ahLst/>
              <a:cxnLst/>
              <a:rect l="l" t="t" r="r" b="b"/>
              <a:pathLst>
                <a:path w="2458" h="2491" extrusionOk="0">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7" name="Google Shape;8087;p56"/>
            <p:cNvSpPr/>
            <p:nvPr/>
          </p:nvSpPr>
          <p:spPr>
            <a:xfrm>
              <a:off x="-12077175" y="4352000"/>
              <a:ext cx="186700" cy="83500"/>
            </a:xfrm>
            <a:custGeom>
              <a:avLst/>
              <a:gdLst/>
              <a:ahLst/>
              <a:cxnLst/>
              <a:rect l="l" t="t" r="r" b="b"/>
              <a:pathLst>
                <a:path w="7468" h="3340" extrusionOk="0">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8" name="Google Shape;8088;p56"/>
            <p:cNvSpPr/>
            <p:nvPr/>
          </p:nvSpPr>
          <p:spPr>
            <a:xfrm>
              <a:off x="-11911775" y="4186000"/>
              <a:ext cx="103200" cy="101425"/>
            </a:xfrm>
            <a:custGeom>
              <a:avLst/>
              <a:gdLst/>
              <a:ahLst/>
              <a:cxnLst/>
              <a:rect l="l" t="t" r="r" b="b"/>
              <a:pathLst>
                <a:path w="4128" h="4057" extrusionOk="0">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9" name="Google Shape;8089;p56"/>
            <p:cNvSpPr/>
            <p:nvPr/>
          </p:nvSpPr>
          <p:spPr>
            <a:xfrm>
              <a:off x="-12160675" y="4186000"/>
              <a:ext cx="104000" cy="101425"/>
            </a:xfrm>
            <a:custGeom>
              <a:avLst/>
              <a:gdLst/>
              <a:ahLst/>
              <a:cxnLst/>
              <a:rect l="l" t="t" r="r" b="b"/>
              <a:pathLst>
                <a:path w="4160" h="4057" extrusionOk="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0" name="Google Shape;8090;p56"/>
            <p:cNvSpPr/>
            <p:nvPr/>
          </p:nvSpPr>
          <p:spPr>
            <a:xfrm>
              <a:off x="-12049600" y="4144075"/>
              <a:ext cx="127600" cy="67750"/>
            </a:xfrm>
            <a:custGeom>
              <a:avLst/>
              <a:gdLst/>
              <a:ahLst/>
              <a:cxnLst/>
              <a:rect l="l" t="t" r="r" b="b"/>
              <a:pathLst>
                <a:path w="5104" h="2710" extrusionOk="0">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1" name="Google Shape;8091;p56"/>
            <p:cNvSpPr/>
            <p:nvPr/>
          </p:nvSpPr>
          <p:spPr>
            <a:xfrm>
              <a:off x="-12033850" y="4212600"/>
              <a:ext cx="99250" cy="118150"/>
            </a:xfrm>
            <a:custGeom>
              <a:avLst/>
              <a:gdLst/>
              <a:ahLst/>
              <a:cxnLst/>
              <a:rect l="l" t="t" r="r" b="b"/>
              <a:pathLst>
                <a:path w="3970" h="4726" extrusionOk="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2" name="Google Shape;8092;p56"/>
          <p:cNvGrpSpPr/>
          <p:nvPr/>
        </p:nvGrpSpPr>
        <p:grpSpPr>
          <a:xfrm>
            <a:off x="4858836" y="2891264"/>
            <a:ext cx="355416" cy="355652"/>
            <a:chOff x="-10391650" y="3180600"/>
            <a:chExt cx="352875" cy="353075"/>
          </a:xfrm>
        </p:grpSpPr>
        <p:sp>
          <p:nvSpPr>
            <p:cNvPr id="8093" name="Google Shape;8093;p56"/>
            <p:cNvSpPr/>
            <p:nvPr/>
          </p:nvSpPr>
          <p:spPr>
            <a:xfrm>
              <a:off x="-10390875" y="3263500"/>
              <a:ext cx="352100" cy="42550"/>
            </a:xfrm>
            <a:custGeom>
              <a:avLst/>
              <a:gdLst/>
              <a:ahLst/>
              <a:cxnLst/>
              <a:rect l="l" t="t" r="r" b="b"/>
              <a:pathLst>
                <a:path w="14084" h="1702" extrusionOk="0">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4" name="Google Shape;8094;p56"/>
            <p:cNvSpPr/>
            <p:nvPr/>
          </p:nvSpPr>
          <p:spPr>
            <a:xfrm>
              <a:off x="-10391650" y="3451750"/>
              <a:ext cx="352875" cy="81925"/>
            </a:xfrm>
            <a:custGeom>
              <a:avLst/>
              <a:gdLst/>
              <a:ahLst/>
              <a:cxnLst/>
              <a:rect l="l" t="t" r="r" b="b"/>
              <a:pathLst>
                <a:path w="14115" h="3277" extrusionOk="0">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5" name="Google Shape;8095;p56"/>
            <p:cNvSpPr/>
            <p:nvPr/>
          </p:nvSpPr>
          <p:spPr>
            <a:xfrm>
              <a:off x="-10327075" y="3180600"/>
              <a:ext cx="223700" cy="62450"/>
            </a:xfrm>
            <a:custGeom>
              <a:avLst/>
              <a:gdLst/>
              <a:ahLst/>
              <a:cxnLst/>
              <a:rect l="l" t="t" r="r" b="b"/>
              <a:pathLst>
                <a:path w="8948" h="2498" extrusionOk="0">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6" name="Google Shape;8096;p56"/>
            <p:cNvSpPr/>
            <p:nvPr/>
          </p:nvSpPr>
          <p:spPr>
            <a:xfrm>
              <a:off x="-10245950" y="3325725"/>
              <a:ext cx="61450" cy="104775"/>
            </a:xfrm>
            <a:custGeom>
              <a:avLst/>
              <a:gdLst/>
              <a:ahLst/>
              <a:cxnLst/>
              <a:rect l="l" t="t" r="r" b="b"/>
              <a:pathLst>
                <a:path w="2458" h="4191" extrusionOk="0">
                  <a:moveTo>
                    <a:pt x="0" y="1"/>
                  </a:moveTo>
                  <a:lnTo>
                    <a:pt x="0" y="4191"/>
                  </a:lnTo>
                  <a:lnTo>
                    <a:pt x="2458" y="4191"/>
                  </a:lnTo>
                  <a:lnTo>
                    <a:pt x="24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7" name="Google Shape;8097;p56"/>
            <p:cNvSpPr/>
            <p:nvPr/>
          </p:nvSpPr>
          <p:spPr>
            <a:xfrm>
              <a:off x="-10142775" y="3325725"/>
              <a:ext cx="63025" cy="104775"/>
            </a:xfrm>
            <a:custGeom>
              <a:avLst/>
              <a:gdLst/>
              <a:ahLst/>
              <a:cxnLst/>
              <a:rect l="l" t="t" r="r" b="b"/>
              <a:pathLst>
                <a:path w="2521" h="4191" extrusionOk="0">
                  <a:moveTo>
                    <a:pt x="1" y="1"/>
                  </a:moveTo>
                  <a:lnTo>
                    <a:pt x="1" y="4191"/>
                  </a:lnTo>
                  <a:lnTo>
                    <a:pt x="2521" y="4191"/>
                  </a:lnTo>
                  <a:lnTo>
                    <a:pt x="25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8" name="Google Shape;8098;p56"/>
            <p:cNvSpPr/>
            <p:nvPr/>
          </p:nvSpPr>
          <p:spPr>
            <a:xfrm>
              <a:off x="-10350700" y="3325725"/>
              <a:ext cx="62250" cy="104775"/>
            </a:xfrm>
            <a:custGeom>
              <a:avLst/>
              <a:gdLst/>
              <a:ahLst/>
              <a:cxnLst/>
              <a:rect l="l" t="t" r="r" b="b"/>
              <a:pathLst>
                <a:path w="2490" h="4191" extrusionOk="0">
                  <a:moveTo>
                    <a:pt x="0" y="1"/>
                  </a:moveTo>
                  <a:lnTo>
                    <a:pt x="0" y="4191"/>
                  </a:lnTo>
                  <a:lnTo>
                    <a:pt x="2489" y="4191"/>
                  </a:lnTo>
                  <a:lnTo>
                    <a:pt x="24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9" name="Google Shape;8099;p56"/>
          <p:cNvGrpSpPr/>
          <p:nvPr/>
        </p:nvGrpSpPr>
        <p:grpSpPr>
          <a:xfrm>
            <a:off x="4858835" y="3368062"/>
            <a:ext cx="354635" cy="353890"/>
            <a:chOff x="-10390875" y="3616350"/>
            <a:chExt cx="352100" cy="351325"/>
          </a:xfrm>
        </p:grpSpPr>
        <p:sp>
          <p:nvSpPr>
            <p:cNvPr id="8100" name="Google Shape;8100;p56"/>
            <p:cNvSpPr/>
            <p:nvPr/>
          </p:nvSpPr>
          <p:spPr>
            <a:xfrm>
              <a:off x="-10308950" y="3780175"/>
              <a:ext cx="186675" cy="104800"/>
            </a:xfrm>
            <a:custGeom>
              <a:avLst/>
              <a:gdLst/>
              <a:ahLst/>
              <a:cxnLst/>
              <a:rect l="l" t="t" r="r" b="b"/>
              <a:pathLst>
                <a:path w="7467" h="4192" extrusionOk="0">
                  <a:moveTo>
                    <a:pt x="0" y="1"/>
                  </a:moveTo>
                  <a:lnTo>
                    <a:pt x="0" y="4191"/>
                  </a:lnTo>
                  <a:lnTo>
                    <a:pt x="7467" y="4191"/>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1" name="Google Shape;8101;p56"/>
            <p:cNvSpPr/>
            <p:nvPr/>
          </p:nvSpPr>
          <p:spPr>
            <a:xfrm>
              <a:off x="-10390875" y="3698275"/>
              <a:ext cx="352100" cy="269400"/>
            </a:xfrm>
            <a:custGeom>
              <a:avLst/>
              <a:gdLst/>
              <a:ahLst/>
              <a:cxnLst/>
              <a:rect l="l" t="t" r="r" b="b"/>
              <a:pathLst>
                <a:path w="14084" h="10776" extrusionOk="0">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2" name="Google Shape;8102;p56"/>
            <p:cNvSpPr/>
            <p:nvPr/>
          </p:nvSpPr>
          <p:spPr>
            <a:xfrm>
              <a:off x="-10268000" y="3616350"/>
              <a:ext cx="103975" cy="81150"/>
            </a:xfrm>
            <a:custGeom>
              <a:avLst/>
              <a:gdLst/>
              <a:ahLst/>
              <a:cxnLst/>
              <a:rect l="l" t="t" r="r" b="b"/>
              <a:pathLst>
                <a:path w="4159" h="3246" extrusionOk="0">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3" name="Google Shape;8103;p56"/>
          <p:cNvGrpSpPr/>
          <p:nvPr/>
        </p:nvGrpSpPr>
        <p:grpSpPr>
          <a:xfrm>
            <a:off x="7525810" y="2892727"/>
            <a:ext cx="312585" cy="354670"/>
            <a:chOff x="-10370400" y="4049550"/>
            <a:chExt cx="310350" cy="352100"/>
          </a:xfrm>
        </p:grpSpPr>
        <p:sp>
          <p:nvSpPr>
            <p:cNvPr id="8104" name="Google Shape;8104;p56"/>
            <p:cNvSpPr/>
            <p:nvPr/>
          </p:nvSpPr>
          <p:spPr>
            <a:xfrm>
              <a:off x="-10308175" y="4224400"/>
              <a:ext cx="185900" cy="115800"/>
            </a:xfrm>
            <a:custGeom>
              <a:avLst/>
              <a:gdLst/>
              <a:ahLst/>
              <a:cxnLst/>
              <a:rect l="l" t="t" r="r" b="b"/>
              <a:pathLst>
                <a:path w="7436" h="4632" extrusionOk="0">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5" name="Google Shape;8105;p56"/>
            <p:cNvSpPr/>
            <p:nvPr/>
          </p:nvSpPr>
          <p:spPr>
            <a:xfrm>
              <a:off x="-10292425" y="4121225"/>
              <a:ext cx="159125" cy="30750"/>
            </a:xfrm>
            <a:custGeom>
              <a:avLst/>
              <a:gdLst/>
              <a:ahLst/>
              <a:cxnLst/>
              <a:rect l="l" t="t" r="r" b="b"/>
              <a:pathLst>
                <a:path w="6365" h="1230" extrusionOk="0">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6" name="Google Shape;8106;p56"/>
            <p:cNvSpPr/>
            <p:nvPr/>
          </p:nvSpPr>
          <p:spPr>
            <a:xfrm>
              <a:off x="-10370400" y="4049550"/>
              <a:ext cx="310350" cy="91400"/>
            </a:xfrm>
            <a:custGeom>
              <a:avLst/>
              <a:gdLst/>
              <a:ahLst/>
              <a:cxnLst/>
              <a:rect l="l" t="t" r="r" b="b"/>
              <a:pathLst>
                <a:path w="12414" h="3656" extrusionOk="0">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7" name="Google Shape;8107;p56"/>
            <p:cNvSpPr/>
            <p:nvPr/>
          </p:nvSpPr>
          <p:spPr>
            <a:xfrm>
              <a:off x="-10328650" y="4173200"/>
              <a:ext cx="226850" cy="30750"/>
            </a:xfrm>
            <a:custGeom>
              <a:avLst/>
              <a:gdLst/>
              <a:ahLst/>
              <a:cxnLst/>
              <a:rect l="l" t="t" r="r" b="b"/>
              <a:pathLst>
                <a:path w="9074" h="1230" extrusionOk="0">
                  <a:moveTo>
                    <a:pt x="0" y="1"/>
                  </a:moveTo>
                  <a:cubicBezTo>
                    <a:pt x="0" y="694"/>
                    <a:pt x="536" y="1229"/>
                    <a:pt x="1198" y="1229"/>
                  </a:cubicBezTo>
                  <a:lnTo>
                    <a:pt x="7814" y="1229"/>
                  </a:lnTo>
                  <a:cubicBezTo>
                    <a:pt x="8507" y="1229"/>
                    <a:pt x="9074" y="694"/>
                    <a:pt x="90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8" name="Google Shape;8108;p56"/>
            <p:cNvSpPr/>
            <p:nvPr/>
          </p:nvSpPr>
          <p:spPr>
            <a:xfrm>
              <a:off x="-10328650" y="4360650"/>
              <a:ext cx="226850" cy="41000"/>
            </a:xfrm>
            <a:custGeom>
              <a:avLst/>
              <a:gdLst/>
              <a:ahLst/>
              <a:cxnLst/>
              <a:rect l="l" t="t" r="r" b="b"/>
              <a:pathLst>
                <a:path w="9074" h="1640" extrusionOk="0">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9" name="Google Shape;8109;p56"/>
          <p:cNvGrpSpPr/>
          <p:nvPr/>
        </p:nvGrpSpPr>
        <p:grpSpPr>
          <a:xfrm>
            <a:off x="6630066" y="2891668"/>
            <a:ext cx="379236" cy="354847"/>
            <a:chOff x="-8674650" y="3210975"/>
            <a:chExt cx="376525" cy="352275"/>
          </a:xfrm>
        </p:grpSpPr>
        <p:sp>
          <p:nvSpPr>
            <p:cNvPr id="8110" name="Google Shape;8110;p56"/>
            <p:cNvSpPr/>
            <p:nvPr/>
          </p:nvSpPr>
          <p:spPr>
            <a:xfrm>
              <a:off x="-8542325" y="3335375"/>
              <a:ext cx="112650" cy="104375"/>
            </a:xfrm>
            <a:custGeom>
              <a:avLst/>
              <a:gdLst/>
              <a:ahLst/>
              <a:cxnLst/>
              <a:rect l="l" t="t" r="r" b="b"/>
              <a:pathLst>
                <a:path w="4506" h="4175" extrusionOk="0">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1" name="Google Shape;8111;p56"/>
            <p:cNvSpPr/>
            <p:nvPr/>
          </p:nvSpPr>
          <p:spPr>
            <a:xfrm>
              <a:off x="-8496650" y="3377125"/>
              <a:ext cx="22875" cy="20900"/>
            </a:xfrm>
            <a:custGeom>
              <a:avLst/>
              <a:gdLst/>
              <a:ahLst/>
              <a:cxnLst/>
              <a:rect l="l" t="t" r="r" b="b"/>
              <a:pathLst>
                <a:path w="915" h="836" extrusionOk="0">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2" name="Google Shape;8112;p56"/>
            <p:cNvSpPr/>
            <p:nvPr/>
          </p:nvSpPr>
          <p:spPr>
            <a:xfrm>
              <a:off x="-8540750" y="3332825"/>
              <a:ext cx="242625" cy="230425"/>
            </a:xfrm>
            <a:custGeom>
              <a:avLst/>
              <a:gdLst/>
              <a:ahLst/>
              <a:cxnLst/>
              <a:rect l="l" t="t" r="r" b="b"/>
              <a:pathLst>
                <a:path w="9705" h="9217" extrusionOk="0">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3" name="Google Shape;8113;p56"/>
            <p:cNvSpPr/>
            <p:nvPr/>
          </p:nvSpPr>
          <p:spPr>
            <a:xfrm>
              <a:off x="-8645500" y="3428125"/>
              <a:ext cx="120525" cy="118950"/>
            </a:xfrm>
            <a:custGeom>
              <a:avLst/>
              <a:gdLst/>
              <a:ahLst/>
              <a:cxnLst/>
              <a:rect l="l" t="t" r="r" b="b"/>
              <a:pathLst>
                <a:path w="4821" h="4758" extrusionOk="0">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4" name="Google Shape;8114;p56"/>
            <p:cNvSpPr/>
            <p:nvPr/>
          </p:nvSpPr>
          <p:spPr>
            <a:xfrm>
              <a:off x="-8448600" y="3227275"/>
              <a:ext cx="122900" cy="122900"/>
            </a:xfrm>
            <a:custGeom>
              <a:avLst/>
              <a:gdLst/>
              <a:ahLst/>
              <a:cxnLst/>
              <a:rect l="l" t="t" r="r" b="b"/>
              <a:pathLst>
                <a:path w="4916" h="4916" extrusionOk="0">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5" name="Google Shape;8115;p56"/>
            <p:cNvSpPr/>
            <p:nvPr/>
          </p:nvSpPr>
          <p:spPr>
            <a:xfrm>
              <a:off x="-8674650" y="3210975"/>
              <a:ext cx="241825" cy="232925"/>
            </a:xfrm>
            <a:custGeom>
              <a:avLst/>
              <a:gdLst/>
              <a:ahLst/>
              <a:cxnLst/>
              <a:rect l="l" t="t" r="r" b="b"/>
              <a:pathLst>
                <a:path w="9673" h="9317" extrusionOk="0">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6" name="Google Shape;8116;p56"/>
          <p:cNvGrpSpPr/>
          <p:nvPr/>
        </p:nvGrpSpPr>
        <p:grpSpPr>
          <a:xfrm>
            <a:off x="5301563" y="1973145"/>
            <a:ext cx="356221" cy="354670"/>
            <a:chOff x="-13512225" y="3647075"/>
            <a:chExt cx="353675" cy="352100"/>
          </a:xfrm>
        </p:grpSpPr>
        <p:sp>
          <p:nvSpPr>
            <p:cNvPr id="8117" name="Google Shape;8117;p56"/>
            <p:cNvSpPr/>
            <p:nvPr/>
          </p:nvSpPr>
          <p:spPr>
            <a:xfrm>
              <a:off x="-13344475" y="3876275"/>
              <a:ext cx="19725" cy="19725"/>
            </a:xfrm>
            <a:custGeom>
              <a:avLst/>
              <a:gdLst/>
              <a:ahLst/>
              <a:cxnLst/>
              <a:rect l="l" t="t" r="r" b="b"/>
              <a:pathLst>
                <a:path w="789" h="789" extrusionOk="0">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8" name="Google Shape;8118;p56"/>
            <p:cNvSpPr/>
            <p:nvPr/>
          </p:nvSpPr>
          <p:spPr>
            <a:xfrm>
              <a:off x="-13268850" y="3854225"/>
              <a:ext cx="110300" cy="62250"/>
            </a:xfrm>
            <a:custGeom>
              <a:avLst/>
              <a:gdLst/>
              <a:ahLst/>
              <a:cxnLst/>
              <a:rect l="l" t="t" r="r" b="b"/>
              <a:pathLst>
                <a:path w="4412" h="2490" extrusionOk="0">
                  <a:moveTo>
                    <a:pt x="0" y="0"/>
                  </a:moveTo>
                  <a:cubicBezTo>
                    <a:pt x="189" y="410"/>
                    <a:pt x="284" y="788"/>
                    <a:pt x="284" y="1229"/>
                  </a:cubicBezTo>
                  <a:cubicBezTo>
                    <a:pt x="284" y="1670"/>
                    <a:pt x="158" y="2111"/>
                    <a:pt x="0" y="2489"/>
                  </a:cubicBezTo>
                  <a:lnTo>
                    <a:pt x="4411" y="2489"/>
                  </a:lnTo>
                  <a:lnTo>
                    <a:pt x="44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9" name="Google Shape;8119;p56"/>
            <p:cNvSpPr/>
            <p:nvPr/>
          </p:nvSpPr>
          <p:spPr>
            <a:xfrm>
              <a:off x="-13512225" y="3936925"/>
              <a:ext cx="353675" cy="62250"/>
            </a:xfrm>
            <a:custGeom>
              <a:avLst/>
              <a:gdLst/>
              <a:ahLst/>
              <a:cxnLst/>
              <a:rect l="l" t="t" r="r" b="b"/>
              <a:pathLst>
                <a:path w="14147" h="2490" extrusionOk="0">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0" name="Google Shape;8120;p56"/>
            <p:cNvSpPr/>
            <p:nvPr/>
          </p:nvSpPr>
          <p:spPr>
            <a:xfrm>
              <a:off x="-13387000" y="3833750"/>
              <a:ext cx="104775" cy="104775"/>
            </a:xfrm>
            <a:custGeom>
              <a:avLst/>
              <a:gdLst/>
              <a:ahLst/>
              <a:cxnLst/>
              <a:rect l="l" t="t" r="r" b="b"/>
              <a:pathLst>
                <a:path w="4191" h="4191" extrusionOk="0">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1" name="Google Shape;8121;p56"/>
            <p:cNvSpPr/>
            <p:nvPr/>
          </p:nvSpPr>
          <p:spPr>
            <a:xfrm>
              <a:off x="-13512225" y="3855000"/>
              <a:ext cx="111875" cy="62250"/>
            </a:xfrm>
            <a:custGeom>
              <a:avLst/>
              <a:gdLst/>
              <a:ahLst/>
              <a:cxnLst/>
              <a:rect l="l" t="t" r="r" b="b"/>
              <a:pathLst>
                <a:path w="4475" h="2490" extrusionOk="0">
                  <a:moveTo>
                    <a:pt x="0" y="1"/>
                  </a:moveTo>
                  <a:lnTo>
                    <a:pt x="0" y="2490"/>
                  </a:lnTo>
                  <a:lnTo>
                    <a:pt x="4474" y="2490"/>
                  </a:lnTo>
                  <a:cubicBezTo>
                    <a:pt x="4317" y="2112"/>
                    <a:pt x="4191" y="1671"/>
                    <a:pt x="4191" y="1230"/>
                  </a:cubicBezTo>
                  <a:cubicBezTo>
                    <a:pt x="4191" y="788"/>
                    <a:pt x="4317" y="379"/>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2" name="Google Shape;8122;p56"/>
            <p:cNvSpPr/>
            <p:nvPr/>
          </p:nvSpPr>
          <p:spPr>
            <a:xfrm>
              <a:off x="-13490175" y="3730575"/>
              <a:ext cx="62250" cy="40975"/>
            </a:xfrm>
            <a:custGeom>
              <a:avLst/>
              <a:gdLst/>
              <a:ahLst/>
              <a:cxnLst/>
              <a:rect l="l" t="t" r="r" b="b"/>
              <a:pathLst>
                <a:path w="2490" h="1639" extrusionOk="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3" name="Google Shape;8123;p56"/>
            <p:cNvSpPr/>
            <p:nvPr/>
          </p:nvSpPr>
          <p:spPr>
            <a:xfrm>
              <a:off x="-13241275" y="3730575"/>
              <a:ext cx="62225" cy="40975"/>
            </a:xfrm>
            <a:custGeom>
              <a:avLst/>
              <a:gdLst/>
              <a:ahLst/>
              <a:cxnLst/>
              <a:rect l="l" t="t" r="r" b="b"/>
              <a:pathLst>
                <a:path w="2489" h="1639" extrusionOk="0">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4" name="Google Shape;8124;p56"/>
            <p:cNvSpPr/>
            <p:nvPr/>
          </p:nvSpPr>
          <p:spPr>
            <a:xfrm>
              <a:off x="-13427950" y="3647075"/>
              <a:ext cx="186700" cy="63025"/>
            </a:xfrm>
            <a:custGeom>
              <a:avLst/>
              <a:gdLst/>
              <a:ahLst/>
              <a:cxnLst/>
              <a:rect l="l" t="t" r="r" b="b"/>
              <a:pathLst>
                <a:path w="7468" h="2521" extrusionOk="0">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5" name="Google Shape;8125;p56"/>
            <p:cNvSpPr/>
            <p:nvPr/>
          </p:nvSpPr>
          <p:spPr>
            <a:xfrm>
              <a:off x="-13512225" y="3773100"/>
              <a:ext cx="353675" cy="60675"/>
            </a:xfrm>
            <a:custGeom>
              <a:avLst/>
              <a:gdLst/>
              <a:ahLst/>
              <a:cxnLst/>
              <a:rect l="l" t="t" r="r" b="b"/>
              <a:pathLst>
                <a:path w="14147" h="2427" extrusionOk="0">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6" name="Google Shape;8126;p56"/>
            <p:cNvSpPr/>
            <p:nvPr/>
          </p:nvSpPr>
          <p:spPr>
            <a:xfrm>
              <a:off x="-13411400" y="3730575"/>
              <a:ext cx="153600" cy="20500"/>
            </a:xfrm>
            <a:custGeom>
              <a:avLst/>
              <a:gdLst/>
              <a:ahLst/>
              <a:cxnLst/>
              <a:rect l="l" t="t" r="r" b="b"/>
              <a:pathLst>
                <a:path w="6144" h="820" extrusionOk="0">
                  <a:moveTo>
                    <a:pt x="0" y="0"/>
                  </a:moveTo>
                  <a:lnTo>
                    <a:pt x="599" y="819"/>
                  </a:lnTo>
                  <a:lnTo>
                    <a:pt x="5545" y="819"/>
                  </a:lnTo>
                  <a:lnTo>
                    <a:pt x="61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7" name="Google Shape;8127;p56"/>
          <p:cNvGrpSpPr/>
          <p:nvPr/>
        </p:nvGrpSpPr>
        <p:grpSpPr>
          <a:xfrm>
            <a:off x="5311876" y="2417211"/>
            <a:ext cx="356221" cy="355451"/>
            <a:chOff x="-13512225" y="4080275"/>
            <a:chExt cx="353675" cy="352875"/>
          </a:xfrm>
        </p:grpSpPr>
        <p:sp>
          <p:nvSpPr>
            <p:cNvPr id="8128" name="Google Shape;8128;p56"/>
            <p:cNvSpPr/>
            <p:nvPr/>
          </p:nvSpPr>
          <p:spPr>
            <a:xfrm>
              <a:off x="-13512225" y="4203925"/>
              <a:ext cx="353675" cy="229225"/>
            </a:xfrm>
            <a:custGeom>
              <a:avLst/>
              <a:gdLst/>
              <a:ahLst/>
              <a:cxnLst/>
              <a:rect l="l" t="t" r="r" b="b"/>
              <a:pathLst>
                <a:path w="14147" h="9169" extrusionOk="0">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9" name="Google Shape;8129;p56"/>
            <p:cNvSpPr/>
            <p:nvPr/>
          </p:nvSpPr>
          <p:spPr>
            <a:xfrm>
              <a:off x="-13366525" y="4275600"/>
              <a:ext cx="73275" cy="88225"/>
            </a:xfrm>
            <a:custGeom>
              <a:avLst/>
              <a:gdLst/>
              <a:ahLst/>
              <a:cxnLst/>
              <a:rect l="l" t="t" r="r" b="b"/>
              <a:pathLst>
                <a:path w="2931" h="3529" extrusionOk="0">
                  <a:moveTo>
                    <a:pt x="1" y="0"/>
                  </a:moveTo>
                  <a:lnTo>
                    <a:pt x="1" y="3529"/>
                  </a:lnTo>
                  <a:lnTo>
                    <a:pt x="2931" y="1733"/>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0" name="Google Shape;8130;p56"/>
            <p:cNvSpPr/>
            <p:nvPr/>
          </p:nvSpPr>
          <p:spPr>
            <a:xfrm>
              <a:off x="-13398800" y="4143275"/>
              <a:ext cx="65375" cy="40975"/>
            </a:xfrm>
            <a:custGeom>
              <a:avLst/>
              <a:gdLst/>
              <a:ahLst/>
              <a:cxnLst/>
              <a:rect l="l" t="t" r="r" b="b"/>
              <a:pathLst>
                <a:path w="2615" h="1639" extrusionOk="0">
                  <a:moveTo>
                    <a:pt x="1103" y="1"/>
                  </a:moveTo>
                  <a:lnTo>
                    <a:pt x="0" y="1639"/>
                  </a:lnTo>
                  <a:lnTo>
                    <a:pt x="1512" y="1639"/>
                  </a:lnTo>
                  <a:lnTo>
                    <a:pt x="26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1" name="Google Shape;8131;p56"/>
            <p:cNvSpPr/>
            <p:nvPr/>
          </p:nvSpPr>
          <p:spPr>
            <a:xfrm>
              <a:off x="-13336575" y="4143275"/>
              <a:ext cx="64600" cy="40975"/>
            </a:xfrm>
            <a:custGeom>
              <a:avLst/>
              <a:gdLst/>
              <a:ahLst/>
              <a:cxnLst/>
              <a:rect l="l" t="t" r="r" b="b"/>
              <a:pathLst>
                <a:path w="2584" h="1639" extrusionOk="0">
                  <a:moveTo>
                    <a:pt x="1103" y="1"/>
                  </a:moveTo>
                  <a:lnTo>
                    <a:pt x="0" y="1639"/>
                  </a:lnTo>
                  <a:lnTo>
                    <a:pt x="1481" y="1639"/>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2" name="Google Shape;8132;p56"/>
            <p:cNvSpPr/>
            <p:nvPr/>
          </p:nvSpPr>
          <p:spPr>
            <a:xfrm>
              <a:off x="-13398800" y="4081050"/>
              <a:ext cx="65375" cy="40975"/>
            </a:xfrm>
            <a:custGeom>
              <a:avLst/>
              <a:gdLst/>
              <a:ahLst/>
              <a:cxnLst/>
              <a:rect l="l" t="t" r="r" b="b"/>
              <a:pathLst>
                <a:path w="2615" h="1639" extrusionOk="0">
                  <a:moveTo>
                    <a:pt x="0" y="1"/>
                  </a:moveTo>
                  <a:lnTo>
                    <a:pt x="1103" y="1639"/>
                  </a:lnTo>
                  <a:lnTo>
                    <a:pt x="2615" y="1639"/>
                  </a:lnTo>
                  <a:lnTo>
                    <a:pt x="1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3" name="Google Shape;8133;p56"/>
            <p:cNvSpPr/>
            <p:nvPr/>
          </p:nvSpPr>
          <p:spPr>
            <a:xfrm>
              <a:off x="-13274375" y="4143275"/>
              <a:ext cx="64625" cy="40975"/>
            </a:xfrm>
            <a:custGeom>
              <a:avLst/>
              <a:gdLst/>
              <a:ahLst/>
              <a:cxnLst/>
              <a:rect l="l" t="t" r="r" b="b"/>
              <a:pathLst>
                <a:path w="2585" h="1639" extrusionOk="0">
                  <a:moveTo>
                    <a:pt x="1104" y="1"/>
                  </a:moveTo>
                  <a:lnTo>
                    <a:pt x="1" y="1639"/>
                  </a:lnTo>
                  <a:lnTo>
                    <a:pt x="1482" y="1639"/>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4" name="Google Shape;8134;p56"/>
            <p:cNvSpPr/>
            <p:nvPr/>
          </p:nvSpPr>
          <p:spPr>
            <a:xfrm>
              <a:off x="-13212925" y="4081050"/>
              <a:ext cx="54375" cy="40975"/>
            </a:xfrm>
            <a:custGeom>
              <a:avLst/>
              <a:gdLst/>
              <a:ahLst/>
              <a:cxnLst/>
              <a:rect l="l" t="t" r="r" b="b"/>
              <a:pathLst>
                <a:path w="2175" h="1639" extrusionOk="0">
                  <a:moveTo>
                    <a:pt x="0" y="1"/>
                  </a:moveTo>
                  <a:lnTo>
                    <a:pt x="1103" y="1639"/>
                  </a:lnTo>
                  <a:lnTo>
                    <a:pt x="2174" y="1639"/>
                  </a:lnTo>
                  <a:lnTo>
                    <a:pt x="2174" y="820"/>
                  </a:lnTo>
                  <a:cubicBezTo>
                    <a:pt x="2174" y="347"/>
                    <a:pt x="179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5" name="Google Shape;8135;p56"/>
            <p:cNvSpPr/>
            <p:nvPr/>
          </p:nvSpPr>
          <p:spPr>
            <a:xfrm>
              <a:off x="-13212925" y="4143275"/>
              <a:ext cx="54375" cy="40975"/>
            </a:xfrm>
            <a:custGeom>
              <a:avLst/>
              <a:gdLst/>
              <a:ahLst/>
              <a:cxnLst/>
              <a:rect l="l" t="t" r="r" b="b"/>
              <a:pathLst>
                <a:path w="2175" h="1639" extrusionOk="0">
                  <a:moveTo>
                    <a:pt x="1103" y="1"/>
                  </a:moveTo>
                  <a:lnTo>
                    <a:pt x="0" y="1639"/>
                  </a:lnTo>
                  <a:lnTo>
                    <a:pt x="2174" y="1639"/>
                  </a:ln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6" name="Google Shape;8136;p56"/>
            <p:cNvSpPr/>
            <p:nvPr/>
          </p:nvSpPr>
          <p:spPr>
            <a:xfrm>
              <a:off x="-13274375" y="4081050"/>
              <a:ext cx="64625" cy="40975"/>
            </a:xfrm>
            <a:custGeom>
              <a:avLst/>
              <a:gdLst/>
              <a:ahLst/>
              <a:cxnLst/>
              <a:rect l="l" t="t" r="r" b="b"/>
              <a:pathLst>
                <a:path w="2585" h="1639" extrusionOk="0">
                  <a:moveTo>
                    <a:pt x="1" y="1"/>
                  </a:moveTo>
                  <a:lnTo>
                    <a:pt x="1104" y="1639"/>
                  </a:lnTo>
                  <a:lnTo>
                    <a:pt x="2584" y="163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7" name="Google Shape;8137;p56"/>
            <p:cNvSpPr/>
            <p:nvPr/>
          </p:nvSpPr>
          <p:spPr>
            <a:xfrm>
              <a:off x="-13336575" y="4081050"/>
              <a:ext cx="64600" cy="40975"/>
            </a:xfrm>
            <a:custGeom>
              <a:avLst/>
              <a:gdLst/>
              <a:ahLst/>
              <a:cxnLst/>
              <a:rect l="l" t="t" r="r" b="b"/>
              <a:pathLst>
                <a:path w="2584" h="1639" extrusionOk="0">
                  <a:moveTo>
                    <a:pt x="0" y="1"/>
                  </a:moveTo>
                  <a:lnTo>
                    <a:pt x="1103" y="1639"/>
                  </a:lnTo>
                  <a:lnTo>
                    <a:pt x="2583" y="1639"/>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8" name="Google Shape;8138;p56"/>
            <p:cNvSpPr/>
            <p:nvPr/>
          </p:nvSpPr>
          <p:spPr>
            <a:xfrm>
              <a:off x="-13512225" y="4080275"/>
              <a:ext cx="123675" cy="103200"/>
            </a:xfrm>
            <a:custGeom>
              <a:avLst/>
              <a:gdLst/>
              <a:ahLst/>
              <a:cxnLst/>
              <a:rect l="l" t="t" r="r" b="b"/>
              <a:pathLst>
                <a:path w="4947" h="4128" extrusionOk="0">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9" name="Google Shape;8139;p56"/>
          <p:cNvGrpSpPr/>
          <p:nvPr/>
        </p:nvGrpSpPr>
        <p:grpSpPr>
          <a:xfrm>
            <a:off x="7084956" y="1564572"/>
            <a:ext cx="356196" cy="290379"/>
            <a:chOff x="-11728250" y="3245400"/>
            <a:chExt cx="353650" cy="288275"/>
          </a:xfrm>
        </p:grpSpPr>
        <p:sp>
          <p:nvSpPr>
            <p:cNvPr id="8140" name="Google Shape;8140;p56"/>
            <p:cNvSpPr/>
            <p:nvPr/>
          </p:nvSpPr>
          <p:spPr>
            <a:xfrm>
              <a:off x="-11603025" y="3389725"/>
              <a:ext cx="104775" cy="143950"/>
            </a:xfrm>
            <a:custGeom>
              <a:avLst/>
              <a:gdLst/>
              <a:ahLst/>
              <a:cxnLst/>
              <a:rect l="l" t="t" r="r" b="b"/>
              <a:pathLst>
                <a:path w="4191" h="5758" extrusionOk="0">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1" name="Google Shape;8141;p56"/>
            <p:cNvSpPr/>
            <p:nvPr/>
          </p:nvSpPr>
          <p:spPr>
            <a:xfrm>
              <a:off x="-11647125" y="3246175"/>
              <a:ext cx="86650" cy="133925"/>
            </a:xfrm>
            <a:custGeom>
              <a:avLst/>
              <a:gdLst/>
              <a:ahLst/>
              <a:cxnLst/>
              <a:rect l="l" t="t" r="r" b="b"/>
              <a:pathLst>
                <a:path w="3466" h="5357" extrusionOk="0">
                  <a:moveTo>
                    <a:pt x="3466" y="1"/>
                  </a:moveTo>
                  <a:cubicBezTo>
                    <a:pt x="2205" y="64"/>
                    <a:pt x="1008" y="473"/>
                    <a:pt x="0" y="1135"/>
                  </a:cubicBezTo>
                  <a:lnTo>
                    <a:pt x="2426" y="5356"/>
                  </a:lnTo>
                  <a:cubicBezTo>
                    <a:pt x="2741" y="5167"/>
                    <a:pt x="3056" y="5041"/>
                    <a:pt x="3466" y="50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2" name="Google Shape;8142;p56"/>
            <p:cNvSpPr/>
            <p:nvPr/>
          </p:nvSpPr>
          <p:spPr>
            <a:xfrm>
              <a:off x="-11540025" y="3245400"/>
              <a:ext cx="86675" cy="133900"/>
            </a:xfrm>
            <a:custGeom>
              <a:avLst/>
              <a:gdLst/>
              <a:ahLst/>
              <a:cxnLst/>
              <a:rect l="l" t="t" r="r" b="b"/>
              <a:pathLst>
                <a:path w="3467" h="5356" extrusionOk="0">
                  <a:moveTo>
                    <a:pt x="1" y="0"/>
                  </a:moveTo>
                  <a:lnTo>
                    <a:pt x="1" y="4978"/>
                  </a:lnTo>
                  <a:cubicBezTo>
                    <a:pt x="379" y="5041"/>
                    <a:pt x="725" y="5135"/>
                    <a:pt x="1040" y="5356"/>
                  </a:cubicBezTo>
                  <a:lnTo>
                    <a:pt x="3466" y="1134"/>
                  </a:lnTo>
                  <a:cubicBezTo>
                    <a:pt x="2458" y="473"/>
                    <a:pt x="1261" y="63"/>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3" name="Google Shape;8143;p56"/>
            <p:cNvSpPr/>
            <p:nvPr/>
          </p:nvSpPr>
          <p:spPr>
            <a:xfrm>
              <a:off x="-11498275" y="3285550"/>
              <a:ext cx="123675" cy="160700"/>
            </a:xfrm>
            <a:custGeom>
              <a:avLst/>
              <a:gdLst/>
              <a:ahLst/>
              <a:cxnLst/>
              <a:rect l="l" t="t" r="r" b="b"/>
              <a:pathLst>
                <a:path w="4947" h="6428" extrusionOk="0">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4" name="Google Shape;8144;p56"/>
            <p:cNvSpPr/>
            <p:nvPr/>
          </p:nvSpPr>
          <p:spPr>
            <a:xfrm>
              <a:off x="-11728250" y="3286350"/>
              <a:ext cx="125250" cy="160700"/>
            </a:xfrm>
            <a:custGeom>
              <a:avLst/>
              <a:gdLst/>
              <a:ahLst/>
              <a:cxnLst/>
              <a:rect l="l" t="t" r="r" b="b"/>
              <a:pathLst>
                <a:path w="5010" h="6428" extrusionOk="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5" name="Google Shape;8145;p56"/>
          <p:cNvGrpSpPr/>
          <p:nvPr/>
        </p:nvGrpSpPr>
        <p:grpSpPr>
          <a:xfrm>
            <a:off x="7117464" y="2417211"/>
            <a:ext cx="311804" cy="355451"/>
            <a:chOff x="-11703850" y="4081850"/>
            <a:chExt cx="309575" cy="352875"/>
          </a:xfrm>
        </p:grpSpPr>
        <p:sp>
          <p:nvSpPr>
            <p:cNvPr id="8146" name="Google Shape;8146;p56"/>
            <p:cNvSpPr/>
            <p:nvPr/>
          </p:nvSpPr>
          <p:spPr>
            <a:xfrm>
              <a:off x="-11703850" y="4081850"/>
              <a:ext cx="309575" cy="125250"/>
            </a:xfrm>
            <a:custGeom>
              <a:avLst/>
              <a:gdLst/>
              <a:ahLst/>
              <a:cxnLst/>
              <a:rect l="l" t="t" r="r" b="b"/>
              <a:pathLst>
                <a:path w="12383" h="5010" extrusionOk="0">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7" name="Google Shape;8147;p56"/>
            <p:cNvSpPr/>
            <p:nvPr/>
          </p:nvSpPr>
          <p:spPr>
            <a:xfrm>
              <a:off x="-11622725" y="4288975"/>
              <a:ext cx="144175" cy="63050"/>
            </a:xfrm>
            <a:custGeom>
              <a:avLst/>
              <a:gdLst/>
              <a:ahLst/>
              <a:cxnLst/>
              <a:rect l="l" t="t" r="r" b="b"/>
              <a:pathLst>
                <a:path w="5767" h="2522" extrusionOk="0">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8" name="Google Shape;8148;p56"/>
            <p:cNvSpPr/>
            <p:nvPr/>
          </p:nvSpPr>
          <p:spPr>
            <a:xfrm>
              <a:off x="-11596725" y="4364600"/>
              <a:ext cx="36250" cy="70125"/>
            </a:xfrm>
            <a:custGeom>
              <a:avLst/>
              <a:gdLst/>
              <a:ahLst/>
              <a:cxnLst/>
              <a:rect l="l" t="t" r="r" b="b"/>
              <a:pathLst>
                <a:path w="1450" h="2805" extrusionOk="0">
                  <a:moveTo>
                    <a:pt x="0" y="0"/>
                  </a:moveTo>
                  <a:lnTo>
                    <a:pt x="253" y="2804"/>
                  </a:lnTo>
                  <a:lnTo>
                    <a:pt x="1450" y="2804"/>
                  </a:lnTo>
                  <a:lnTo>
                    <a:pt x="1450" y="284"/>
                  </a:lnTo>
                  <a:cubicBezTo>
                    <a:pt x="883" y="221"/>
                    <a:pt x="410" y="158"/>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9" name="Google Shape;8149;p56"/>
            <p:cNvSpPr/>
            <p:nvPr/>
          </p:nvSpPr>
          <p:spPr>
            <a:xfrm>
              <a:off x="-11540025" y="4364600"/>
              <a:ext cx="37050" cy="70125"/>
            </a:xfrm>
            <a:custGeom>
              <a:avLst/>
              <a:gdLst/>
              <a:ahLst/>
              <a:cxnLst/>
              <a:rect l="l" t="t" r="r" b="b"/>
              <a:pathLst>
                <a:path w="1482" h="2805" extrusionOk="0">
                  <a:moveTo>
                    <a:pt x="1482" y="0"/>
                  </a:moveTo>
                  <a:lnTo>
                    <a:pt x="1482" y="0"/>
                  </a:lnTo>
                  <a:cubicBezTo>
                    <a:pt x="1040" y="126"/>
                    <a:pt x="505" y="221"/>
                    <a:pt x="1" y="221"/>
                  </a:cubicBezTo>
                  <a:lnTo>
                    <a:pt x="1" y="2741"/>
                  </a:lnTo>
                  <a:lnTo>
                    <a:pt x="1198" y="2741"/>
                  </a:lnTo>
                  <a:lnTo>
                    <a:pt x="1198" y="2804"/>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0" name="Google Shape;8150;p56"/>
            <p:cNvSpPr/>
            <p:nvPr/>
          </p:nvSpPr>
          <p:spPr>
            <a:xfrm>
              <a:off x="-11610900" y="4227550"/>
              <a:ext cx="50425" cy="51225"/>
            </a:xfrm>
            <a:custGeom>
              <a:avLst/>
              <a:gdLst/>
              <a:ahLst/>
              <a:cxnLst/>
              <a:rect l="l" t="t" r="r" b="b"/>
              <a:pathLst>
                <a:path w="2017" h="2049" extrusionOk="0">
                  <a:moveTo>
                    <a:pt x="0" y="1"/>
                  </a:moveTo>
                  <a:lnTo>
                    <a:pt x="189" y="2048"/>
                  </a:lnTo>
                  <a:cubicBezTo>
                    <a:pt x="725" y="1859"/>
                    <a:pt x="1355" y="1702"/>
                    <a:pt x="2017" y="1670"/>
                  </a:cubicBezTo>
                  <a:lnTo>
                    <a:pt x="20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1" name="Google Shape;8151;p56"/>
            <p:cNvSpPr/>
            <p:nvPr/>
          </p:nvSpPr>
          <p:spPr>
            <a:xfrm>
              <a:off x="-11540025" y="4228350"/>
              <a:ext cx="50450" cy="51200"/>
            </a:xfrm>
            <a:custGeom>
              <a:avLst/>
              <a:gdLst/>
              <a:ahLst/>
              <a:cxnLst/>
              <a:rect l="l" t="t" r="r" b="b"/>
              <a:pathLst>
                <a:path w="2018" h="2048" extrusionOk="0">
                  <a:moveTo>
                    <a:pt x="1" y="0"/>
                  </a:moveTo>
                  <a:lnTo>
                    <a:pt x="1" y="1670"/>
                  </a:lnTo>
                  <a:cubicBezTo>
                    <a:pt x="694" y="1701"/>
                    <a:pt x="1293" y="1827"/>
                    <a:pt x="1828" y="2048"/>
                  </a:cubicBez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2" name="Google Shape;8152;p56"/>
            <p:cNvSpPr/>
            <p:nvPr/>
          </p:nvSpPr>
          <p:spPr>
            <a:xfrm>
              <a:off x="-11489600" y="4227550"/>
              <a:ext cx="92175" cy="207175"/>
            </a:xfrm>
            <a:custGeom>
              <a:avLst/>
              <a:gdLst/>
              <a:ahLst/>
              <a:cxnLst/>
              <a:rect l="l" t="t" r="r" b="b"/>
              <a:pathLst>
                <a:path w="3687" h="8287" extrusionOk="0">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3" name="Google Shape;8153;p56"/>
            <p:cNvSpPr/>
            <p:nvPr/>
          </p:nvSpPr>
          <p:spPr>
            <a:xfrm>
              <a:off x="-11703850" y="4227550"/>
              <a:ext cx="92175" cy="207175"/>
            </a:xfrm>
            <a:custGeom>
              <a:avLst/>
              <a:gdLst/>
              <a:ahLst/>
              <a:cxnLst/>
              <a:rect l="l" t="t" r="r" b="b"/>
              <a:pathLst>
                <a:path w="3687" h="8287" extrusionOk="0">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4" name="Google Shape;8154;p56"/>
          <p:cNvGrpSpPr/>
          <p:nvPr/>
        </p:nvGrpSpPr>
        <p:grpSpPr>
          <a:xfrm>
            <a:off x="5306120" y="2891364"/>
            <a:ext cx="357002" cy="355451"/>
            <a:chOff x="-9958475" y="3180025"/>
            <a:chExt cx="354450" cy="352875"/>
          </a:xfrm>
        </p:grpSpPr>
        <p:sp>
          <p:nvSpPr>
            <p:cNvPr id="8155" name="Google Shape;8155;p56"/>
            <p:cNvSpPr/>
            <p:nvPr/>
          </p:nvSpPr>
          <p:spPr>
            <a:xfrm>
              <a:off x="-9958475" y="3491125"/>
              <a:ext cx="354450" cy="41775"/>
            </a:xfrm>
            <a:custGeom>
              <a:avLst/>
              <a:gdLst/>
              <a:ahLst/>
              <a:cxnLst/>
              <a:rect l="l" t="t" r="r" b="b"/>
              <a:pathLst>
                <a:path w="14178" h="1671" extrusionOk="0">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6" name="Google Shape;8156;p56"/>
            <p:cNvSpPr/>
            <p:nvPr/>
          </p:nvSpPr>
          <p:spPr>
            <a:xfrm>
              <a:off x="-9958475" y="3180025"/>
              <a:ext cx="354450" cy="42550"/>
            </a:xfrm>
            <a:custGeom>
              <a:avLst/>
              <a:gdLst/>
              <a:ahLst/>
              <a:cxnLst/>
              <a:rect l="l" t="t" r="r" b="b"/>
              <a:pathLst>
                <a:path w="14178" h="1702" extrusionOk="0">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7" name="Google Shape;8157;p56"/>
            <p:cNvSpPr/>
            <p:nvPr/>
          </p:nvSpPr>
          <p:spPr>
            <a:xfrm>
              <a:off x="-9916725" y="3243025"/>
              <a:ext cx="270175" cy="228425"/>
            </a:xfrm>
            <a:custGeom>
              <a:avLst/>
              <a:gdLst/>
              <a:ahLst/>
              <a:cxnLst/>
              <a:rect l="l" t="t" r="r" b="b"/>
              <a:pathLst>
                <a:path w="10807" h="9137" extrusionOk="0">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8" name="Google Shape;8158;p56"/>
          <p:cNvGrpSpPr/>
          <p:nvPr/>
        </p:nvGrpSpPr>
        <p:grpSpPr>
          <a:xfrm>
            <a:off x="5315247" y="3367345"/>
            <a:ext cx="337966" cy="355325"/>
            <a:chOff x="-9949025" y="3615575"/>
            <a:chExt cx="335550" cy="352750"/>
          </a:xfrm>
        </p:grpSpPr>
        <p:sp>
          <p:nvSpPr>
            <p:cNvPr id="8159" name="Google Shape;8159;p56"/>
            <p:cNvSpPr/>
            <p:nvPr/>
          </p:nvSpPr>
          <p:spPr>
            <a:xfrm>
              <a:off x="-9800950" y="3615575"/>
              <a:ext cx="61475" cy="61450"/>
            </a:xfrm>
            <a:custGeom>
              <a:avLst/>
              <a:gdLst/>
              <a:ahLst/>
              <a:cxnLst/>
              <a:rect l="l" t="t" r="r" b="b"/>
              <a:pathLst>
                <a:path w="2459" h="2458" extrusionOk="0">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0" name="Google Shape;8160;p56"/>
            <p:cNvSpPr/>
            <p:nvPr/>
          </p:nvSpPr>
          <p:spPr>
            <a:xfrm>
              <a:off x="-9949025" y="3688650"/>
              <a:ext cx="335550" cy="279675"/>
            </a:xfrm>
            <a:custGeom>
              <a:avLst/>
              <a:gdLst/>
              <a:ahLst/>
              <a:cxnLst/>
              <a:rect l="l" t="t" r="r" b="b"/>
              <a:pathLst>
                <a:path w="13422" h="11187" extrusionOk="0">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1" name="Google Shape;8161;p56"/>
            <p:cNvSpPr/>
            <p:nvPr/>
          </p:nvSpPr>
          <p:spPr>
            <a:xfrm>
              <a:off x="-9947450" y="3657100"/>
              <a:ext cx="106350" cy="50650"/>
            </a:xfrm>
            <a:custGeom>
              <a:avLst/>
              <a:gdLst/>
              <a:ahLst/>
              <a:cxnLst/>
              <a:rect l="l" t="t" r="r" b="b"/>
              <a:pathLst>
                <a:path w="4254" h="2026" extrusionOk="0">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2" name="Google Shape;8162;p56"/>
          <p:cNvGrpSpPr/>
          <p:nvPr/>
        </p:nvGrpSpPr>
        <p:grpSpPr>
          <a:xfrm>
            <a:off x="7950093" y="2890851"/>
            <a:ext cx="360175" cy="358423"/>
            <a:chOff x="-9961625" y="4048175"/>
            <a:chExt cx="357600" cy="355825"/>
          </a:xfrm>
        </p:grpSpPr>
        <p:sp>
          <p:nvSpPr>
            <p:cNvPr id="8163" name="Google Shape;8163;p56"/>
            <p:cNvSpPr/>
            <p:nvPr/>
          </p:nvSpPr>
          <p:spPr>
            <a:xfrm>
              <a:off x="-9958475" y="4048175"/>
              <a:ext cx="64625" cy="62650"/>
            </a:xfrm>
            <a:custGeom>
              <a:avLst/>
              <a:gdLst/>
              <a:ahLst/>
              <a:cxnLst/>
              <a:rect l="l" t="t" r="r" b="b"/>
              <a:pathLst>
                <a:path w="2585" h="2506" extrusionOk="0">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4" name="Google Shape;8164;p56"/>
            <p:cNvSpPr/>
            <p:nvPr/>
          </p:nvSpPr>
          <p:spPr>
            <a:xfrm>
              <a:off x="-9873400" y="4048775"/>
              <a:ext cx="21275" cy="63025"/>
            </a:xfrm>
            <a:custGeom>
              <a:avLst/>
              <a:gdLst/>
              <a:ahLst/>
              <a:cxnLst/>
              <a:rect l="l" t="t" r="r" b="b"/>
              <a:pathLst>
                <a:path w="851" h="2521" extrusionOk="0">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5" name="Google Shape;8165;p56"/>
            <p:cNvSpPr/>
            <p:nvPr/>
          </p:nvSpPr>
          <p:spPr>
            <a:xfrm>
              <a:off x="-9957675" y="4133050"/>
              <a:ext cx="63025" cy="19700"/>
            </a:xfrm>
            <a:custGeom>
              <a:avLst/>
              <a:gdLst/>
              <a:ahLst/>
              <a:cxnLst/>
              <a:rect l="l" t="t" r="r" b="b"/>
              <a:pathLst>
                <a:path w="2521" h="788" extrusionOk="0">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6" name="Google Shape;8166;p56"/>
            <p:cNvSpPr/>
            <p:nvPr/>
          </p:nvSpPr>
          <p:spPr>
            <a:xfrm>
              <a:off x="-9961625" y="4132250"/>
              <a:ext cx="253650" cy="271750"/>
            </a:xfrm>
            <a:custGeom>
              <a:avLst/>
              <a:gdLst/>
              <a:ahLst/>
              <a:cxnLst/>
              <a:rect l="l" t="t" r="r" b="b"/>
              <a:pathLst>
                <a:path w="10146" h="10870" extrusionOk="0">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7" name="Google Shape;8167;p56"/>
            <p:cNvSpPr/>
            <p:nvPr/>
          </p:nvSpPr>
          <p:spPr>
            <a:xfrm>
              <a:off x="-9791500" y="4069250"/>
              <a:ext cx="31550" cy="66175"/>
            </a:xfrm>
            <a:custGeom>
              <a:avLst/>
              <a:gdLst/>
              <a:ahLst/>
              <a:cxnLst/>
              <a:rect l="l" t="t" r="r" b="b"/>
              <a:pathLst>
                <a:path w="1262" h="2647" extrusionOk="0">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8" name="Google Shape;8168;p56"/>
            <p:cNvSpPr/>
            <p:nvPr/>
          </p:nvSpPr>
          <p:spPr>
            <a:xfrm>
              <a:off x="-9740300" y="4049550"/>
              <a:ext cx="136275" cy="268600"/>
            </a:xfrm>
            <a:custGeom>
              <a:avLst/>
              <a:gdLst/>
              <a:ahLst/>
              <a:cxnLst/>
              <a:rect l="l" t="t" r="r" b="b"/>
              <a:pathLst>
                <a:path w="5451" h="10744" extrusionOk="0">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9" name="Google Shape;8169;p56"/>
          <p:cNvGrpSpPr/>
          <p:nvPr/>
        </p:nvGrpSpPr>
        <p:grpSpPr>
          <a:xfrm>
            <a:off x="6636814" y="3366363"/>
            <a:ext cx="364959" cy="357289"/>
            <a:chOff x="-8680950" y="3624225"/>
            <a:chExt cx="362350" cy="354700"/>
          </a:xfrm>
        </p:grpSpPr>
        <p:sp>
          <p:nvSpPr>
            <p:cNvPr id="8170" name="Google Shape;8170;p56"/>
            <p:cNvSpPr/>
            <p:nvPr/>
          </p:nvSpPr>
          <p:spPr>
            <a:xfrm>
              <a:off x="-8512400" y="3686450"/>
              <a:ext cx="130775" cy="129800"/>
            </a:xfrm>
            <a:custGeom>
              <a:avLst/>
              <a:gdLst/>
              <a:ahLst/>
              <a:cxnLst/>
              <a:rect l="l" t="t" r="r" b="b"/>
              <a:pathLst>
                <a:path w="5231" h="5192" extrusionOk="0">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1" name="Google Shape;8171;p56"/>
            <p:cNvSpPr/>
            <p:nvPr/>
          </p:nvSpPr>
          <p:spPr>
            <a:xfrm>
              <a:off x="-8395825" y="3624225"/>
              <a:ext cx="77225" cy="77225"/>
            </a:xfrm>
            <a:custGeom>
              <a:avLst/>
              <a:gdLst/>
              <a:ahLst/>
              <a:cxnLst/>
              <a:rect l="l" t="t" r="r" b="b"/>
              <a:pathLst>
                <a:path w="3089" h="3089" extrusionOk="0">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2" name="Google Shape;8172;p56"/>
            <p:cNvSpPr/>
            <p:nvPr/>
          </p:nvSpPr>
          <p:spPr>
            <a:xfrm>
              <a:off x="-8676125" y="3883875"/>
              <a:ext cx="98375" cy="92925"/>
            </a:xfrm>
            <a:custGeom>
              <a:avLst/>
              <a:gdLst/>
              <a:ahLst/>
              <a:cxnLst/>
              <a:rect l="l" t="t" r="r" b="b"/>
              <a:pathLst>
                <a:path w="3935" h="3717" extrusionOk="0">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3" name="Google Shape;8173;p56"/>
            <p:cNvSpPr/>
            <p:nvPr/>
          </p:nvSpPr>
          <p:spPr>
            <a:xfrm>
              <a:off x="-8680950" y="3708850"/>
              <a:ext cx="282800" cy="270075"/>
            </a:xfrm>
            <a:custGeom>
              <a:avLst/>
              <a:gdLst/>
              <a:ahLst/>
              <a:cxnLst/>
              <a:rect l="l" t="t" r="r" b="b"/>
              <a:pathLst>
                <a:path w="11312" h="10803" extrusionOk="0">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4" name="Google Shape;8174;p56"/>
            <p:cNvSpPr/>
            <p:nvPr/>
          </p:nvSpPr>
          <p:spPr>
            <a:xfrm>
              <a:off x="-8440725" y="3857375"/>
              <a:ext cx="117400" cy="86450"/>
            </a:xfrm>
            <a:custGeom>
              <a:avLst/>
              <a:gdLst/>
              <a:ahLst/>
              <a:cxnLst/>
              <a:rect l="l" t="t" r="r" b="b"/>
              <a:pathLst>
                <a:path w="4696" h="3458" extrusionOk="0">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5" name="Google Shape;8175;p56"/>
            <p:cNvSpPr/>
            <p:nvPr/>
          </p:nvSpPr>
          <p:spPr>
            <a:xfrm>
              <a:off x="-8638400" y="3630725"/>
              <a:ext cx="86650" cy="115625"/>
            </a:xfrm>
            <a:custGeom>
              <a:avLst/>
              <a:gdLst/>
              <a:ahLst/>
              <a:cxnLst/>
              <a:rect l="l" t="t" r="r" b="b"/>
              <a:pathLst>
                <a:path w="3466" h="4625" extrusionOk="0">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6" name="Google Shape;8176;p56"/>
          <p:cNvGrpSpPr/>
          <p:nvPr/>
        </p:nvGrpSpPr>
        <p:grpSpPr>
          <a:xfrm>
            <a:off x="5773058" y="1532024"/>
            <a:ext cx="313365" cy="355476"/>
            <a:chOff x="-13056975" y="3212300"/>
            <a:chExt cx="311125" cy="352900"/>
          </a:xfrm>
        </p:grpSpPr>
        <p:sp>
          <p:nvSpPr>
            <p:cNvPr id="8177" name="Google Shape;8177;p56"/>
            <p:cNvSpPr/>
            <p:nvPr/>
          </p:nvSpPr>
          <p:spPr>
            <a:xfrm>
              <a:off x="-12972700" y="3273750"/>
              <a:ext cx="144950" cy="229225"/>
            </a:xfrm>
            <a:custGeom>
              <a:avLst/>
              <a:gdLst/>
              <a:ahLst/>
              <a:cxnLst/>
              <a:rect l="l" t="t" r="r" b="b"/>
              <a:pathLst>
                <a:path w="5798" h="9169" extrusionOk="0">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8" name="Google Shape;8178;p56"/>
            <p:cNvSpPr/>
            <p:nvPr/>
          </p:nvSpPr>
          <p:spPr>
            <a:xfrm>
              <a:off x="-12808875" y="3212300"/>
              <a:ext cx="63025" cy="278075"/>
            </a:xfrm>
            <a:custGeom>
              <a:avLst/>
              <a:gdLst/>
              <a:ahLst/>
              <a:cxnLst/>
              <a:rect l="l" t="t" r="r" b="b"/>
              <a:pathLst>
                <a:path w="2521" h="11123" extrusionOk="0">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9" name="Google Shape;8179;p56"/>
            <p:cNvSpPr/>
            <p:nvPr/>
          </p:nvSpPr>
          <p:spPr>
            <a:xfrm>
              <a:off x="-13056975" y="3212300"/>
              <a:ext cx="63025" cy="278075"/>
            </a:xfrm>
            <a:custGeom>
              <a:avLst/>
              <a:gdLst/>
              <a:ahLst/>
              <a:cxnLst/>
              <a:rect l="l" t="t" r="r" b="b"/>
              <a:pathLst>
                <a:path w="2521" h="11123" extrusionOk="0">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0" name="Google Shape;8180;p56"/>
            <p:cNvSpPr/>
            <p:nvPr/>
          </p:nvSpPr>
          <p:spPr>
            <a:xfrm>
              <a:off x="-13020750" y="3483250"/>
              <a:ext cx="240250" cy="81950"/>
            </a:xfrm>
            <a:custGeom>
              <a:avLst/>
              <a:gdLst/>
              <a:ahLst/>
              <a:cxnLst/>
              <a:rect l="l" t="t" r="r" b="b"/>
              <a:pathLst>
                <a:path w="9610" h="3278" extrusionOk="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1" name="Google Shape;8181;p56"/>
          <p:cNvGrpSpPr/>
          <p:nvPr/>
        </p:nvGrpSpPr>
        <p:grpSpPr>
          <a:xfrm>
            <a:off x="5750446" y="1972818"/>
            <a:ext cx="358588" cy="355325"/>
            <a:chOff x="-13077450" y="3647075"/>
            <a:chExt cx="356025" cy="352750"/>
          </a:xfrm>
        </p:grpSpPr>
        <p:sp>
          <p:nvSpPr>
            <p:cNvPr id="8182" name="Google Shape;8182;p56"/>
            <p:cNvSpPr/>
            <p:nvPr/>
          </p:nvSpPr>
          <p:spPr>
            <a:xfrm>
              <a:off x="-13014450" y="3708500"/>
              <a:ext cx="104000" cy="145750"/>
            </a:xfrm>
            <a:custGeom>
              <a:avLst/>
              <a:gdLst/>
              <a:ahLst/>
              <a:cxnLst/>
              <a:rect l="l" t="t" r="r" b="b"/>
              <a:pathLst>
                <a:path w="4160" h="5830" extrusionOk="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3" name="Google Shape;8183;p56"/>
            <p:cNvSpPr/>
            <p:nvPr/>
          </p:nvSpPr>
          <p:spPr>
            <a:xfrm>
              <a:off x="-12890800" y="3708500"/>
              <a:ext cx="104775" cy="145750"/>
            </a:xfrm>
            <a:custGeom>
              <a:avLst/>
              <a:gdLst/>
              <a:ahLst/>
              <a:cxnLst/>
              <a:rect l="l" t="t" r="r" b="b"/>
              <a:pathLst>
                <a:path w="4191" h="5830" extrusionOk="0">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4" name="Google Shape;8184;p56"/>
            <p:cNvSpPr/>
            <p:nvPr/>
          </p:nvSpPr>
          <p:spPr>
            <a:xfrm>
              <a:off x="-13077450" y="3647075"/>
              <a:ext cx="356025" cy="352750"/>
            </a:xfrm>
            <a:custGeom>
              <a:avLst/>
              <a:gdLst/>
              <a:ahLst/>
              <a:cxnLst/>
              <a:rect l="l" t="t" r="r" b="b"/>
              <a:pathLst>
                <a:path w="14241" h="14110" extrusionOk="0">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5" name="Google Shape;8185;p56"/>
          <p:cNvGrpSpPr/>
          <p:nvPr/>
        </p:nvGrpSpPr>
        <p:grpSpPr>
          <a:xfrm>
            <a:off x="5761552" y="2416418"/>
            <a:ext cx="357002" cy="357037"/>
            <a:chOff x="-13079025" y="4079475"/>
            <a:chExt cx="354450" cy="354450"/>
          </a:xfrm>
        </p:grpSpPr>
        <p:sp>
          <p:nvSpPr>
            <p:cNvPr id="8186" name="Google Shape;8186;p56"/>
            <p:cNvSpPr/>
            <p:nvPr/>
          </p:nvSpPr>
          <p:spPr>
            <a:xfrm>
              <a:off x="-13004200" y="4079475"/>
              <a:ext cx="207150" cy="63050"/>
            </a:xfrm>
            <a:custGeom>
              <a:avLst/>
              <a:gdLst/>
              <a:ahLst/>
              <a:cxnLst/>
              <a:rect l="l" t="t" r="r" b="b"/>
              <a:pathLst>
                <a:path w="8286" h="2522" extrusionOk="0">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7" name="Google Shape;8187;p56"/>
            <p:cNvSpPr/>
            <p:nvPr/>
          </p:nvSpPr>
          <p:spPr>
            <a:xfrm>
              <a:off x="-13079025" y="4303175"/>
              <a:ext cx="354450" cy="130750"/>
            </a:xfrm>
            <a:custGeom>
              <a:avLst/>
              <a:gdLst/>
              <a:ahLst/>
              <a:cxnLst/>
              <a:rect l="l" t="t" r="r" b="b"/>
              <a:pathLst>
                <a:path w="14178" h="5230" extrusionOk="0">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8" name="Google Shape;8188;p56"/>
            <p:cNvSpPr/>
            <p:nvPr/>
          </p:nvSpPr>
          <p:spPr>
            <a:xfrm>
              <a:off x="-12986875" y="4313400"/>
              <a:ext cx="173300" cy="58300"/>
            </a:xfrm>
            <a:custGeom>
              <a:avLst/>
              <a:gdLst/>
              <a:ahLst/>
              <a:cxnLst/>
              <a:rect l="l" t="t" r="r" b="b"/>
              <a:pathLst>
                <a:path w="6932" h="2332" extrusionOk="0">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9" name="Google Shape;8189;p56"/>
            <p:cNvSpPr/>
            <p:nvPr/>
          </p:nvSpPr>
          <p:spPr>
            <a:xfrm>
              <a:off x="-13004200" y="4143275"/>
              <a:ext cx="206375" cy="166225"/>
            </a:xfrm>
            <a:custGeom>
              <a:avLst/>
              <a:gdLst/>
              <a:ahLst/>
              <a:cxnLst/>
              <a:rect l="l" t="t" r="r" b="b"/>
              <a:pathLst>
                <a:path w="8255" h="6649" extrusionOk="0">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0" name="Google Shape;8190;p56"/>
          <p:cNvGrpSpPr/>
          <p:nvPr/>
        </p:nvGrpSpPr>
        <p:grpSpPr>
          <a:xfrm>
            <a:off x="7534619" y="1532427"/>
            <a:ext cx="356221" cy="354670"/>
            <a:chOff x="-11292700" y="3213875"/>
            <a:chExt cx="353675" cy="352100"/>
          </a:xfrm>
        </p:grpSpPr>
        <p:sp>
          <p:nvSpPr>
            <p:cNvPr id="8191" name="Google Shape;8191;p56"/>
            <p:cNvSpPr/>
            <p:nvPr/>
          </p:nvSpPr>
          <p:spPr>
            <a:xfrm>
              <a:off x="-11178500" y="3213875"/>
              <a:ext cx="124475" cy="124475"/>
            </a:xfrm>
            <a:custGeom>
              <a:avLst/>
              <a:gdLst/>
              <a:ahLst/>
              <a:cxnLst/>
              <a:rect l="l" t="t" r="r" b="b"/>
              <a:pathLst>
                <a:path w="4979" h="4979" extrusionOk="0">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2" name="Google Shape;8192;p56"/>
            <p:cNvSpPr/>
            <p:nvPr/>
          </p:nvSpPr>
          <p:spPr>
            <a:xfrm>
              <a:off x="-11292700" y="3255625"/>
              <a:ext cx="117375" cy="124475"/>
            </a:xfrm>
            <a:custGeom>
              <a:avLst/>
              <a:gdLst/>
              <a:ahLst/>
              <a:cxnLst/>
              <a:rect l="l" t="t" r="r" b="b"/>
              <a:pathLst>
                <a:path w="4695" h="4979" extrusionOk="0">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3" name="Google Shape;8193;p56"/>
            <p:cNvSpPr/>
            <p:nvPr/>
          </p:nvSpPr>
          <p:spPr>
            <a:xfrm>
              <a:off x="-11056425" y="3254850"/>
              <a:ext cx="117400" cy="125250"/>
            </a:xfrm>
            <a:custGeom>
              <a:avLst/>
              <a:gdLst/>
              <a:ahLst/>
              <a:cxnLst/>
              <a:rect l="l" t="t" r="r" b="b"/>
              <a:pathLst>
                <a:path w="4696" h="5010" extrusionOk="0">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4" name="Google Shape;8194;p56"/>
            <p:cNvSpPr/>
            <p:nvPr/>
          </p:nvSpPr>
          <p:spPr>
            <a:xfrm>
              <a:off x="-11209225" y="3503725"/>
              <a:ext cx="188275" cy="62250"/>
            </a:xfrm>
            <a:custGeom>
              <a:avLst/>
              <a:gdLst/>
              <a:ahLst/>
              <a:cxnLst/>
              <a:rect l="l" t="t" r="r" b="b"/>
              <a:pathLst>
                <a:path w="7531" h="2490" extrusionOk="0">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5" name="Google Shape;8195;p56"/>
            <p:cNvSpPr/>
            <p:nvPr/>
          </p:nvSpPr>
          <p:spPr>
            <a:xfrm>
              <a:off x="-11167475" y="3462775"/>
              <a:ext cx="103200" cy="20500"/>
            </a:xfrm>
            <a:custGeom>
              <a:avLst/>
              <a:gdLst/>
              <a:ahLst/>
              <a:cxnLst/>
              <a:rect l="l" t="t" r="r" b="b"/>
              <a:pathLst>
                <a:path w="4128" h="820" extrusionOk="0">
                  <a:moveTo>
                    <a:pt x="1" y="0"/>
                  </a:moveTo>
                  <a:lnTo>
                    <a:pt x="1" y="820"/>
                  </a:lnTo>
                  <a:lnTo>
                    <a:pt x="4128" y="820"/>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6" name="Google Shape;8196;p56"/>
            <p:cNvSpPr/>
            <p:nvPr/>
          </p:nvSpPr>
          <p:spPr>
            <a:xfrm>
              <a:off x="-11213150" y="3344625"/>
              <a:ext cx="141000" cy="97700"/>
            </a:xfrm>
            <a:custGeom>
              <a:avLst/>
              <a:gdLst/>
              <a:ahLst/>
              <a:cxnLst/>
              <a:rect l="l" t="t" r="r" b="b"/>
              <a:pathLst>
                <a:path w="5640" h="3908" extrusionOk="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7" name="Google Shape;8197;p56"/>
            <p:cNvSpPr/>
            <p:nvPr/>
          </p:nvSpPr>
          <p:spPr>
            <a:xfrm>
              <a:off x="-11080825" y="3379275"/>
              <a:ext cx="59100" cy="61475"/>
            </a:xfrm>
            <a:custGeom>
              <a:avLst/>
              <a:gdLst/>
              <a:ahLst/>
              <a:cxnLst/>
              <a:rect l="l" t="t" r="r" b="b"/>
              <a:pathLst>
                <a:path w="2364" h="2459" extrusionOk="0">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8" name="Google Shape;8198;p56"/>
          <p:cNvGrpSpPr/>
          <p:nvPr/>
        </p:nvGrpSpPr>
        <p:grpSpPr>
          <a:xfrm>
            <a:off x="7528677" y="1972365"/>
            <a:ext cx="368106" cy="356232"/>
            <a:chOff x="-11299000" y="3647875"/>
            <a:chExt cx="365475" cy="353650"/>
          </a:xfrm>
        </p:grpSpPr>
        <p:sp>
          <p:nvSpPr>
            <p:cNvPr id="8199" name="Google Shape;8199;p56"/>
            <p:cNvSpPr/>
            <p:nvPr/>
          </p:nvSpPr>
          <p:spPr>
            <a:xfrm>
              <a:off x="-11299000" y="3734700"/>
              <a:ext cx="142575" cy="134325"/>
            </a:xfrm>
            <a:custGeom>
              <a:avLst/>
              <a:gdLst/>
              <a:ahLst/>
              <a:cxnLst/>
              <a:rect l="l" t="t" r="r" b="b"/>
              <a:pathLst>
                <a:path w="5703" h="5373" extrusionOk="0">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0" name="Google Shape;8200;p56"/>
            <p:cNvSpPr/>
            <p:nvPr/>
          </p:nvSpPr>
          <p:spPr>
            <a:xfrm>
              <a:off x="-11076100" y="3734700"/>
              <a:ext cx="142575" cy="134325"/>
            </a:xfrm>
            <a:custGeom>
              <a:avLst/>
              <a:gdLst/>
              <a:ahLst/>
              <a:cxnLst/>
              <a:rect l="l" t="t" r="r" b="b"/>
              <a:pathLst>
                <a:path w="5703" h="5373" extrusionOk="0">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1" name="Google Shape;8201;p56"/>
            <p:cNvSpPr/>
            <p:nvPr/>
          </p:nvSpPr>
          <p:spPr>
            <a:xfrm>
              <a:off x="-11254900" y="3917225"/>
              <a:ext cx="124475" cy="84300"/>
            </a:xfrm>
            <a:custGeom>
              <a:avLst/>
              <a:gdLst/>
              <a:ahLst/>
              <a:cxnLst/>
              <a:rect l="l" t="t" r="r" b="b"/>
              <a:pathLst>
                <a:path w="4979" h="3372" extrusionOk="0">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2" name="Google Shape;8202;p56"/>
            <p:cNvSpPr/>
            <p:nvPr/>
          </p:nvSpPr>
          <p:spPr>
            <a:xfrm>
              <a:off x="-11099725" y="3838475"/>
              <a:ext cx="55150" cy="50425"/>
            </a:xfrm>
            <a:custGeom>
              <a:avLst/>
              <a:gdLst/>
              <a:ahLst/>
              <a:cxnLst/>
              <a:rect l="l" t="t" r="r" b="b"/>
              <a:pathLst>
                <a:path w="2206" h="2017" extrusionOk="0">
                  <a:moveTo>
                    <a:pt x="1197" y="0"/>
                  </a:moveTo>
                  <a:lnTo>
                    <a:pt x="0" y="914"/>
                  </a:lnTo>
                  <a:lnTo>
                    <a:pt x="1323" y="2017"/>
                  </a:lnTo>
                  <a:lnTo>
                    <a:pt x="2205" y="1040"/>
                  </a:lnTo>
                  <a:lnTo>
                    <a:pt x="11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3" name="Google Shape;8203;p56"/>
            <p:cNvSpPr/>
            <p:nvPr/>
          </p:nvSpPr>
          <p:spPr>
            <a:xfrm>
              <a:off x="-11187950" y="3836900"/>
              <a:ext cx="210325" cy="162275"/>
            </a:xfrm>
            <a:custGeom>
              <a:avLst/>
              <a:gdLst/>
              <a:ahLst/>
              <a:cxnLst/>
              <a:rect l="l" t="t" r="r" b="b"/>
              <a:pathLst>
                <a:path w="8413" h="6491" extrusionOk="0">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4" name="Google Shape;8204;p56"/>
            <p:cNvSpPr/>
            <p:nvPr/>
          </p:nvSpPr>
          <p:spPr>
            <a:xfrm>
              <a:off x="-11292700" y="3647875"/>
              <a:ext cx="353675" cy="87450"/>
            </a:xfrm>
            <a:custGeom>
              <a:avLst/>
              <a:gdLst/>
              <a:ahLst/>
              <a:cxnLst/>
              <a:rect l="l" t="t" r="r" b="b"/>
              <a:pathLst>
                <a:path w="14147" h="3498" extrusionOk="0">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5" name="Google Shape;8205;p56"/>
          <p:cNvGrpSpPr/>
          <p:nvPr/>
        </p:nvGrpSpPr>
        <p:grpSpPr>
          <a:xfrm>
            <a:off x="7544139" y="2428316"/>
            <a:ext cx="357808" cy="333240"/>
            <a:chOff x="-11295075" y="4092875"/>
            <a:chExt cx="355250" cy="330825"/>
          </a:xfrm>
        </p:grpSpPr>
        <p:sp>
          <p:nvSpPr>
            <p:cNvPr id="8206" name="Google Shape;8206;p56"/>
            <p:cNvSpPr/>
            <p:nvPr/>
          </p:nvSpPr>
          <p:spPr>
            <a:xfrm>
              <a:off x="-11084775" y="4196825"/>
              <a:ext cx="61475" cy="61475"/>
            </a:xfrm>
            <a:custGeom>
              <a:avLst/>
              <a:gdLst/>
              <a:ahLst/>
              <a:cxnLst/>
              <a:rect l="l" t="t" r="r" b="b"/>
              <a:pathLst>
                <a:path w="2459" h="2459" extrusionOk="0">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7" name="Google Shape;8207;p56"/>
            <p:cNvSpPr/>
            <p:nvPr/>
          </p:nvSpPr>
          <p:spPr>
            <a:xfrm>
              <a:off x="-11080050" y="4092875"/>
              <a:ext cx="140225" cy="269375"/>
            </a:xfrm>
            <a:custGeom>
              <a:avLst/>
              <a:gdLst/>
              <a:ahLst/>
              <a:cxnLst/>
              <a:rect l="l" t="t" r="r" b="b"/>
              <a:pathLst>
                <a:path w="5609" h="10775" extrusionOk="0">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8" name="Google Shape;8208;p56"/>
            <p:cNvSpPr/>
            <p:nvPr/>
          </p:nvSpPr>
          <p:spPr>
            <a:xfrm>
              <a:off x="-11230475" y="4320500"/>
              <a:ext cx="103975" cy="103200"/>
            </a:xfrm>
            <a:custGeom>
              <a:avLst/>
              <a:gdLst/>
              <a:ahLst/>
              <a:cxnLst/>
              <a:rect l="l" t="t" r="r" b="b"/>
              <a:pathLst>
                <a:path w="4159" h="4128" extrusionOk="0">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9" name="Google Shape;8209;p56"/>
            <p:cNvSpPr/>
            <p:nvPr/>
          </p:nvSpPr>
          <p:spPr>
            <a:xfrm>
              <a:off x="-11210000" y="4113350"/>
              <a:ext cx="137850" cy="226075"/>
            </a:xfrm>
            <a:custGeom>
              <a:avLst/>
              <a:gdLst/>
              <a:ahLst/>
              <a:cxnLst/>
              <a:rect l="l" t="t" r="r" b="b"/>
              <a:pathLst>
                <a:path w="5514" h="9043" extrusionOk="0">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0" name="Google Shape;8210;p56"/>
            <p:cNvSpPr/>
            <p:nvPr/>
          </p:nvSpPr>
          <p:spPr>
            <a:xfrm>
              <a:off x="-11295075" y="4153525"/>
              <a:ext cx="89825" cy="145725"/>
            </a:xfrm>
            <a:custGeom>
              <a:avLst/>
              <a:gdLst/>
              <a:ahLst/>
              <a:cxnLst/>
              <a:rect l="l" t="t" r="r" b="b"/>
              <a:pathLst>
                <a:path w="3593" h="5829" extrusionOk="0">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1" name="Google Shape;8211;p56"/>
          <p:cNvGrpSpPr/>
          <p:nvPr/>
        </p:nvGrpSpPr>
        <p:grpSpPr>
          <a:xfrm>
            <a:off x="5769739" y="2891364"/>
            <a:ext cx="312585" cy="355451"/>
            <a:chOff x="-9500075" y="3180800"/>
            <a:chExt cx="310350" cy="352875"/>
          </a:xfrm>
        </p:grpSpPr>
        <p:sp>
          <p:nvSpPr>
            <p:cNvPr id="8212" name="Google Shape;8212;p56"/>
            <p:cNvSpPr/>
            <p:nvPr/>
          </p:nvSpPr>
          <p:spPr>
            <a:xfrm>
              <a:off x="-9429175" y="3332825"/>
              <a:ext cx="82725" cy="55150"/>
            </a:xfrm>
            <a:custGeom>
              <a:avLst/>
              <a:gdLst/>
              <a:ahLst/>
              <a:cxnLst/>
              <a:rect l="l" t="t" r="r" b="b"/>
              <a:pathLst>
                <a:path w="3309" h="2206" extrusionOk="0">
                  <a:moveTo>
                    <a:pt x="1670" y="0"/>
                  </a:moveTo>
                  <a:lnTo>
                    <a:pt x="0" y="2205"/>
                  </a:lnTo>
                  <a:lnTo>
                    <a:pt x="3308" y="2205"/>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3" name="Google Shape;8213;p56"/>
            <p:cNvSpPr/>
            <p:nvPr/>
          </p:nvSpPr>
          <p:spPr>
            <a:xfrm>
              <a:off x="-9335450" y="3274525"/>
              <a:ext cx="19700" cy="19725"/>
            </a:xfrm>
            <a:custGeom>
              <a:avLst/>
              <a:gdLst/>
              <a:ahLst/>
              <a:cxnLst/>
              <a:rect l="l" t="t" r="r" b="b"/>
              <a:pathLst>
                <a:path w="788" h="789" extrusionOk="0">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4" name="Google Shape;8214;p56"/>
            <p:cNvSpPr/>
            <p:nvPr/>
          </p:nvSpPr>
          <p:spPr>
            <a:xfrm>
              <a:off x="-9330725" y="3351725"/>
              <a:ext cx="62250" cy="36250"/>
            </a:xfrm>
            <a:custGeom>
              <a:avLst/>
              <a:gdLst/>
              <a:ahLst/>
              <a:cxnLst/>
              <a:rect l="l" t="t" r="r" b="b"/>
              <a:pathLst>
                <a:path w="2490" h="1450" extrusionOk="0">
                  <a:moveTo>
                    <a:pt x="1040" y="0"/>
                  </a:moveTo>
                  <a:lnTo>
                    <a:pt x="0" y="977"/>
                  </a:lnTo>
                  <a:lnTo>
                    <a:pt x="410" y="1449"/>
                  </a:lnTo>
                  <a:lnTo>
                    <a:pt x="2489" y="1449"/>
                  </a:ln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5" name="Google Shape;8215;p56"/>
            <p:cNvSpPr/>
            <p:nvPr/>
          </p:nvSpPr>
          <p:spPr>
            <a:xfrm>
              <a:off x="-9440200" y="3220975"/>
              <a:ext cx="186675" cy="152025"/>
            </a:xfrm>
            <a:custGeom>
              <a:avLst/>
              <a:gdLst/>
              <a:ahLst/>
              <a:cxnLst/>
              <a:rect l="l" t="t" r="r" b="b"/>
              <a:pathLst>
                <a:path w="7467" h="6081" extrusionOk="0">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6" name="Google Shape;8216;p56"/>
            <p:cNvSpPr/>
            <p:nvPr/>
          </p:nvSpPr>
          <p:spPr>
            <a:xfrm>
              <a:off x="-9500075" y="3222550"/>
              <a:ext cx="310350" cy="228425"/>
            </a:xfrm>
            <a:custGeom>
              <a:avLst/>
              <a:gdLst/>
              <a:ahLst/>
              <a:cxnLst/>
              <a:rect l="l" t="t" r="r" b="b"/>
              <a:pathLst>
                <a:path w="12414" h="9137" extrusionOk="0">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7" name="Google Shape;8217;p56"/>
            <p:cNvSpPr/>
            <p:nvPr/>
          </p:nvSpPr>
          <p:spPr>
            <a:xfrm>
              <a:off x="-9398475" y="3180800"/>
              <a:ext cx="103200" cy="21300"/>
            </a:xfrm>
            <a:custGeom>
              <a:avLst/>
              <a:gdLst/>
              <a:ahLst/>
              <a:cxnLst/>
              <a:rect l="l" t="t" r="r" b="b"/>
              <a:pathLst>
                <a:path w="4128" h="852" extrusionOk="0">
                  <a:moveTo>
                    <a:pt x="820" y="1"/>
                  </a:moveTo>
                  <a:cubicBezTo>
                    <a:pt x="347" y="1"/>
                    <a:pt x="1" y="379"/>
                    <a:pt x="1" y="851"/>
                  </a:cubicBezTo>
                  <a:lnTo>
                    <a:pt x="4128" y="851"/>
                  </a:lnTo>
                  <a:cubicBezTo>
                    <a:pt x="4128" y="379"/>
                    <a:pt x="3781"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8" name="Google Shape;8218;p56"/>
            <p:cNvSpPr/>
            <p:nvPr/>
          </p:nvSpPr>
          <p:spPr>
            <a:xfrm>
              <a:off x="-9460700" y="3471450"/>
              <a:ext cx="41775" cy="62225"/>
            </a:xfrm>
            <a:custGeom>
              <a:avLst/>
              <a:gdLst/>
              <a:ahLst/>
              <a:cxnLst/>
              <a:rect l="l" t="t" r="r" b="b"/>
              <a:pathLst>
                <a:path w="1671" h="2489" extrusionOk="0">
                  <a:moveTo>
                    <a:pt x="1" y="0"/>
                  </a:moveTo>
                  <a:lnTo>
                    <a:pt x="1" y="1670"/>
                  </a:lnTo>
                  <a:cubicBezTo>
                    <a:pt x="1" y="2142"/>
                    <a:pt x="347" y="2489"/>
                    <a:pt x="820" y="2489"/>
                  </a:cubicBezTo>
                  <a:cubicBezTo>
                    <a:pt x="1293" y="2489"/>
                    <a:pt x="1671" y="2142"/>
                    <a:pt x="1671" y="1670"/>
                  </a:cubicBez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9" name="Google Shape;8219;p56"/>
            <p:cNvSpPr/>
            <p:nvPr/>
          </p:nvSpPr>
          <p:spPr>
            <a:xfrm>
              <a:off x="-9274800" y="3471450"/>
              <a:ext cx="41750" cy="62225"/>
            </a:xfrm>
            <a:custGeom>
              <a:avLst/>
              <a:gdLst/>
              <a:ahLst/>
              <a:cxnLst/>
              <a:rect l="l" t="t" r="r" b="b"/>
              <a:pathLst>
                <a:path w="1670" h="2489" extrusionOk="0">
                  <a:moveTo>
                    <a:pt x="0" y="0"/>
                  </a:moveTo>
                  <a:lnTo>
                    <a:pt x="0" y="1670"/>
                  </a:lnTo>
                  <a:cubicBezTo>
                    <a:pt x="0" y="2142"/>
                    <a:pt x="378" y="2489"/>
                    <a:pt x="851" y="2489"/>
                  </a:cubicBezTo>
                  <a:cubicBezTo>
                    <a:pt x="1323" y="2489"/>
                    <a:pt x="1670" y="2142"/>
                    <a:pt x="1670" y="1670"/>
                  </a:cubicBez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0" name="Google Shape;8220;p56"/>
            <p:cNvSpPr/>
            <p:nvPr/>
          </p:nvSpPr>
          <p:spPr>
            <a:xfrm>
              <a:off x="-9398475" y="3471450"/>
              <a:ext cx="103200" cy="20500"/>
            </a:xfrm>
            <a:custGeom>
              <a:avLst/>
              <a:gdLst/>
              <a:ahLst/>
              <a:cxnLst/>
              <a:rect l="l" t="t" r="r" b="b"/>
              <a:pathLst>
                <a:path w="4128" h="820" extrusionOk="0">
                  <a:moveTo>
                    <a:pt x="1" y="0"/>
                  </a:moveTo>
                  <a:lnTo>
                    <a:pt x="1" y="819"/>
                  </a:lnTo>
                  <a:lnTo>
                    <a:pt x="4128" y="819"/>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1" name="Google Shape;8221;p56"/>
          <p:cNvGrpSpPr/>
          <p:nvPr/>
        </p:nvGrpSpPr>
        <p:grpSpPr>
          <a:xfrm>
            <a:off x="5747530" y="3366879"/>
            <a:ext cx="356221" cy="356257"/>
            <a:chOff x="-9523700" y="3614000"/>
            <a:chExt cx="353675" cy="353675"/>
          </a:xfrm>
        </p:grpSpPr>
        <p:sp>
          <p:nvSpPr>
            <p:cNvPr id="8222" name="Google Shape;8222;p56"/>
            <p:cNvSpPr/>
            <p:nvPr/>
          </p:nvSpPr>
          <p:spPr>
            <a:xfrm>
              <a:off x="-95237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3" name="Google Shape;8223;p56"/>
            <p:cNvSpPr/>
            <p:nvPr/>
          </p:nvSpPr>
          <p:spPr>
            <a:xfrm>
              <a:off x="-9515825" y="3656525"/>
              <a:ext cx="116600" cy="195350"/>
            </a:xfrm>
            <a:custGeom>
              <a:avLst/>
              <a:gdLst/>
              <a:ahLst/>
              <a:cxnLst/>
              <a:rect l="l" t="t" r="r" b="b"/>
              <a:pathLst>
                <a:path w="4664" h="7814" extrusionOk="0">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4" name="Google Shape;8224;p56"/>
            <p:cNvSpPr/>
            <p:nvPr/>
          </p:nvSpPr>
          <p:spPr>
            <a:xfrm>
              <a:off x="-9481175" y="3614000"/>
              <a:ext cx="80375" cy="37050"/>
            </a:xfrm>
            <a:custGeom>
              <a:avLst/>
              <a:gdLst/>
              <a:ahLst/>
              <a:cxnLst/>
              <a:rect l="l" t="t" r="r" b="b"/>
              <a:pathLst>
                <a:path w="3215" h="1482" extrusionOk="0">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5" name="Google Shape;8225;p56"/>
            <p:cNvSpPr/>
            <p:nvPr/>
          </p:nvSpPr>
          <p:spPr>
            <a:xfrm>
              <a:off x="-92945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6" name="Google Shape;8226;p56"/>
            <p:cNvSpPr/>
            <p:nvPr/>
          </p:nvSpPr>
          <p:spPr>
            <a:xfrm>
              <a:off x="-9294500" y="3656525"/>
              <a:ext cx="116600" cy="195350"/>
            </a:xfrm>
            <a:custGeom>
              <a:avLst/>
              <a:gdLst/>
              <a:ahLst/>
              <a:cxnLst/>
              <a:rect l="l" t="t" r="r" b="b"/>
              <a:pathLst>
                <a:path w="4664" h="7814" extrusionOk="0">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7" name="Google Shape;8227;p56"/>
            <p:cNvSpPr/>
            <p:nvPr/>
          </p:nvSpPr>
          <p:spPr>
            <a:xfrm>
              <a:off x="-9294500" y="3615575"/>
              <a:ext cx="81150" cy="36250"/>
            </a:xfrm>
            <a:custGeom>
              <a:avLst/>
              <a:gdLst/>
              <a:ahLst/>
              <a:cxnLst/>
              <a:rect l="l" t="t" r="r" b="b"/>
              <a:pathLst>
                <a:path w="3246" h="1450" extrusionOk="0">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8" name="Google Shape;8228;p56"/>
            <p:cNvSpPr/>
            <p:nvPr/>
          </p:nvSpPr>
          <p:spPr>
            <a:xfrm>
              <a:off x="-9378775" y="3822725"/>
              <a:ext cx="63025" cy="41750"/>
            </a:xfrm>
            <a:custGeom>
              <a:avLst/>
              <a:gdLst/>
              <a:ahLst/>
              <a:cxnLst/>
              <a:rect l="l" t="t" r="r" b="b"/>
              <a:pathLst>
                <a:path w="2521" h="1670" extrusionOk="0">
                  <a:moveTo>
                    <a:pt x="0" y="0"/>
                  </a:moveTo>
                  <a:lnTo>
                    <a:pt x="0" y="1670"/>
                  </a:lnTo>
                  <a:lnTo>
                    <a:pt x="2521" y="1670"/>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9" name="Google Shape;8229;p56"/>
            <p:cNvSpPr/>
            <p:nvPr/>
          </p:nvSpPr>
          <p:spPr>
            <a:xfrm>
              <a:off x="-9336250" y="3739225"/>
              <a:ext cx="21300" cy="63050"/>
            </a:xfrm>
            <a:custGeom>
              <a:avLst/>
              <a:gdLst/>
              <a:ahLst/>
              <a:cxnLst/>
              <a:rect l="l" t="t" r="r" b="b"/>
              <a:pathLst>
                <a:path w="852" h="2522" extrusionOk="0">
                  <a:moveTo>
                    <a:pt x="1" y="1"/>
                  </a:moveTo>
                  <a:lnTo>
                    <a:pt x="1" y="2521"/>
                  </a:lnTo>
                  <a:lnTo>
                    <a:pt x="851" y="2521"/>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0" name="Google Shape;8230;p56"/>
            <p:cNvSpPr/>
            <p:nvPr/>
          </p:nvSpPr>
          <p:spPr>
            <a:xfrm>
              <a:off x="-9378775" y="3739225"/>
              <a:ext cx="20500" cy="63050"/>
            </a:xfrm>
            <a:custGeom>
              <a:avLst/>
              <a:gdLst/>
              <a:ahLst/>
              <a:cxnLst/>
              <a:rect l="l" t="t" r="r" b="b"/>
              <a:pathLst>
                <a:path w="820" h="2522" extrusionOk="0">
                  <a:moveTo>
                    <a:pt x="0" y="1"/>
                  </a:moveTo>
                  <a:lnTo>
                    <a:pt x="0" y="2521"/>
                  </a:lnTo>
                  <a:lnTo>
                    <a:pt x="820" y="2521"/>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1" name="Google Shape;8231;p56"/>
          <p:cNvGrpSpPr/>
          <p:nvPr/>
        </p:nvGrpSpPr>
        <p:grpSpPr>
          <a:xfrm>
            <a:off x="7532481" y="3389521"/>
            <a:ext cx="356221" cy="354670"/>
            <a:chOff x="-9523700" y="4049550"/>
            <a:chExt cx="353675" cy="352100"/>
          </a:xfrm>
        </p:grpSpPr>
        <p:sp>
          <p:nvSpPr>
            <p:cNvPr id="8232" name="Google Shape;8232;p56"/>
            <p:cNvSpPr/>
            <p:nvPr/>
          </p:nvSpPr>
          <p:spPr>
            <a:xfrm>
              <a:off x="-9523700" y="4049550"/>
              <a:ext cx="82725" cy="82725"/>
            </a:xfrm>
            <a:custGeom>
              <a:avLst/>
              <a:gdLst/>
              <a:ahLst/>
              <a:cxnLst/>
              <a:rect l="l" t="t" r="r" b="b"/>
              <a:pathLst>
                <a:path w="3309" h="3309" extrusionOk="0">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3" name="Google Shape;8233;p56"/>
            <p:cNvSpPr/>
            <p:nvPr/>
          </p:nvSpPr>
          <p:spPr>
            <a:xfrm>
              <a:off x="-9523700" y="4148800"/>
              <a:ext cx="82725" cy="252850"/>
            </a:xfrm>
            <a:custGeom>
              <a:avLst/>
              <a:gdLst/>
              <a:ahLst/>
              <a:cxnLst/>
              <a:rect l="l" t="t" r="r" b="b"/>
              <a:pathLst>
                <a:path w="3309" h="10114" extrusionOk="0">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4" name="Google Shape;8234;p56"/>
            <p:cNvSpPr/>
            <p:nvPr/>
          </p:nvSpPr>
          <p:spPr>
            <a:xfrm>
              <a:off x="-9252750" y="4049550"/>
              <a:ext cx="82725" cy="82725"/>
            </a:xfrm>
            <a:custGeom>
              <a:avLst/>
              <a:gdLst/>
              <a:ahLst/>
              <a:cxnLst/>
              <a:rect l="l" t="t" r="r" b="b"/>
              <a:pathLst>
                <a:path w="3309" h="3309" extrusionOk="0">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5" name="Google Shape;8235;p56"/>
            <p:cNvSpPr/>
            <p:nvPr/>
          </p:nvSpPr>
          <p:spPr>
            <a:xfrm>
              <a:off x="-9252750" y="4148800"/>
              <a:ext cx="82725" cy="252850"/>
            </a:xfrm>
            <a:custGeom>
              <a:avLst/>
              <a:gdLst/>
              <a:ahLst/>
              <a:cxnLst/>
              <a:rect l="l" t="t" r="r" b="b"/>
              <a:pathLst>
                <a:path w="3309" h="10114" extrusionOk="0">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6" name="Google Shape;8236;p56"/>
            <p:cNvSpPr/>
            <p:nvPr/>
          </p:nvSpPr>
          <p:spPr>
            <a:xfrm>
              <a:off x="-9440200" y="4214950"/>
              <a:ext cx="187475" cy="167000"/>
            </a:xfrm>
            <a:custGeom>
              <a:avLst/>
              <a:gdLst/>
              <a:ahLst/>
              <a:cxnLst/>
              <a:rect l="l" t="t" r="r" b="b"/>
              <a:pathLst>
                <a:path w="7499" h="6680" extrusionOk="0">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7" name="Google Shape;8237;p56"/>
            <p:cNvSpPr/>
            <p:nvPr/>
          </p:nvSpPr>
          <p:spPr>
            <a:xfrm>
              <a:off x="-9393750" y="4214950"/>
              <a:ext cx="93750" cy="104000"/>
            </a:xfrm>
            <a:custGeom>
              <a:avLst/>
              <a:gdLst/>
              <a:ahLst/>
              <a:cxnLst/>
              <a:rect l="l" t="t" r="r" b="b"/>
              <a:pathLst>
                <a:path w="3750" h="4160" extrusionOk="0">
                  <a:moveTo>
                    <a:pt x="1828" y="1"/>
                  </a:moveTo>
                  <a:lnTo>
                    <a:pt x="1" y="4159"/>
                  </a:lnTo>
                  <a:lnTo>
                    <a:pt x="3750" y="4159"/>
                  </a:lnTo>
                  <a:lnTo>
                    <a:pt x="1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8" name="Google Shape;8238;p56"/>
            <p:cNvSpPr/>
            <p:nvPr/>
          </p:nvSpPr>
          <p:spPr>
            <a:xfrm>
              <a:off x="-9440200" y="4140125"/>
              <a:ext cx="187475" cy="32325"/>
            </a:xfrm>
            <a:custGeom>
              <a:avLst/>
              <a:gdLst/>
              <a:ahLst/>
              <a:cxnLst/>
              <a:rect l="l" t="t" r="r" b="b"/>
              <a:pathLst>
                <a:path w="7499" h="1293" extrusionOk="0">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9" name="Google Shape;8239;p56"/>
          <p:cNvGrpSpPr/>
          <p:nvPr/>
        </p:nvGrpSpPr>
        <p:grpSpPr>
          <a:xfrm>
            <a:off x="7088596" y="3389494"/>
            <a:ext cx="357002" cy="311029"/>
            <a:chOff x="-8209150" y="3659675"/>
            <a:chExt cx="354450" cy="308775"/>
          </a:xfrm>
        </p:grpSpPr>
        <p:sp>
          <p:nvSpPr>
            <p:cNvPr id="8240" name="Google Shape;8240;p56"/>
            <p:cNvSpPr/>
            <p:nvPr/>
          </p:nvSpPr>
          <p:spPr>
            <a:xfrm>
              <a:off x="-8209150" y="3907775"/>
              <a:ext cx="353675" cy="60675"/>
            </a:xfrm>
            <a:custGeom>
              <a:avLst/>
              <a:gdLst/>
              <a:ahLst/>
              <a:cxnLst/>
              <a:rect l="l" t="t" r="r" b="b"/>
              <a:pathLst>
                <a:path w="14147" h="2427" extrusionOk="0">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1" name="Google Shape;8241;p56"/>
            <p:cNvSpPr/>
            <p:nvPr/>
          </p:nvSpPr>
          <p:spPr>
            <a:xfrm>
              <a:off x="-8188675" y="3825075"/>
              <a:ext cx="311125" cy="63050"/>
            </a:xfrm>
            <a:custGeom>
              <a:avLst/>
              <a:gdLst/>
              <a:ahLst/>
              <a:cxnLst/>
              <a:rect l="l" t="t" r="r" b="b"/>
              <a:pathLst>
                <a:path w="12445" h="2522" extrusionOk="0">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2" name="Google Shape;8242;p56"/>
            <p:cNvSpPr/>
            <p:nvPr/>
          </p:nvSpPr>
          <p:spPr>
            <a:xfrm>
              <a:off x="-7913800" y="3743175"/>
              <a:ext cx="59100" cy="62250"/>
            </a:xfrm>
            <a:custGeom>
              <a:avLst/>
              <a:gdLst/>
              <a:ahLst/>
              <a:cxnLst/>
              <a:rect l="l" t="t" r="r" b="b"/>
              <a:pathLst>
                <a:path w="2364" h="2490" extrusionOk="0">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3" name="Google Shape;8243;p56"/>
            <p:cNvSpPr/>
            <p:nvPr/>
          </p:nvSpPr>
          <p:spPr>
            <a:xfrm>
              <a:off x="-8105975" y="3659675"/>
              <a:ext cx="185125" cy="145750"/>
            </a:xfrm>
            <a:custGeom>
              <a:avLst/>
              <a:gdLst/>
              <a:ahLst/>
              <a:cxnLst/>
              <a:rect l="l" t="t" r="r" b="b"/>
              <a:pathLst>
                <a:path w="7405" h="5830" extrusionOk="0">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4" name="Google Shape;8244;p56"/>
            <p:cNvSpPr/>
            <p:nvPr/>
          </p:nvSpPr>
          <p:spPr>
            <a:xfrm>
              <a:off x="-8168975" y="3700625"/>
              <a:ext cx="91375" cy="104000"/>
            </a:xfrm>
            <a:custGeom>
              <a:avLst/>
              <a:gdLst/>
              <a:ahLst/>
              <a:cxnLst/>
              <a:rect l="l" t="t" r="r" b="b"/>
              <a:pathLst>
                <a:path w="3655" h="4160" extrusionOk="0">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5" name="Google Shape;8245;p56"/>
            <p:cNvSpPr/>
            <p:nvPr/>
          </p:nvSpPr>
          <p:spPr>
            <a:xfrm>
              <a:off x="-8209150" y="3742375"/>
              <a:ext cx="50425" cy="61475"/>
            </a:xfrm>
            <a:custGeom>
              <a:avLst/>
              <a:gdLst/>
              <a:ahLst/>
              <a:cxnLst/>
              <a:rect l="l" t="t" r="r" b="b"/>
              <a:pathLst>
                <a:path w="2017" h="2459" extrusionOk="0">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6" name="Google Shape;8246;p56"/>
          <p:cNvGrpSpPr/>
          <p:nvPr/>
        </p:nvGrpSpPr>
        <p:grpSpPr>
          <a:xfrm>
            <a:off x="6202157" y="2418407"/>
            <a:ext cx="356221" cy="353059"/>
            <a:chOff x="-12643475" y="4081850"/>
            <a:chExt cx="353675" cy="350500"/>
          </a:xfrm>
        </p:grpSpPr>
        <p:sp>
          <p:nvSpPr>
            <p:cNvPr id="8247" name="Google Shape;8247;p56"/>
            <p:cNvSpPr/>
            <p:nvPr/>
          </p:nvSpPr>
          <p:spPr>
            <a:xfrm>
              <a:off x="-12552125" y="4262400"/>
              <a:ext cx="22875" cy="20125"/>
            </a:xfrm>
            <a:custGeom>
              <a:avLst/>
              <a:gdLst/>
              <a:ahLst/>
              <a:cxnLst/>
              <a:rect l="l" t="t" r="r" b="b"/>
              <a:pathLst>
                <a:path w="915" h="805" extrusionOk="0">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8" name="Google Shape;8248;p56"/>
            <p:cNvSpPr/>
            <p:nvPr/>
          </p:nvSpPr>
          <p:spPr>
            <a:xfrm>
              <a:off x="-12480450" y="4241725"/>
              <a:ext cx="69350" cy="47275"/>
            </a:xfrm>
            <a:custGeom>
              <a:avLst/>
              <a:gdLst/>
              <a:ahLst/>
              <a:cxnLst/>
              <a:rect l="l" t="t" r="r" b="b"/>
              <a:pathLst>
                <a:path w="2774" h="1891" extrusionOk="0">
                  <a:moveTo>
                    <a:pt x="568" y="1"/>
                  </a:moveTo>
                  <a:lnTo>
                    <a:pt x="1" y="568"/>
                  </a:lnTo>
                  <a:lnTo>
                    <a:pt x="2206" y="1891"/>
                  </a:lnTo>
                  <a:lnTo>
                    <a:pt x="2773" y="1324"/>
                  </a:lnTo>
                  <a:lnTo>
                    <a:pt x="5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9" name="Google Shape;8249;p56"/>
            <p:cNvSpPr/>
            <p:nvPr/>
          </p:nvSpPr>
          <p:spPr>
            <a:xfrm>
              <a:off x="-12643475" y="4081850"/>
              <a:ext cx="353675" cy="350500"/>
            </a:xfrm>
            <a:custGeom>
              <a:avLst/>
              <a:gdLst/>
              <a:ahLst/>
              <a:cxnLst/>
              <a:rect l="l" t="t" r="r" b="b"/>
              <a:pathLst>
                <a:path w="14147" h="14020" extrusionOk="0">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0" name="Google Shape;8250;p56"/>
            <p:cNvSpPr/>
            <p:nvPr/>
          </p:nvSpPr>
          <p:spPr>
            <a:xfrm>
              <a:off x="-12493050" y="4319900"/>
              <a:ext cx="22875" cy="20900"/>
            </a:xfrm>
            <a:custGeom>
              <a:avLst/>
              <a:gdLst/>
              <a:ahLst/>
              <a:cxnLst/>
              <a:rect l="l" t="t" r="r" b="b"/>
              <a:pathLst>
                <a:path w="915" h="836" extrusionOk="0">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51" name="Google Shape;8251;p56"/>
          <p:cNvSpPr/>
          <p:nvPr/>
        </p:nvSpPr>
        <p:spPr>
          <a:xfrm>
            <a:off x="8015262" y="1973047"/>
            <a:ext cx="273732" cy="354519"/>
          </a:xfrm>
          <a:custGeom>
            <a:avLst/>
            <a:gdLst/>
            <a:ahLst/>
            <a:cxnLst/>
            <a:rect l="l" t="t" r="r" b="b"/>
            <a:pathLst>
              <a:path w="10871" h="14078" extrusionOk="0">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52" name="Google Shape;8252;p56"/>
          <p:cNvGrpSpPr/>
          <p:nvPr/>
        </p:nvGrpSpPr>
        <p:grpSpPr>
          <a:xfrm>
            <a:off x="7984757" y="2428316"/>
            <a:ext cx="356221" cy="333240"/>
            <a:chOff x="-10858725" y="4092875"/>
            <a:chExt cx="353675" cy="330825"/>
          </a:xfrm>
        </p:grpSpPr>
        <p:sp>
          <p:nvSpPr>
            <p:cNvPr id="8253" name="Google Shape;8253;p56"/>
            <p:cNvSpPr/>
            <p:nvPr/>
          </p:nvSpPr>
          <p:spPr>
            <a:xfrm>
              <a:off x="-10795700" y="42370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4" name="Google Shape;8254;p56"/>
            <p:cNvSpPr/>
            <p:nvPr/>
          </p:nvSpPr>
          <p:spPr>
            <a:xfrm>
              <a:off x="-10713000" y="41543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5" name="Google Shape;8255;p56"/>
            <p:cNvSpPr/>
            <p:nvPr/>
          </p:nvSpPr>
          <p:spPr>
            <a:xfrm>
              <a:off x="-10713000" y="4320500"/>
              <a:ext cx="41750" cy="40975"/>
            </a:xfrm>
            <a:custGeom>
              <a:avLst/>
              <a:gdLst/>
              <a:ahLst/>
              <a:cxnLst/>
              <a:rect l="l" t="t" r="r" b="b"/>
              <a:pathLst>
                <a:path w="1670" h="1639" extrusionOk="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6" name="Google Shape;8256;p56"/>
            <p:cNvSpPr/>
            <p:nvPr/>
          </p:nvSpPr>
          <p:spPr>
            <a:xfrm>
              <a:off x="-10858725" y="4092875"/>
              <a:ext cx="331625" cy="330825"/>
            </a:xfrm>
            <a:custGeom>
              <a:avLst/>
              <a:gdLst/>
              <a:ahLst/>
              <a:cxnLst/>
              <a:rect l="l" t="t" r="r" b="b"/>
              <a:pathLst>
                <a:path w="13265" h="13233" extrusionOk="0">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7" name="Google Shape;8257;p56"/>
            <p:cNvSpPr/>
            <p:nvPr/>
          </p:nvSpPr>
          <p:spPr>
            <a:xfrm>
              <a:off x="-10630300" y="4237000"/>
              <a:ext cx="41750" cy="41775"/>
            </a:xfrm>
            <a:custGeom>
              <a:avLst/>
              <a:gdLst/>
              <a:ahLst/>
              <a:cxnLst/>
              <a:rect l="l" t="t" r="r" b="b"/>
              <a:pathLst>
                <a:path w="1670" h="1671" extrusionOk="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8" name="Google Shape;8258;p56"/>
            <p:cNvSpPr/>
            <p:nvPr/>
          </p:nvSpPr>
          <p:spPr>
            <a:xfrm>
              <a:off x="-10607475" y="4340975"/>
              <a:ext cx="102425" cy="82725"/>
            </a:xfrm>
            <a:custGeom>
              <a:avLst/>
              <a:gdLst/>
              <a:ahLst/>
              <a:cxnLst/>
              <a:rect l="l" t="t" r="r" b="b"/>
              <a:pathLst>
                <a:path w="4097" h="3309" extrusionOk="0">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9" name="Google Shape;8259;p56"/>
          <p:cNvGrpSpPr/>
          <p:nvPr/>
        </p:nvGrpSpPr>
        <p:grpSpPr>
          <a:xfrm>
            <a:off x="6243280" y="3367282"/>
            <a:ext cx="252278" cy="355451"/>
            <a:chOff x="-9039300" y="3614000"/>
            <a:chExt cx="250475" cy="352875"/>
          </a:xfrm>
        </p:grpSpPr>
        <p:sp>
          <p:nvSpPr>
            <p:cNvPr id="8260" name="Google Shape;8260;p56"/>
            <p:cNvSpPr/>
            <p:nvPr/>
          </p:nvSpPr>
          <p:spPr>
            <a:xfrm>
              <a:off x="-8944000" y="3614000"/>
              <a:ext cx="63025" cy="63025"/>
            </a:xfrm>
            <a:custGeom>
              <a:avLst/>
              <a:gdLst/>
              <a:ahLst/>
              <a:cxnLst/>
              <a:rect l="l" t="t" r="r" b="b"/>
              <a:pathLst>
                <a:path w="2521" h="2521" extrusionOk="0">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1" name="Google Shape;8261;p56"/>
            <p:cNvSpPr/>
            <p:nvPr/>
          </p:nvSpPr>
          <p:spPr>
            <a:xfrm>
              <a:off x="-9039300" y="3696700"/>
              <a:ext cx="250475" cy="270175"/>
            </a:xfrm>
            <a:custGeom>
              <a:avLst/>
              <a:gdLst/>
              <a:ahLst/>
              <a:cxnLst/>
              <a:rect l="l" t="t" r="r" b="b"/>
              <a:pathLst>
                <a:path w="10019" h="10807" extrusionOk="0">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2" name="Google Shape;8262;p56"/>
          <p:cNvGrpSpPr/>
          <p:nvPr/>
        </p:nvGrpSpPr>
        <p:grpSpPr>
          <a:xfrm>
            <a:off x="7975246" y="3389521"/>
            <a:ext cx="354635" cy="354670"/>
            <a:chOff x="-9088150" y="4049550"/>
            <a:chExt cx="352100" cy="352100"/>
          </a:xfrm>
        </p:grpSpPr>
        <p:sp>
          <p:nvSpPr>
            <p:cNvPr id="8263" name="Google Shape;8263;p56"/>
            <p:cNvSpPr/>
            <p:nvPr/>
          </p:nvSpPr>
          <p:spPr>
            <a:xfrm>
              <a:off x="-9047975" y="4049550"/>
              <a:ext cx="290650" cy="165425"/>
            </a:xfrm>
            <a:custGeom>
              <a:avLst/>
              <a:gdLst/>
              <a:ahLst/>
              <a:cxnLst/>
              <a:rect l="l" t="t" r="r" b="b"/>
              <a:pathLst>
                <a:path w="11626" h="6617" extrusionOk="0">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4" name="Google Shape;8264;p56"/>
            <p:cNvSpPr/>
            <p:nvPr/>
          </p:nvSpPr>
          <p:spPr>
            <a:xfrm>
              <a:off x="-8964475" y="4157450"/>
              <a:ext cx="20500" cy="57525"/>
            </a:xfrm>
            <a:custGeom>
              <a:avLst/>
              <a:gdLst/>
              <a:ahLst/>
              <a:cxnLst/>
              <a:rect l="l" t="t" r="r" b="b"/>
              <a:pathLst>
                <a:path w="820" h="2301" extrusionOk="0">
                  <a:moveTo>
                    <a:pt x="0" y="1"/>
                  </a:moveTo>
                  <a:lnTo>
                    <a:pt x="0" y="2301"/>
                  </a:lnTo>
                  <a:lnTo>
                    <a:pt x="819" y="2301"/>
                  </a:lnTo>
                  <a:lnTo>
                    <a:pt x="819" y="946"/>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5" name="Google Shape;8265;p56"/>
            <p:cNvSpPr/>
            <p:nvPr/>
          </p:nvSpPr>
          <p:spPr>
            <a:xfrm>
              <a:off x="-9088150" y="4235425"/>
              <a:ext cx="352100" cy="82725"/>
            </a:xfrm>
            <a:custGeom>
              <a:avLst/>
              <a:gdLst/>
              <a:ahLst/>
              <a:cxnLst/>
              <a:rect l="l" t="t" r="r" b="b"/>
              <a:pathLst>
                <a:path w="14084" h="3309" extrusionOk="0">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6" name="Google Shape;8266;p56"/>
            <p:cNvSpPr/>
            <p:nvPr/>
          </p:nvSpPr>
          <p:spPr>
            <a:xfrm>
              <a:off x="-9064525" y="4338600"/>
              <a:ext cx="53600" cy="63050"/>
            </a:xfrm>
            <a:custGeom>
              <a:avLst/>
              <a:gdLst/>
              <a:ahLst/>
              <a:cxnLst/>
              <a:rect l="l" t="t" r="r" b="b"/>
              <a:pathLst>
                <a:path w="2144" h="2522" extrusionOk="0">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7" name="Google Shape;8267;p56"/>
            <p:cNvSpPr/>
            <p:nvPr/>
          </p:nvSpPr>
          <p:spPr>
            <a:xfrm>
              <a:off x="-8898325" y="4338600"/>
              <a:ext cx="54375" cy="63050"/>
            </a:xfrm>
            <a:custGeom>
              <a:avLst/>
              <a:gdLst/>
              <a:ahLst/>
              <a:cxnLst/>
              <a:rect l="l" t="t" r="r" b="b"/>
              <a:pathLst>
                <a:path w="2175" h="2522" extrusionOk="0">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8" name="Google Shape;8268;p56"/>
            <p:cNvSpPr/>
            <p:nvPr/>
          </p:nvSpPr>
          <p:spPr>
            <a:xfrm>
              <a:off x="-8814850" y="4338600"/>
              <a:ext cx="54375" cy="63050"/>
            </a:xfrm>
            <a:custGeom>
              <a:avLst/>
              <a:gdLst/>
              <a:ahLst/>
              <a:cxnLst/>
              <a:rect l="l" t="t" r="r" b="b"/>
              <a:pathLst>
                <a:path w="2175" h="2522" extrusionOk="0">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9" name="Google Shape;8269;p56"/>
          <p:cNvGrpSpPr/>
          <p:nvPr/>
        </p:nvGrpSpPr>
        <p:grpSpPr>
          <a:xfrm>
            <a:off x="7109610" y="2891754"/>
            <a:ext cx="315757" cy="354670"/>
            <a:chOff x="-8191825" y="3174500"/>
            <a:chExt cx="313500" cy="352100"/>
          </a:xfrm>
        </p:grpSpPr>
        <p:sp>
          <p:nvSpPr>
            <p:cNvPr id="8270" name="Google Shape;8270;p56"/>
            <p:cNvSpPr/>
            <p:nvPr/>
          </p:nvSpPr>
          <p:spPr>
            <a:xfrm>
              <a:off x="-8191825" y="3486400"/>
              <a:ext cx="310350" cy="40200"/>
            </a:xfrm>
            <a:custGeom>
              <a:avLst/>
              <a:gdLst/>
              <a:ahLst/>
              <a:cxnLst/>
              <a:rect l="l" t="t" r="r" b="b"/>
              <a:pathLst>
                <a:path w="12414" h="1608" extrusionOk="0">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1" name="Google Shape;8271;p56"/>
            <p:cNvSpPr/>
            <p:nvPr/>
          </p:nvSpPr>
          <p:spPr>
            <a:xfrm>
              <a:off x="-8188675" y="3318650"/>
              <a:ext cx="310350" cy="146500"/>
            </a:xfrm>
            <a:custGeom>
              <a:avLst/>
              <a:gdLst/>
              <a:ahLst/>
              <a:cxnLst/>
              <a:rect l="l" t="t" r="r" b="b"/>
              <a:pathLst>
                <a:path w="12414" h="5860" extrusionOk="0">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2" name="Google Shape;8272;p56"/>
            <p:cNvSpPr/>
            <p:nvPr/>
          </p:nvSpPr>
          <p:spPr>
            <a:xfrm>
              <a:off x="-8169775" y="3174500"/>
              <a:ext cx="267825" cy="129975"/>
            </a:xfrm>
            <a:custGeom>
              <a:avLst/>
              <a:gdLst/>
              <a:ahLst/>
              <a:cxnLst/>
              <a:rect l="l" t="t" r="r" b="b"/>
              <a:pathLst>
                <a:path w="10713" h="5199" extrusionOk="0">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3" name="Google Shape;8273;p56"/>
          <p:cNvGrpSpPr/>
          <p:nvPr/>
        </p:nvGrpSpPr>
        <p:grpSpPr>
          <a:xfrm>
            <a:off x="4858968" y="1532275"/>
            <a:ext cx="356221" cy="354973"/>
            <a:chOff x="-13947000" y="3212800"/>
            <a:chExt cx="353675" cy="352400"/>
          </a:xfrm>
        </p:grpSpPr>
        <p:sp>
          <p:nvSpPr>
            <p:cNvPr id="8274" name="Google Shape;8274;p56"/>
            <p:cNvSpPr/>
            <p:nvPr/>
          </p:nvSpPr>
          <p:spPr>
            <a:xfrm>
              <a:off x="-13947000" y="3212800"/>
              <a:ext cx="229225" cy="268125"/>
            </a:xfrm>
            <a:custGeom>
              <a:avLst/>
              <a:gdLst/>
              <a:ahLst/>
              <a:cxnLst/>
              <a:rect l="l" t="t" r="r" b="b"/>
              <a:pathLst>
                <a:path w="9169" h="10725" extrusionOk="0">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5" name="Google Shape;8275;p56"/>
            <p:cNvSpPr/>
            <p:nvPr/>
          </p:nvSpPr>
          <p:spPr>
            <a:xfrm>
              <a:off x="-13821775" y="3295600"/>
              <a:ext cx="228450" cy="269600"/>
            </a:xfrm>
            <a:custGeom>
              <a:avLst/>
              <a:gdLst/>
              <a:ahLst/>
              <a:cxnLst/>
              <a:rect l="l" t="t" r="r" b="b"/>
              <a:pathLst>
                <a:path w="9138" h="10784" extrusionOk="0">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76" name="Google Shape;8276;p56"/>
          <p:cNvSpPr/>
          <p:nvPr/>
        </p:nvSpPr>
        <p:spPr>
          <a:xfrm>
            <a:off x="4902088" y="2417809"/>
            <a:ext cx="271340" cy="353864"/>
          </a:xfrm>
          <a:custGeom>
            <a:avLst/>
            <a:gdLst/>
            <a:ahLst/>
            <a:cxnLst/>
            <a:rect l="l" t="t" r="r" b="b"/>
            <a:pathLst>
              <a:path w="10776" h="14052" extrusionOk="0">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77" name="Google Shape;8277;p56"/>
          <p:cNvGrpSpPr/>
          <p:nvPr/>
        </p:nvGrpSpPr>
        <p:grpSpPr>
          <a:xfrm>
            <a:off x="5301563" y="1531633"/>
            <a:ext cx="356221" cy="356257"/>
            <a:chOff x="-13512225" y="3211525"/>
            <a:chExt cx="353675" cy="353675"/>
          </a:xfrm>
        </p:grpSpPr>
        <p:sp>
          <p:nvSpPr>
            <p:cNvPr id="8278" name="Google Shape;8278;p56"/>
            <p:cNvSpPr/>
            <p:nvPr/>
          </p:nvSpPr>
          <p:spPr>
            <a:xfrm>
              <a:off x="-13283825" y="3482475"/>
              <a:ext cx="125275" cy="82725"/>
            </a:xfrm>
            <a:custGeom>
              <a:avLst/>
              <a:gdLst/>
              <a:ahLst/>
              <a:cxnLst/>
              <a:rect l="l" t="t" r="r" b="b"/>
              <a:pathLst>
                <a:path w="5011" h="3309" extrusionOk="0">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9" name="Google Shape;8279;p56"/>
            <p:cNvSpPr/>
            <p:nvPr/>
          </p:nvSpPr>
          <p:spPr>
            <a:xfrm>
              <a:off x="-13512225" y="3211525"/>
              <a:ext cx="353675" cy="249700"/>
            </a:xfrm>
            <a:custGeom>
              <a:avLst/>
              <a:gdLst/>
              <a:ahLst/>
              <a:cxnLst/>
              <a:rect l="l" t="t" r="r" b="b"/>
              <a:pathLst>
                <a:path w="14147" h="9988" extrusionOk="0">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0" name="Google Shape;8280;p56"/>
            <p:cNvSpPr/>
            <p:nvPr/>
          </p:nvSpPr>
          <p:spPr>
            <a:xfrm>
              <a:off x="-13512225" y="3483250"/>
              <a:ext cx="100050" cy="81150"/>
            </a:xfrm>
            <a:custGeom>
              <a:avLst/>
              <a:gdLst/>
              <a:ahLst/>
              <a:cxnLst/>
              <a:rect l="l" t="t" r="r" b="b"/>
              <a:pathLst>
                <a:path w="4002" h="3246" extrusionOk="0">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1" name="Google Shape;8281;p56"/>
            <p:cNvSpPr/>
            <p:nvPr/>
          </p:nvSpPr>
          <p:spPr>
            <a:xfrm>
              <a:off x="-13407475" y="3483250"/>
              <a:ext cx="36250" cy="81150"/>
            </a:xfrm>
            <a:custGeom>
              <a:avLst/>
              <a:gdLst/>
              <a:ahLst/>
              <a:cxnLst/>
              <a:rect l="l" t="t" r="r" b="b"/>
              <a:pathLst>
                <a:path w="1450" h="3246" extrusionOk="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2" name="Google Shape;8282;p56"/>
            <p:cNvSpPr/>
            <p:nvPr/>
          </p:nvSpPr>
          <p:spPr>
            <a:xfrm>
              <a:off x="-13366525" y="3485625"/>
              <a:ext cx="70125" cy="76425"/>
            </a:xfrm>
            <a:custGeom>
              <a:avLst/>
              <a:gdLst/>
              <a:ahLst/>
              <a:cxnLst/>
              <a:rect l="l" t="t" r="r" b="b"/>
              <a:pathLst>
                <a:path w="2805" h="3057" extrusionOk="0">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3" name="Google Shape;8283;p56"/>
          <p:cNvGrpSpPr/>
          <p:nvPr/>
        </p:nvGrpSpPr>
        <p:grpSpPr>
          <a:xfrm>
            <a:off x="6191845" y="1532024"/>
            <a:ext cx="356221" cy="355476"/>
            <a:chOff x="-12643475" y="3212300"/>
            <a:chExt cx="353675" cy="352900"/>
          </a:xfrm>
        </p:grpSpPr>
        <p:sp>
          <p:nvSpPr>
            <p:cNvPr id="8284" name="Google Shape;8284;p56"/>
            <p:cNvSpPr/>
            <p:nvPr/>
          </p:nvSpPr>
          <p:spPr>
            <a:xfrm>
              <a:off x="-12372525" y="3517125"/>
              <a:ext cx="20500" cy="48075"/>
            </a:xfrm>
            <a:custGeom>
              <a:avLst/>
              <a:gdLst/>
              <a:ahLst/>
              <a:cxnLst/>
              <a:rect l="l" t="t" r="r" b="b"/>
              <a:pathLst>
                <a:path w="820" h="1923" extrusionOk="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5" name="Google Shape;8285;p56"/>
            <p:cNvSpPr/>
            <p:nvPr/>
          </p:nvSpPr>
          <p:spPr>
            <a:xfrm>
              <a:off x="-12581250" y="3480900"/>
              <a:ext cx="63025" cy="21275"/>
            </a:xfrm>
            <a:custGeom>
              <a:avLst/>
              <a:gdLst/>
              <a:ahLst/>
              <a:cxnLst/>
              <a:rect l="l" t="t" r="r" b="b"/>
              <a:pathLst>
                <a:path w="2521" h="851" extrusionOk="0">
                  <a:moveTo>
                    <a:pt x="0" y="0"/>
                  </a:moveTo>
                  <a:lnTo>
                    <a:pt x="0" y="851"/>
                  </a:lnTo>
                  <a:lnTo>
                    <a:pt x="2521" y="851"/>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6" name="Google Shape;8286;p56"/>
            <p:cNvSpPr/>
            <p:nvPr/>
          </p:nvSpPr>
          <p:spPr>
            <a:xfrm>
              <a:off x="-12643475" y="3398975"/>
              <a:ext cx="186700" cy="166225"/>
            </a:xfrm>
            <a:custGeom>
              <a:avLst/>
              <a:gdLst/>
              <a:ahLst/>
              <a:cxnLst/>
              <a:rect l="l" t="t" r="r" b="b"/>
              <a:pathLst>
                <a:path w="7468" h="6649" extrusionOk="0">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7" name="Google Shape;8287;p56"/>
            <p:cNvSpPr/>
            <p:nvPr/>
          </p:nvSpPr>
          <p:spPr>
            <a:xfrm>
              <a:off x="-12431600" y="3212300"/>
              <a:ext cx="141800" cy="137075"/>
            </a:xfrm>
            <a:custGeom>
              <a:avLst/>
              <a:gdLst/>
              <a:ahLst/>
              <a:cxnLst/>
              <a:rect l="l" t="t" r="r" b="b"/>
              <a:pathLst>
                <a:path w="5672" h="5483" extrusionOk="0">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8" name="Google Shape;8288;p56"/>
            <p:cNvSpPr/>
            <p:nvPr/>
          </p:nvSpPr>
          <p:spPr>
            <a:xfrm>
              <a:off x="-12352050" y="3326525"/>
              <a:ext cx="62250" cy="104775"/>
            </a:xfrm>
            <a:custGeom>
              <a:avLst/>
              <a:gdLst/>
              <a:ahLst/>
              <a:cxnLst/>
              <a:rect l="l" t="t" r="r" b="b"/>
              <a:pathLst>
                <a:path w="2490" h="4191" extrusionOk="0">
                  <a:moveTo>
                    <a:pt x="2489" y="0"/>
                  </a:moveTo>
                  <a:lnTo>
                    <a:pt x="0" y="1890"/>
                  </a:lnTo>
                  <a:lnTo>
                    <a:pt x="0" y="4190"/>
                  </a:lnTo>
                  <a:lnTo>
                    <a:pt x="2489" y="230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9" name="Google Shape;8289;p56"/>
            <p:cNvSpPr/>
            <p:nvPr/>
          </p:nvSpPr>
          <p:spPr>
            <a:xfrm>
              <a:off x="-12434750" y="3285550"/>
              <a:ext cx="62250" cy="104000"/>
            </a:xfrm>
            <a:custGeom>
              <a:avLst/>
              <a:gdLst/>
              <a:ahLst/>
              <a:cxnLst/>
              <a:rect l="l" t="t" r="r" b="b"/>
              <a:pathLst>
                <a:path w="2490" h="4160" extrusionOk="0">
                  <a:moveTo>
                    <a:pt x="0" y="1"/>
                  </a:moveTo>
                  <a:lnTo>
                    <a:pt x="0" y="2269"/>
                  </a:lnTo>
                  <a:lnTo>
                    <a:pt x="2489" y="4160"/>
                  </a:lnTo>
                  <a:lnTo>
                    <a:pt x="2489" y="1891"/>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0" name="Google Shape;8290;p56"/>
            <p:cNvSpPr/>
            <p:nvPr/>
          </p:nvSpPr>
          <p:spPr>
            <a:xfrm>
              <a:off x="-12352050" y="3409225"/>
              <a:ext cx="62250" cy="107925"/>
            </a:xfrm>
            <a:custGeom>
              <a:avLst/>
              <a:gdLst/>
              <a:ahLst/>
              <a:cxnLst/>
              <a:rect l="l" t="t" r="r" b="b"/>
              <a:pathLst>
                <a:path w="2490" h="4317" extrusionOk="0">
                  <a:moveTo>
                    <a:pt x="2489" y="0"/>
                  </a:moveTo>
                  <a:lnTo>
                    <a:pt x="0" y="1859"/>
                  </a:lnTo>
                  <a:lnTo>
                    <a:pt x="0" y="4316"/>
                  </a:lnTo>
                  <a:lnTo>
                    <a:pt x="1607" y="2678"/>
                  </a:lnTo>
                  <a:cubicBezTo>
                    <a:pt x="2174" y="2142"/>
                    <a:pt x="2489" y="1418"/>
                    <a:pt x="2489" y="630"/>
                  </a:cubicBez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1" name="Google Shape;8291;p56"/>
            <p:cNvSpPr/>
            <p:nvPr/>
          </p:nvSpPr>
          <p:spPr>
            <a:xfrm>
              <a:off x="-12434750" y="3368250"/>
              <a:ext cx="62250" cy="148900"/>
            </a:xfrm>
            <a:custGeom>
              <a:avLst/>
              <a:gdLst/>
              <a:ahLst/>
              <a:cxnLst/>
              <a:rect l="l" t="t" r="r" b="b"/>
              <a:pathLst>
                <a:path w="2490" h="5956" extrusionOk="0">
                  <a:moveTo>
                    <a:pt x="0" y="1"/>
                  </a:moveTo>
                  <a:lnTo>
                    <a:pt x="0" y="2269"/>
                  </a:lnTo>
                  <a:cubicBezTo>
                    <a:pt x="0" y="3057"/>
                    <a:pt x="315" y="3781"/>
                    <a:pt x="851" y="4317"/>
                  </a:cubicBezTo>
                  <a:lnTo>
                    <a:pt x="2489" y="5955"/>
                  </a:lnTo>
                  <a:lnTo>
                    <a:pt x="2489" y="186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2" name="Google Shape;8292;p56"/>
            <p:cNvSpPr/>
            <p:nvPr/>
          </p:nvSpPr>
          <p:spPr>
            <a:xfrm>
              <a:off x="-12623000" y="3336750"/>
              <a:ext cx="145725" cy="40975"/>
            </a:xfrm>
            <a:custGeom>
              <a:avLst/>
              <a:gdLst/>
              <a:ahLst/>
              <a:cxnLst/>
              <a:rect l="l" t="t" r="r" b="b"/>
              <a:pathLst>
                <a:path w="5829" h="1639" extrusionOk="0">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3" name="Google Shape;8293;p56"/>
          <p:cNvGrpSpPr/>
          <p:nvPr/>
        </p:nvGrpSpPr>
        <p:grpSpPr>
          <a:xfrm>
            <a:off x="6191845" y="1983798"/>
            <a:ext cx="356221" cy="333366"/>
            <a:chOff x="-12643475" y="3657325"/>
            <a:chExt cx="353675" cy="330950"/>
          </a:xfrm>
        </p:grpSpPr>
        <p:sp>
          <p:nvSpPr>
            <p:cNvPr id="8294" name="Google Shape;8294;p56"/>
            <p:cNvSpPr/>
            <p:nvPr/>
          </p:nvSpPr>
          <p:spPr>
            <a:xfrm>
              <a:off x="-12580475" y="3719550"/>
              <a:ext cx="19725" cy="19700"/>
            </a:xfrm>
            <a:custGeom>
              <a:avLst/>
              <a:gdLst/>
              <a:ahLst/>
              <a:cxnLst/>
              <a:rect l="l" t="t" r="r" b="b"/>
              <a:pathLst>
                <a:path w="789" h="788" extrusionOk="0">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5" name="Google Shape;8295;p56"/>
            <p:cNvSpPr/>
            <p:nvPr/>
          </p:nvSpPr>
          <p:spPr>
            <a:xfrm>
              <a:off x="-12456800" y="3719550"/>
              <a:ext cx="19700" cy="19700"/>
            </a:xfrm>
            <a:custGeom>
              <a:avLst/>
              <a:gdLst/>
              <a:ahLst/>
              <a:cxnLst/>
              <a:rect l="l" t="t" r="r" b="b"/>
              <a:pathLst>
                <a:path w="788" h="788" extrusionOk="0">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6" name="Google Shape;8296;p56"/>
            <p:cNvSpPr/>
            <p:nvPr/>
          </p:nvSpPr>
          <p:spPr>
            <a:xfrm>
              <a:off x="-12643475" y="3657325"/>
              <a:ext cx="268600" cy="144950"/>
            </a:xfrm>
            <a:custGeom>
              <a:avLst/>
              <a:gdLst/>
              <a:ahLst/>
              <a:cxnLst/>
              <a:rect l="l" t="t" r="r" b="b"/>
              <a:pathLst>
                <a:path w="10744" h="5798" extrusionOk="0">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7" name="Google Shape;8297;p56"/>
            <p:cNvSpPr/>
            <p:nvPr/>
          </p:nvSpPr>
          <p:spPr>
            <a:xfrm>
              <a:off x="-12581250" y="3905425"/>
              <a:ext cx="62250" cy="20500"/>
            </a:xfrm>
            <a:custGeom>
              <a:avLst/>
              <a:gdLst/>
              <a:ahLst/>
              <a:cxnLst/>
              <a:rect l="l" t="t" r="r" b="b"/>
              <a:pathLst>
                <a:path w="2490" h="820" extrusionOk="0">
                  <a:moveTo>
                    <a:pt x="0" y="0"/>
                  </a:moveTo>
                  <a:lnTo>
                    <a:pt x="0" y="819"/>
                  </a:lnTo>
                  <a:lnTo>
                    <a:pt x="2489" y="819"/>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8" name="Google Shape;8298;p56"/>
            <p:cNvSpPr/>
            <p:nvPr/>
          </p:nvSpPr>
          <p:spPr>
            <a:xfrm>
              <a:off x="-12643475" y="3802250"/>
              <a:ext cx="269400" cy="185900"/>
            </a:xfrm>
            <a:custGeom>
              <a:avLst/>
              <a:gdLst/>
              <a:ahLst/>
              <a:cxnLst/>
              <a:rect l="l" t="t" r="r" b="b"/>
              <a:pathLst>
                <a:path w="10776" h="7436" extrusionOk="0">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9" name="Google Shape;8299;p56"/>
            <p:cNvSpPr/>
            <p:nvPr/>
          </p:nvSpPr>
          <p:spPr>
            <a:xfrm>
              <a:off x="-12352850" y="3802125"/>
              <a:ext cx="63050" cy="186150"/>
            </a:xfrm>
            <a:custGeom>
              <a:avLst/>
              <a:gdLst/>
              <a:ahLst/>
              <a:cxnLst/>
              <a:rect l="l" t="t" r="r" b="b"/>
              <a:pathLst>
                <a:path w="2522" h="7446" extrusionOk="0">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0" name="Google Shape;8300;p56"/>
          <p:cNvGrpSpPr/>
          <p:nvPr/>
        </p:nvGrpSpPr>
        <p:grpSpPr>
          <a:xfrm>
            <a:off x="7974847" y="1532427"/>
            <a:ext cx="355416" cy="354670"/>
            <a:chOff x="-10857925" y="3213875"/>
            <a:chExt cx="352875" cy="352100"/>
          </a:xfrm>
        </p:grpSpPr>
        <p:sp>
          <p:nvSpPr>
            <p:cNvPr id="8301" name="Google Shape;8301;p56"/>
            <p:cNvSpPr/>
            <p:nvPr/>
          </p:nvSpPr>
          <p:spPr>
            <a:xfrm>
              <a:off x="-10759475" y="3265875"/>
              <a:ext cx="64600" cy="87450"/>
            </a:xfrm>
            <a:custGeom>
              <a:avLst/>
              <a:gdLst/>
              <a:ahLst/>
              <a:cxnLst/>
              <a:rect l="l" t="t" r="r" b="b"/>
              <a:pathLst>
                <a:path w="2584" h="3498" extrusionOk="0">
                  <a:moveTo>
                    <a:pt x="1702" y="0"/>
                  </a:moveTo>
                  <a:lnTo>
                    <a:pt x="0" y="1418"/>
                  </a:lnTo>
                  <a:lnTo>
                    <a:pt x="2584" y="3497"/>
                  </a:lnTo>
                  <a:cubicBezTo>
                    <a:pt x="2458" y="2111"/>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2" name="Google Shape;8302;p56"/>
            <p:cNvSpPr/>
            <p:nvPr/>
          </p:nvSpPr>
          <p:spPr>
            <a:xfrm>
              <a:off x="-10857925" y="3265075"/>
              <a:ext cx="64600" cy="87450"/>
            </a:xfrm>
            <a:custGeom>
              <a:avLst/>
              <a:gdLst/>
              <a:ahLst/>
              <a:cxnLst/>
              <a:rect l="l" t="t" r="r" b="b"/>
              <a:pathLst>
                <a:path w="2584" h="3498" extrusionOk="0">
                  <a:moveTo>
                    <a:pt x="882" y="1"/>
                  </a:moveTo>
                  <a:cubicBezTo>
                    <a:pt x="441" y="946"/>
                    <a:pt x="189" y="2143"/>
                    <a:pt x="0" y="3498"/>
                  </a:cubicBezTo>
                  <a:lnTo>
                    <a:pt x="2584" y="1418"/>
                  </a:lnTo>
                  <a:lnTo>
                    <a:pt x="8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3" name="Google Shape;8303;p56"/>
            <p:cNvSpPr/>
            <p:nvPr/>
          </p:nvSpPr>
          <p:spPr>
            <a:xfrm>
              <a:off x="-10850050" y="3313925"/>
              <a:ext cx="148100" cy="65375"/>
            </a:xfrm>
            <a:custGeom>
              <a:avLst/>
              <a:gdLst/>
              <a:ahLst/>
              <a:cxnLst/>
              <a:rect l="l" t="t" r="r" b="b"/>
              <a:pathLst>
                <a:path w="5924" h="2615" extrusionOk="0">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4" name="Google Shape;8304;p56"/>
            <p:cNvSpPr/>
            <p:nvPr/>
          </p:nvSpPr>
          <p:spPr>
            <a:xfrm>
              <a:off x="-10857925" y="3391900"/>
              <a:ext cx="165425" cy="133125"/>
            </a:xfrm>
            <a:custGeom>
              <a:avLst/>
              <a:gdLst/>
              <a:ahLst/>
              <a:cxnLst/>
              <a:rect l="l" t="t" r="r" b="b"/>
              <a:pathLst>
                <a:path w="6617" h="5325" extrusionOk="0">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5" name="Google Shape;8305;p56"/>
            <p:cNvSpPr/>
            <p:nvPr/>
          </p:nvSpPr>
          <p:spPr>
            <a:xfrm>
              <a:off x="-10824850" y="3213875"/>
              <a:ext cx="98475" cy="74850"/>
            </a:xfrm>
            <a:custGeom>
              <a:avLst/>
              <a:gdLst/>
              <a:ahLst/>
              <a:cxnLst/>
              <a:rect l="l" t="t" r="r" b="b"/>
              <a:pathLst>
                <a:path w="3939" h="2994" extrusionOk="0">
                  <a:moveTo>
                    <a:pt x="1954" y="1"/>
                  </a:moveTo>
                  <a:cubicBezTo>
                    <a:pt x="1198" y="1"/>
                    <a:pt x="536" y="505"/>
                    <a:pt x="0" y="1324"/>
                  </a:cubicBezTo>
                  <a:lnTo>
                    <a:pt x="1954" y="2994"/>
                  </a:lnTo>
                  <a:lnTo>
                    <a:pt x="3938" y="1324"/>
                  </a:lnTo>
                  <a:cubicBezTo>
                    <a:pt x="3371" y="505"/>
                    <a:pt x="2710" y="1"/>
                    <a:pt x="1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6" name="Google Shape;8306;p56"/>
            <p:cNvSpPr/>
            <p:nvPr/>
          </p:nvSpPr>
          <p:spPr>
            <a:xfrm>
              <a:off x="-10571250" y="3306825"/>
              <a:ext cx="64625" cy="87450"/>
            </a:xfrm>
            <a:custGeom>
              <a:avLst/>
              <a:gdLst/>
              <a:ahLst/>
              <a:cxnLst/>
              <a:rect l="l" t="t" r="r" b="b"/>
              <a:pathLst>
                <a:path w="2585" h="3498" extrusionOk="0">
                  <a:moveTo>
                    <a:pt x="1702" y="0"/>
                  </a:moveTo>
                  <a:lnTo>
                    <a:pt x="1" y="1418"/>
                  </a:lnTo>
                  <a:lnTo>
                    <a:pt x="2584" y="3498"/>
                  </a:lnTo>
                  <a:cubicBezTo>
                    <a:pt x="2458" y="2143"/>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7" name="Google Shape;8307;p56"/>
            <p:cNvSpPr/>
            <p:nvPr/>
          </p:nvSpPr>
          <p:spPr>
            <a:xfrm>
              <a:off x="-10669700" y="3306025"/>
              <a:ext cx="63825" cy="87475"/>
            </a:xfrm>
            <a:custGeom>
              <a:avLst/>
              <a:gdLst/>
              <a:ahLst/>
              <a:cxnLst/>
              <a:rect l="l" t="t" r="r" b="b"/>
              <a:pathLst>
                <a:path w="2553" h="3499" extrusionOk="0">
                  <a:moveTo>
                    <a:pt x="883" y="1"/>
                  </a:moveTo>
                  <a:cubicBezTo>
                    <a:pt x="442" y="946"/>
                    <a:pt x="127" y="2175"/>
                    <a:pt x="1" y="3498"/>
                  </a:cubicBezTo>
                  <a:lnTo>
                    <a:pt x="2553" y="1419"/>
                  </a:lnTo>
                  <a:lnTo>
                    <a:pt x="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8" name="Google Shape;8308;p56"/>
            <p:cNvSpPr/>
            <p:nvPr/>
          </p:nvSpPr>
          <p:spPr>
            <a:xfrm>
              <a:off x="-10661825" y="3355650"/>
              <a:ext cx="148100" cy="64625"/>
            </a:xfrm>
            <a:custGeom>
              <a:avLst/>
              <a:gdLst/>
              <a:ahLst/>
              <a:cxnLst/>
              <a:rect l="l" t="t" r="r" b="b"/>
              <a:pathLst>
                <a:path w="5924" h="2585" extrusionOk="0">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9" name="Google Shape;8309;p56"/>
            <p:cNvSpPr/>
            <p:nvPr/>
          </p:nvSpPr>
          <p:spPr>
            <a:xfrm>
              <a:off x="-10670475" y="3432850"/>
              <a:ext cx="165425" cy="133125"/>
            </a:xfrm>
            <a:custGeom>
              <a:avLst/>
              <a:gdLst/>
              <a:ahLst/>
              <a:cxnLst/>
              <a:rect l="l" t="t" r="r" b="b"/>
              <a:pathLst>
                <a:path w="6617" h="5325" extrusionOk="0">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0" name="Google Shape;8310;p56"/>
            <p:cNvSpPr/>
            <p:nvPr/>
          </p:nvSpPr>
          <p:spPr>
            <a:xfrm>
              <a:off x="-10638175" y="3254850"/>
              <a:ext cx="98475" cy="74850"/>
            </a:xfrm>
            <a:custGeom>
              <a:avLst/>
              <a:gdLst/>
              <a:ahLst/>
              <a:cxnLst/>
              <a:rect l="l" t="t" r="r" b="b"/>
              <a:pathLst>
                <a:path w="3939" h="2994" extrusionOk="0">
                  <a:moveTo>
                    <a:pt x="1985" y="0"/>
                  </a:moveTo>
                  <a:cubicBezTo>
                    <a:pt x="1229" y="0"/>
                    <a:pt x="567" y="504"/>
                    <a:pt x="0" y="1355"/>
                  </a:cubicBezTo>
                  <a:lnTo>
                    <a:pt x="1985" y="2993"/>
                  </a:lnTo>
                  <a:lnTo>
                    <a:pt x="3938" y="1355"/>
                  </a:lnTo>
                  <a:cubicBezTo>
                    <a:pt x="3403" y="504"/>
                    <a:pt x="2709"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1" name="Google Shape;8311;p56"/>
          <p:cNvGrpSpPr/>
          <p:nvPr/>
        </p:nvGrpSpPr>
        <p:grpSpPr>
          <a:xfrm>
            <a:off x="6191762" y="2891855"/>
            <a:ext cx="356096" cy="354469"/>
            <a:chOff x="-9089725" y="3180200"/>
            <a:chExt cx="353550" cy="351900"/>
          </a:xfrm>
        </p:grpSpPr>
        <p:sp>
          <p:nvSpPr>
            <p:cNvPr id="8312" name="Google Shape;8312;p56"/>
            <p:cNvSpPr/>
            <p:nvPr/>
          </p:nvSpPr>
          <p:spPr>
            <a:xfrm>
              <a:off x="-9089725" y="3180200"/>
              <a:ext cx="165425" cy="250300"/>
            </a:xfrm>
            <a:custGeom>
              <a:avLst/>
              <a:gdLst/>
              <a:ahLst/>
              <a:cxnLst/>
              <a:rect l="l" t="t" r="r" b="b"/>
              <a:pathLst>
                <a:path w="6617" h="10012" extrusionOk="0">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3" name="Google Shape;8313;p56"/>
            <p:cNvSpPr/>
            <p:nvPr/>
          </p:nvSpPr>
          <p:spPr>
            <a:xfrm>
              <a:off x="-8965275" y="3264575"/>
              <a:ext cx="229100" cy="267525"/>
            </a:xfrm>
            <a:custGeom>
              <a:avLst/>
              <a:gdLst/>
              <a:ahLst/>
              <a:cxnLst/>
              <a:rect l="l" t="t" r="r" b="b"/>
              <a:pathLst>
                <a:path w="9164" h="10701" extrusionOk="0">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4" name="Google Shape;8314;p56"/>
          <p:cNvGrpSpPr/>
          <p:nvPr/>
        </p:nvGrpSpPr>
        <p:grpSpPr>
          <a:xfrm>
            <a:off x="7083760" y="1971660"/>
            <a:ext cx="358588" cy="357642"/>
            <a:chOff x="7083760" y="1971660"/>
            <a:chExt cx="358588" cy="357642"/>
          </a:xfrm>
        </p:grpSpPr>
        <p:sp>
          <p:nvSpPr>
            <p:cNvPr id="8315" name="Google Shape;8315;p56"/>
            <p:cNvSpPr/>
            <p:nvPr/>
          </p:nvSpPr>
          <p:spPr>
            <a:xfrm>
              <a:off x="7354268" y="1973246"/>
              <a:ext cx="87299" cy="80760"/>
            </a:xfrm>
            <a:custGeom>
              <a:avLst/>
              <a:gdLst/>
              <a:ahLst/>
              <a:cxnLst/>
              <a:rect l="l" t="t" r="r" b="b"/>
              <a:pathLst>
                <a:path w="3467" h="3207" extrusionOk="0">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6" name="Google Shape;8316;p56"/>
            <p:cNvSpPr/>
            <p:nvPr/>
          </p:nvSpPr>
          <p:spPr>
            <a:xfrm>
              <a:off x="7212278" y="2099990"/>
              <a:ext cx="19867" cy="19869"/>
            </a:xfrm>
            <a:custGeom>
              <a:avLst/>
              <a:gdLst/>
              <a:ahLst/>
              <a:cxnLst/>
              <a:rect l="l" t="t" r="r" b="b"/>
              <a:pathLst>
                <a:path w="789" h="789" extrusionOk="0">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7" name="Google Shape;8317;p56"/>
            <p:cNvSpPr/>
            <p:nvPr/>
          </p:nvSpPr>
          <p:spPr>
            <a:xfrm>
              <a:off x="7083760" y="1971660"/>
              <a:ext cx="356221" cy="210878"/>
            </a:xfrm>
            <a:custGeom>
              <a:avLst/>
              <a:gdLst/>
              <a:ahLst/>
              <a:cxnLst/>
              <a:rect l="l" t="t" r="r" b="b"/>
              <a:pathLst>
                <a:path w="14147" h="8374" extrusionOk="0">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8" name="Google Shape;8318;p56"/>
            <p:cNvSpPr/>
            <p:nvPr/>
          </p:nvSpPr>
          <p:spPr>
            <a:xfrm>
              <a:off x="7295574" y="2099990"/>
              <a:ext cx="19867" cy="19869"/>
            </a:xfrm>
            <a:custGeom>
              <a:avLst/>
              <a:gdLst/>
              <a:ahLst/>
              <a:cxnLst/>
              <a:rect l="l" t="t" r="r" b="b"/>
              <a:pathLst>
                <a:path w="789" h="789" extrusionOk="0">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9" name="Google Shape;8319;p56"/>
            <p:cNvSpPr/>
            <p:nvPr/>
          </p:nvSpPr>
          <p:spPr>
            <a:xfrm>
              <a:off x="7121131" y="2184880"/>
              <a:ext cx="68238" cy="69856"/>
            </a:xfrm>
            <a:custGeom>
              <a:avLst/>
              <a:gdLst/>
              <a:ahLst/>
              <a:cxnLst/>
              <a:rect l="l" t="t" r="r" b="b"/>
              <a:pathLst>
                <a:path w="2710" h="2774" extrusionOk="0">
                  <a:moveTo>
                    <a:pt x="1261" y="1"/>
                  </a:moveTo>
                  <a:lnTo>
                    <a:pt x="0" y="1639"/>
                  </a:lnTo>
                  <a:cubicBezTo>
                    <a:pt x="756" y="2112"/>
                    <a:pt x="1702" y="2490"/>
                    <a:pt x="2710" y="2773"/>
                  </a:cubicBezTo>
                  <a:lnTo>
                    <a:pt x="1859" y="221"/>
                  </a:lnTo>
                  <a:cubicBezTo>
                    <a:pt x="1639" y="158"/>
                    <a:pt x="1450" y="95"/>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0" name="Google Shape;8320;p56"/>
            <p:cNvSpPr/>
            <p:nvPr/>
          </p:nvSpPr>
          <p:spPr>
            <a:xfrm>
              <a:off x="7188883" y="2195985"/>
              <a:ext cx="47641" cy="55578"/>
            </a:xfrm>
            <a:custGeom>
              <a:avLst/>
              <a:gdLst/>
              <a:ahLst/>
              <a:cxnLst/>
              <a:rect l="l" t="t" r="r" b="b"/>
              <a:pathLst>
                <a:path w="1892" h="2207" extrusionOk="0">
                  <a:moveTo>
                    <a:pt x="1" y="1"/>
                  </a:moveTo>
                  <a:lnTo>
                    <a:pt x="694" y="2206"/>
                  </a:lnTo>
                  <a:lnTo>
                    <a:pt x="1891" y="221"/>
                  </a:lnTo>
                  <a:cubicBezTo>
                    <a:pt x="1229" y="190"/>
                    <a:pt x="599"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1" name="Google Shape;8321;p56"/>
            <p:cNvSpPr/>
            <p:nvPr/>
          </p:nvSpPr>
          <p:spPr>
            <a:xfrm>
              <a:off x="7400297" y="2129352"/>
              <a:ext cx="42051" cy="84135"/>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2" name="Google Shape;8322;p56"/>
            <p:cNvSpPr/>
            <p:nvPr/>
          </p:nvSpPr>
          <p:spPr>
            <a:xfrm>
              <a:off x="7225961" y="2203137"/>
              <a:ext cx="84907" cy="62704"/>
            </a:xfrm>
            <a:custGeom>
              <a:avLst/>
              <a:gdLst/>
              <a:ahLst/>
              <a:cxnLst/>
              <a:rect l="l" t="t" r="r" b="b"/>
              <a:pathLst>
                <a:path w="3372" h="2490" extrusionOk="0">
                  <a:moveTo>
                    <a:pt x="1419" y="0"/>
                  </a:moveTo>
                  <a:lnTo>
                    <a:pt x="1" y="2363"/>
                  </a:lnTo>
                  <a:cubicBezTo>
                    <a:pt x="537" y="2426"/>
                    <a:pt x="1104" y="2489"/>
                    <a:pt x="1671" y="2489"/>
                  </a:cubicBezTo>
                  <a:cubicBezTo>
                    <a:pt x="2269" y="2489"/>
                    <a:pt x="2836" y="2426"/>
                    <a:pt x="3372" y="2363"/>
                  </a:cubicBezTo>
                  <a:lnTo>
                    <a:pt x="19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3" name="Google Shape;8323;p56"/>
            <p:cNvSpPr/>
            <p:nvPr/>
          </p:nvSpPr>
          <p:spPr>
            <a:xfrm>
              <a:off x="7298289" y="2195985"/>
              <a:ext cx="47615" cy="55578"/>
            </a:xfrm>
            <a:custGeom>
              <a:avLst/>
              <a:gdLst/>
              <a:ahLst/>
              <a:cxnLst/>
              <a:rect l="l" t="t" r="r" b="b"/>
              <a:pathLst>
                <a:path w="1891" h="2207" extrusionOk="0">
                  <a:moveTo>
                    <a:pt x="1891" y="1"/>
                  </a:moveTo>
                  <a:cubicBezTo>
                    <a:pt x="1292" y="127"/>
                    <a:pt x="631" y="190"/>
                    <a:pt x="0" y="253"/>
                  </a:cubicBezTo>
                  <a:lnTo>
                    <a:pt x="1198" y="2206"/>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4" name="Google Shape;8324;p56"/>
            <p:cNvSpPr/>
            <p:nvPr/>
          </p:nvSpPr>
          <p:spPr>
            <a:xfrm>
              <a:off x="7086152" y="2230913"/>
              <a:ext cx="354610" cy="98388"/>
            </a:xfrm>
            <a:custGeom>
              <a:avLst/>
              <a:gdLst/>
              <a:ahLst/>
              <a:cxnLst/>
              <a:rect l="l" t="t" r="r" b="b"/>
              <a:pathLst>
                <a:path w="14083" h="3907" extrusionOk="0">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5" name="Google Shape;8325;p56"/>
            <p:cNvSpPr/>
            <p:nvPr/>
          </p:nvSpPr>
          <p:spPr>
            <a:xfrm>
              <a:off x="7345419" y="2186466"/>
              <a:ext cx="67457" cy="69050"/>
            </a:xfrm>
            <a:custGeom>
              <a:avLst/>
              <a:gdLst/>
              <a:ahLst/>
              <a:cxnLst/>
              <a:rect l="l" t="t" r="r" b="b"/>
              <a:pathLst>
                <a:path w="2679" h="2742" extrusionOk="0">
                  <a:moveTo>
                    <a:pt x="1449" y="1"/>
                  </a:moveTo>
                  <a:cubicBezTo>
                    <a:pt x="1260" y="32"/>
                    <a:pt x="1071" y="95"/>
                    <a:pt x="851" y="158"/>
                  </a:cubicBezTo>
                  <a:lnTo>
                    <a:pt x="0" y="2742"/>
                  </a:lnTo>
                  <a:cubicBezTo>
                    <a:pt x="1008" y="2458"/>
                    <a:pt x="1922" y="2080"/>
                    <a:pt x="2678" y="1608"/>
                  </a:cubicBezTo>
                  <a:lnTo>
                    <a:pt x="14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6" name="Google Shape;8326;p56"/>
            <p:cNvSpPr/>
            <p:nvPr/>
          </p:nvSpPr>
          <p:spPr>
            <a:xfrm flipH="1">
              <a:off x="7088602" y="2134638"/>
              <a:ext cx="47123" cy="84126"/>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330"/>
        <p:cNvGrpSpPr/>
        <p:nvPr/>
      </p:nvGrpSpPr>
      <p:grpSpPr>
        <a:xfrm>
          <a:off x="0" y="0"/>
          <a:ext cx="0" cy="0"/>
          <a:chOff x="0" y="0"/>
          <a:chExt cx="0" cy="0"/>
        </a:xfrm>
      </p:grpSpPr>
      <p:sp>
        <p:nvSpPr>
          <p:cNvPr id="8331" name="Google Shape;8331;p57"/>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solidFill>
                  <a:srgbClr val="FFFFFF"/>
                </a:solidFill>
                <a:latin typeface="Arial"/>
                <a:ea typeface="Arial"/>
                <a:cs typeface="Arial"/>
                <a:sym typeface="Arial"/>
              </a:rPr>
              <a:t>Nature Icons</a:t>
            </a:r>
            <a:endParaRPr>
              <a:solidFill>
                <a:srgbClr val="FFFFFF"/>
              </a:solidFill>
              <a:latin typeface="Arial"/>
              <a:ea typeface="Arial"/>
              <a:cs typeface="Arial"/>
              <a:sym typeface="Arial"/>
            </a:endParaRPr>
          </a:p>
        </p:txBody>
      </p:sp>
      <p:sp>
        <p:nvSpPr>
          <p:cNvPr id="8332" name="Google Shape;8332;p57"/>
          <p:cNvSpPr/>
          <p:nvPr/>
        </p:nvSpPr>
        <p:spPr>
          <a:xfrm>
            <a:off x="801940" y="1691070"/>
            <a:ext cx="343404" cy="446998"/>
          </a:xfrm>
          <a:custGeom>
            <a:avLst/>
            <a:gdLst/>
            <a:ahLst/>
            <a:cxnLst/>
            <a:rect l="l" t="t" r="r" b="b"/>
            <a:pathLst>
              <a:path w="9295" h="12099" extrusionOk="0">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33" name="Google Shape;8333;p57"/>
          <p:cNvGrpSpPr/>
          <p:nvPr/>
        </p:nvGrpSpPr>
        <p:grpSpPr>
          <a:xfrm>
            <a:off x="748855" y="2243507"/>
            <a:ext cx="452798" cy="449473"/>
            <a:chOff x="-21322300" y="3693325"/>
            <a:chExt cx="306400" cy="304150"/>
          </a:xfrm>
        </p:grpSpPr>
        <p:sp>
          <p:nvSpPr>
            <p:cNvPr id="8334" name="Google Shape;8334;p57"/>
            <p:cNvSpPr/>
            <p:nvPr/>
          </p:nvSpPr>
          <p:spPr>
            <a:xfrm>
              <a:off x="-21142725" y="3868400"/>
              <a:ext cx="111850" cy="69325"/>
            </a:xfrm>
            <a:custGeom>
              <a:avLst/>
              <a:gdLst/>
              <a:ahLst/>
              <a:cxnLst/>
              <a:rect l="l" t="t" r="r" b="b"/>
              <a:pathLst>
                <a:path w="4474" h="2773" extrusionOk="0">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5" name="Google Shape;8335;p57"/>
            <p:cNvSpPr/>
            <p:nvPr/>
          </p:nvSpPr>
          <p:spPr>
            <a:xfrm>
              <a:off x="-21141950" y="3693325"/>
              <a:ext cx="126050" cy="120750"/>
            </a:xfrm>
            <a:custGeom>
              <a:avLst/>
              <a:gdLst/>
              <a:ahLst/>
              <a:cxnLst/>
              <a:rect l="l" t="t" r="r" b="b"/>
              <a:pathLst>
                <a:path w="5042" h="4830" extrusionOk="0">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6" name="Google Shape;8336;p57"/>
            <p:cNvSpPr/>
            <p:nvPr/>
          </p:nvSpPr>
          <p:spPr>
            <a:xfrm>
              <a:off x="-21263225" y="3707725"/>
              <a:ext cx="69325" cy="112650"/>
            </a:xfrm>
            <a:custGeom>
              <a:avLst/>
              <a:gdLst/>
              <a:ahLst/>
              <a:cxnLst/>
              <a:rect l="l" t="t" r="r" b="b"/>
              <a:pathLst>
                <a:path w="2773" h="4506" extrusionOk="0">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7" name="Google Shape;8337;p57"/>
            <p:cNvSpPr/>
            <p:nvPr/>
          </p:nvSpPr>
          <p:spPr>
            <a:xfrm>
              <a:off x="-21322300" y="3703775"/>
              <a:ext cx="294600" cy="293700"/>
            </a:xfrm>
            <a:custGeom>
              <a:avLst/>
              <a:gdLst/>
              <a:ahLst/>
              <a:cxnLst/>
              <a:rect l="l" t="t" r="r" b="b"/>
              <a:pathLst>
                <a:path w="11784" h="11748" extrusionOk="0">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8" name="Google Shape;8338;p57"/>
          <p:cNvGrpSpPr/>
          <p:nvPr/>
        </p:nvGrpSpPr>
        <p:grpSpPr>
          <a:xfrm>
            <a:off x="748263" y="2810244"/>
            <a:ext cx="453980" cy="422540"/>
            <a:chOff x="-21322300" y="4077125"/>
            <a:chExt cx="307200" cy="285925"/>
          </a:xfrm>
        </p:grpSpPr>
        <p:sp>
          <p:nvSpPr>
            <p:cNvPr id="8339" name="Google Shape;8339;p57"/>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0" name="Google Shape;8340;p57"/>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1" name="Google Shape;8341;p57"/>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2" name="Google Shape;8342;p57"/>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3" name="Google Shape;8343;p57"/>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4" name="Google Shape;8344;p57"/>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5" name="Google Shape;8345;p57"/>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6" name="Google Shape;8346;p57"/>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7" name="Google Shape;8347;p57"/>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8" name="Google Shape;8348;p57"/>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9" name="Google Shape;8349;p57"/>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0" name="Google Shape;8350;p57"/>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1" name="Google Shape;8351;p57"/>
          <p:cNvGrpSpPr/>
          <p:nvPr/>
        </p:nvGrpSpPr>
        <p:grpSpPr>
          <a:xfrm>
            <a:off x="3525440" y="1689128"/>
            <a:ext cx="451653" cy="450212"/>
            <a:chOff x="-19394200" y="3333800"/>
            <a:chExt cx="305625" cy="304650"/>
          </a:xfrm>
        </p:grpSpPr>
        <p:sp>
          <p:nvSpPr>
            <p:cNvPr id="8352" name="Google Shape;8352;p57"/>
            <p:cNvSpPr/>
            <p:nvPr/>
          </p:nvSpPr>
          <p:spPr>
            <a:xfrm>
              <a:off x="-19206750" y="3495850"/>
              <a:ext cx="82725" cy="18150"/>
            </a:xfrm>
            <a:custGeom>
              <a:avLst/>
              <a:gdLst/>
              <a:ahLst/>
              <a:cxnLst/>
              <a:rect l="l" t="t" r="r" b="b"/>
              <a:pathLst>
                <a:path w="3309" h="726" extrusionOk="0">
                  <a:moveTo>
                    <a:pt x="1" y="1"/>
                  </a:moveTo>
                  <a:cubicBezTo>
                    <a:pt x="158" y="190"/>
                    <a:pt x="284" y="442"/>
                    <a:pt x="316" y="725"/>
                  </a:cubicBezTo>
                  <a:lnTo>
                    <a:pt x="2836" y="725"/>
                  </a:lnTo>
                  <a:cubicBezTo>
                    <a:pt x="3309" y="725"/>
                    <a:pt x="3309"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3" name="Google Shape;8353;p57"/>
            <p:cNvSpPr/>
            <p:nvPr/>
          </p:nvSpPr>
          <p:spPr>
            <a:xfrm>
              <a:off x="-19205950" y="3532875"/>
              <a:ext cx="64600" cy="17350"/>
            </a:xfrm>
            <a:custGeom>
              <a:avLst/>
              <a:gdLst/>
              <a:ahLst/>
              <a:cxnLst/>
              <a:rect l="l" t="t" r="r" b="b"/>
              <a:pathLst>
                <a:path w="2584" h="694" extrusionOk="0">
                  <a:moveTo>
                    <a:pt x="315" y="0"/>
                  </a:moveTo>
                  <a:cubicBezTo>
                    <a:pt x="252" y="252"/>
                    <a:pt x="126" y="504"/>
                    <a:pt x="0" y="693"/>
                  </a:cubicBezTo>
                  <a:lnTo>
                    <a:pt x="2111" y="693"/>
                  </a:lnTo>
                  <a:cubicBezTo>
                    <a:pt x="2583" y="693"/>
                    <a:pt x="2583"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4" name="Google Shape;8354;p57"/>
            <p:cNvSpPr/>
            <p:nvPr/>
          </p:nvSpPr>
          <p:spPr>
            <a:xfrm>
              <a:off x="-19323325" y="3568325"/>
              <a:ext cx="163850" cy="17350"/>
            </a:xfrm>
            <a:custGeom>
              <a:avLst/>
              <a:gdLst/>
              <a:ahLst/>
              <a:cxnLst/>
              <a:rect l="l" t="t" r="r" b="b"/>
              <a:pathLst>
                <a:path w="6554" h="694" extrusionOk="0">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5" name="Google Shape;8355;p57"/>
            <p:cNvSpPr/>
            <p:nvPr/>
          </p:nvSpPr>
          <p:spPr>
            <a:xfrm>
              <a:off x="-19343000" y="3460400"/>
              <a:ext cx="201650" cy="18150"/>
            </a:xfrm>
            <a:custGeom>
              <a:avLst/>
              <a:gdLst/>
              <a:ahLst/>
              <a:cxnLst/>
              <a:rect l="l" t="t" r="r" b="b"/>
              <a:pathLst>
                <a:path w="8066" h="726" extrusionOk="0">
                  <a:moveTo>
                    <a:pt x="473" y="1"/>
                  </a:moveTo>
                  <a:cubicBezTo>
                    <a:pt x="0" y="1"/>
                    <a:pt x="0" y="726"/>
                    <a:pt x="473" y="726"/>
                  </a:cubicBezTo>
                  <a:lnTo>
                    <a:pt x="7593" y="726"/>
                  </a:lnTo>
                  <a:cubicBezTo>
                    <a:pt x="8065" y="726"/>
                    <a:pt x="8065" y="1"/>
                    <a:pt x="75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6" name="Google Shape;8356;p57"/>
            <p:cNvSpPr/>
            <p:nvPr/>
          </p:nvSpPr>
          <p:spPr>
            <a:xfrm>
              <a:off x="-19361125" y="3495850"/>
              <a:ext cx="82725" cy="18150"/>
            </a:xfrm>
            <a:custGeom>
              <a:avLst/>
              <a:gdLst/>
              <a:ahLst/>
              <a:cxnLst/>
              <a:rect l="l" t="t" r="r" b="b"/>
              <a:pathLst>
                <a:path w="3309" h="726" extrusionOk="0">
                  <a:moveTo>
                    <a:pt x="473" y="1"/>
                  </a:moveTo>
                  <a:cubicBezTo>
                    <a:pt x="1" y="1"/>
                    <a:pt x="1" y="725"/>
                    <a:pt x="473" y="725"/>
                  </a:cubicBezTo>
                  <a:lnTo>
                    <a:pt x="2994" y="725"/>
                  </a:lnTo>
                  <a:cubicBezTo>
                    <a:pt x="3025" y="473"/>
                    <a:pt x="3151" y="253"/>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7" name="Google Shape;8357;p57"/>
            <p:cNvSpPr/>
            <p:nvPr/>
          </p:nvSpPr>
          <p:spPr>
            <a:xfrm>
              <a:off x="-19305200" y="3603750"/>
              <a:ext cx="124475" cy="34700"/>
            </a:xfrm>
            <a:custGeom>
              <a:avLst/>
              <a:gdLst/>
              <a:ahLst/>
              <a:cxnLst/>
              <a:rect l="l" t="t" r="r" b="b"/>
              <a:pathLst>
                <a:path w="4979" h="1388" extrusionOk="0">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8" name="Google Shape;8358;p57"/>
            <p:cNvSpPr/>
            <p:nvPr/>
          </p:nvSpPr>
          <p:spPr>
            <a:xfrm>
              <a:off x="-19269750" y="3495850"/>
              <a:ext cx="54350" cy="53575"/>
            </a:xfrm>
            <a:custGeom>
              <a:avLst/>
              <a:gdLst/>
              <a:ahLst/>
              <a:cxnLst/>
              <a:rect l="l" t="t" r="r" b="b"/>
              <a:pathLst>
                <a:path w="2174" h="2143" extrusionOk="0">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9" name="Google Shape;8359;p57"/>
            <p:cNvSpPr/>
            <p:nvPr/>
          </p:nvSpPr>
          <p:spPr>
            <a:xfrm>
              <a:off x="-19394200" y="3333800"/>
              <a:ext cx="305625" cy="107725"/>
            </a:xfrm>
            <a:custGeom>
              <a:avLst/>
              <a:gdLst/>
              <a:ahLst/>
              <a:cxnLst/>
              <a:rect l="l" t="t" r="r" b="b"/>
              <a:pathLst>
                <a:path w="12225" h="4309" extrusionOk="0">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0" name="Google Shape;8360;p57"/>
            <p:cNvSpPr/>
            <p:nvPr/>
          </p:nvSpPr>
          <p:spPr>
            <a:xfrm>
              <a:off x="-19341425" y="3532875"/>
              <a:ext cx="63025" cy="17350"/>
            </a:xfrm>
            <a:custGeom>
              <a:avLst/>
              <a:gdLst/>
              <a:ahLst/>
              <a:cxnLst/>
              <a:rect l="l" t="t" r="r" b="b"/>
              <a:pathLst>
                <a:path w="2521" h="694" extrusionOk="0">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1" name="Google Shape;8361;p57"/>
          <p:cNvGrpSpPr/>
          <p:nvPr/>
        </p:nvGrpSpPr>
        <p:grpSpPr>
          <a:xfrm>
            <a:off x="3524276" y="2243580"/>
            <a:ext cx="453980" cy="449325"/>
            <a:chOff x="-19396575" y="3708500"/>
            <a:chExt cx="307200" cy="304050"/>
          </a:xfrm>
        </p:grpSpPr>
        <p:sp>
          <p:nvSpPr>
            <p:cNvPr id="8362" name="Google Shape;8362;p57"/>
            <p:cNvSpPr/>
            <p:nvPr/>
          </p:nvSpPr>
          <p:spPr>
            <a:xfrm>
              <a:off x="-19215425" y="3708500"/>
              <a:ext cx="70925" cy="70925"/>
            </a:xfrm>
            <a:custGeom>
              <a:avLst/>
              <a:gdLst/>
              <a:ahLst/>
              <a:cxnLst/>
              <a:rect l="l" t="t" r="r" b="b"/>
              <a:pathLst>
                <a:path w="2837" h="2837" extrusionOk="0">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3" name="Google Shape;8363;p57"/>
            <p:cNvSpPr/>
            <p:nvPr/>
          </p:nvSpPr>
          <p:spPr>
            <a:xfrm>
              <a:off x="-19396575" y="3773100"/>
              <a:ext cx="277275" cy="239450"/>
            </a:xfrm>
            <a:custGeom>
              <a:avLst/>
              <a:gdLst/>
              <a:ahLst/>
              <a:cxnLst/>
              <a:rect l="l" t="t" r="r" b="b"/>
              <a:pathLst>
                <a:path w="11091" h="9578" extrusionOk="0">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4" name="Google Shape;8364;p57"/>
            <p:cNvSpPr/>
            <p:nvPr/>
          </p:nvSpPr>
          <p:spPr>
            <a:xfrm>
              <a:off x="-19140600" y="3727425"/>
              <a:ext cx="51225" cy="70550"/>
            </a:xfrm>
            <a:custGeom>
              <a:avLst/>
              <a:gdLst/>
              <a:ahLst/>
              <a:cxnLst/>
              <a:rect l="l" t="t" r="r" b="b"/>
              <a:pathLst>
                <a:path w="2049" h="2822" extrusionOk="0">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5" name="Google Shape;8365;p57"/>
          <p:cNvGrpSpPr/>
          <p:nvPr/>
        </p:nvGrpSpPr>
        <p:grpSpPr>
          <a:xfrm>
            <a:off x="3518457" y="2796461"/>
            <a:ext cx="465618" cy="450101"/>
            <a:chOff x="-19394200" y="4084200"/>
            <a:chExt cx="315075" cy="304575"/>
          </a:xfrm>
        </p:grpSpPr>
        <p:sp>
          <p:nvSpPr>
            <p:cNvPr id="8366" name="Google Shape;8366;p57"/>
            <p:cNvSpPr/>
            <p:nvPr/>
          </p:nvSpPr>
          <p:spPr>
            <a:xfrm>
              <a:off x="-19185475" y="4234650"/>
              <a:ext cx="40175" cy="28375"/>
            </a:xfrm>
            <a:custGeom>
              <a:avLst/>
              <a:gdLst/>
              <a:ahLst/>
              <a:cxnLst/>
              <a:rect l="l" t="t" r="r" b="b"/>
              <a:pathLst>
                <a:path w="1607" h="1135" extrusionOk="0">
                  <a:moveTo>
                    <a:pt x="1134" y="0"/>
                  </a:moveTo>
                  <a:lnTo>
                    <a:pt x="0" y="1134"/>
                  </a:lnTo>
                  <a:lnTo>
                    <a:pt x="1607" y="1134"/>
                  </a:lnTo>
                  <a:cubicBezTo>
                    <a:pt x="1575" y="756"/>
                    <a:pt x="1418" y="347"/>
                    <a:pt x="11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7" name="Google Shape;8367;p57"/>
            <p:cNvSpPr/>
            <p:nvPr/>
          </p:nvSpPr>
          <p:spPr>
            <a:xfrm>
              <a:off x="-19244550" y="4293725"/>
              <a:ext cx="28375" cy="39400"/>
            </a:xfrm>
            <a:custGeom>
              <a:avLst/>
              <a:gdLst/>
              <a:ahLst/>
              <a:cxnLst/>
              <a:rect l="l" t="t" r="r" b="b"/>
              <a:pathLst>
                <a:path w="1135" h="1576" extrusionOk="0">
                  <a:moveTo>
                    <a:pt x="1134" y="0"/>
                  </a:moveTo>
                  <a:lnTo>
                    <a:pt x="0" y="1134"/>
                  </a:lnTo>
                  <a:cubicBezTo>
                    <a:pt x="315" y="1386"/>
                    <a:pt x="693" y="1512"/>
                    <a:pt x="1134" y="1575"/>
                  </a:cubicBezTo>
                  <a:lnTo>
                    <a:pt x="11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8" name="Google Shape;8368;p57"/>
            <p:cNvSpPr/>
            <p:nvPr/>
          </p:nvSpPr>
          <p:spPr>
            <a:xfrm>
              <a:off x="-19280000" y="4201050"/>
              <a:ext cx="200875" cy="187725"/>
            </a:xfrm>
            <a:custGeom>
              <a:avLst/>
              <a:gdLst/>
              <a:ahLst/>
              <a:cxnLst/>
              <a:rect l="l" t="t" r="r" b="b"/>
              <a:pathLst>
                <a:path w="8035" h="7509" extrusionOk="0">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9" name="Google Shape;8369;p57"/>
            <p:cNvSpPr/>
            <p:nvPr/>
          </p:nvSpPr>
          <p:spPr>
            <a:xfrm>
              <a:off x="-19197300" y="4293725"/>
              <a:ext cx="28375" cy="39400"/>
            </a:xfrm>
            <a:custGeom>
              <a:avLst/>
              <a:gdLst/>
              <a:ahLst/>
              <a:cxnLst/>
              <a:rect l="l" t="t" r="r" b="b"/>
              <a:pathLst>
                <a:path w="1135" h="1576" extrusionOk="0">
                  <a:moveTo>
                    <a:pt x="1" y="0"/>
                  </a:moveTo>
                  <a:lnTo>
                    <a:pt x="1" y="1575"/>
                  </a:lnTo>
                  <a:cubicBezTo>
                    <a:pt x="379" y="1512"/>
                    <a:pt x="788" y="1386"/>
                    <a:pt x="1135" y="1134"/>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0" name="Google Shape;8370;p57"/>
            <p:cNvSpPr/>
            <p:nvPr/>
          </p:nvSpPr>
          <p:spPr>
            <a:xfrm>
              <a:off x="-19394200" y="4084200"/>
              <a:ext cx="252850" cy="303275"/>
            </a:xfrm>
            <a:custGeom>
              <a:avLst/>
              <a:gdLst/>
              <a:ahLst/>
              <a:cxnLst/>
              <a:rect l="l" t="t" r="r" b="b"/>
              <a:pathLst>
                <a:path w="10114" h="12131" extrusionOk="0">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1" name="Google Shape;8371;p57"/>
            <p:cNvSpPr/>
            <p:nvPr/>
          </p:nvSpPr>
          <p:spPr>
            <a:xfrm>
              <a:off x="-19185475" y="4281100"/>
              <a:ext cx="40175" cy="28400"/>
            </a:xfrm>
            <a:custGeom>
              <a:avLst/>
              <a:gdLst/>
              <a:ahLst/>
              <a:cxnLst/>
              <a:rect l="l" t="t" r="r" b="b"/>
              <a:pathLst>
                <a:path w="1607" h="1136" extrusionOk="0">
                  <a:moveTo>
                    <a:pt x="0" y="1"/>
                  </a:moveTo>
                  <a:lnTo>
                    <a:pt x="1134" y="1135"/>
                  </a:lnTo>
                  <a:cubicBezTo>
                    <a:pt x="1418" y="820"/>
                    <a:pt x="1575" y="41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2" name="Google Shape;8372;p57"/>
          <p:cNvGrpSpPr/>
          <p:nvPr/>
        </p:nvGrpSpPr>
        <p:grpSpPr>
          <a:xfrm>
            <a:off x="6324167" y="1689001"/>
            <a:ext cx="400447" cy="450470"/>
            <a:chOff x="-17526750" y="3309200"/>
            <a:chExt cx="270975" cy="304825"/>
          </a:xfrm>
        </p:grpSpPr>
        <p:sp>
          <p:nvSpPr>
            <p:cNvPr id="8373" name="Google Shape;8373;p57"/>
            <p:cNvSpPr/>
            <p:nvPr/>
          </p:nvSpPr>
          <p:spPr>
            <a:xfrm>
              <a:off x="-17507050" y="3452525"/>
              <a:ext cx="232375" cy="161500"/>
            </a:xfrm>
            <a:custGeom>
              <a:avLst/>
              <a:gdLst/>
              <a:ahLst/>
              <a:cxnLst/>
              <a:rect l="l" t="t" r="r" b="b"/>
              <a:pathLst>
                <a:path w="9295" h="6460" extrusionOk="0">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4" name="Google Shape;8374;p57"/>
            <p:cNvSpPr/>
            <p:nvPr/>
          </p:nvSpPr>
          <p:spPr>
            <a:xfrm>
              <a:off x="-17417275" y="3309200"/>
              <a:ext cx="52800" cy="54350"/>
            </a:xfrm>
            <a:custGeom>
              <a:avLst/>
              <a:gdLst/>
              <a:ahLst/>
              <a:cxnLst/>
              <a:rect l="l" t="t" r="r" b="b"/>
              <a:pathLst>
                <a:path w="2112" h="2174" extrusionOk="0">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5" name="Google Shape;8375;p57"/>
            <p:cNvSpPr/>
            <p:nvPr/>
          </p:nvSpPr>
          <p:spPr>
            <a:xfrm>
              <a:off x="-17456650" y="3369825"/>
              <a:ext cx="130775" cy="64625"/>
            </a:xfrm>
            <a:custGeom>
              <a:avLst/>
              <a:gdLst/>
              <a:ahLst/>
              <a:cxnLst/>
              <a:rect l="l" t="t" r="r" b="b"/>
              <a:pathLst>
                <a:path w="5231" h="2585" extrusionOk="0">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6" name="Google Shape;8376;p57"/>
            <p:cNvSpPr/>
            <p:nvPr/>
          </p:nvSpPr>
          <p:spPr>
            <a:xfrm>
              <a:off x="-17526750" y="3344625"/>
              <a:ext cx="95325" cy="89825"/>
            </a:xfrm>
            <a:custGeom>
              <a:avLst/>
              <a:gdLst/>
              <a:ahLst/>
              <a:cxnLst/>
              <a:rect l="l" t="t" r="r" b="b"/>
              <a:pathLst>
                <a:path w="3813" h="3593" extrusionOk="0">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7" name="Google Shape;8377;p57"/>
            <p:cNvSpPr/>
            <p:nvPr/>
          </p:nvSpPr>
          <p:spPr>
            <a:xfrm>
              <a:off x="-17351900" y="3345425"/>
              <a:ext cx="96125" cy="89800"/>
            </a:xfrm>
            <a:custGeom>
              <a:avLst/>
              <a:gdLst/>
              <a:ahLst/>
              <a:cxnLst/>
              <a:rect l="l" t="t" r="r" b="b"/>
              <a:pathLst>
                <a:path w="3845" h="3592" extrusionOk="0">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8" name="Google Shape;8378;p57"/>
          <p:cNvGrpSpPr/>
          <p:nvPr/>
        </p:nvGrpSpPr>
        <p:grpSpPr>
          <a:xfrm>
            <a:off x="6300319" y="2244173"/>
            <a:ext cx="448143" cy="448143"/>
            <a:chOff x="-17542500" y="3684100"/>
            <a:chExt cx="303250" cy="303250"/>
          </a:xfrm>
        </p:grpSpPr>
        <p:sp>
          <p:nvSpPr>
            <p:cNvPr id="8379" name="Google Shape;8379;p57"/>
            <p:cNvSpPr/>
            <p:nvPr/>
          </p:nvSpPr>
          <p:spPr>
            <a:xfrm>
              <a:off x="-17542500" y="3863675"/>
              <a:ext cx="70900" cy="52800"/>
            </a:xfrm>
            <a:custGeom>
              <a:avLst/>
              <a:gdLst/>
              <a:ahLst/>
              <a:cxnLst/>
              <a:rect l="l" t="t" r="r" b="b"/>
              <a:pathLst>
                <a:path w="2836" h="2112" extrusionOk="0">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0" name="Google Shape;8380;p57"/>
            <p:cNvSpPr/>
            <p:nvPr/>
          </p:nvSpPr>
          <p:spPr>
            <a:xfrm>
              <a:off x="-17488150" y="3881000"/>
              <a:ext cx="70900" cy="106350"/>
            </a:xfrm>
            <a:custGeom>
              <a:avLst/>
              <a:gdLst/>
              <a:ahLst/>
              <a:cxnLst/>
              <a:rect l="l" t="t" r="r" b="b"/>
              <a:pathLst>
                <a:path w="2836" h="4254" extrusionOk="0">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1" name="Google Shape;8381;p57"/>
            <p:cNvSpPr/>
            <p:nvPr/>
          </p:nvSpPr>
          <p:spPr>
            <a:xfrm>
              <a:off x="-17310150" y="3863675"/>
              <a:ext cx="70900" cy="52800"/>
            </a:xfrm>
            <a:custGeom>
              <a:avLst/>
              <a:gdLst/>
              <a:ahLst/>
              <a:cxnLst/>
              <a:rect l="l" t="t" r="r" b="b"/>
              <a:pathLst>
                <a:path w="2836" h="2112" extrusionOk="0">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2" name="Google Shape;8382;p57"/>
            <p:cNvSpPr/>
            <p:nvPr/>
          </p:nvSpPr>
          <p:spPr>
            <a:xfrm>
              <a:off x="-17364500" y="3881000"/>
              <a:ext cx="70925" cy="106350"/>
            </a:xfrm>
            <a:custGeom>
              <a:avLst/>
              <a:gdLst/>
              <a:ahLst/>
              <a:cxnLst/>
              <a:rect l="l" t="t" r="r" b="b"/>
              <a:pathLst>
                <a:path w="2837" h="4254" extrusionOk="0">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3" name="Google Shape;8383;p57"/>
            <p:cNvSpPr/>
            <p:nvPr/>
          </p:nvSpPr>
          <p:spPr>
            <a:xfrm>
              <a:off x="-17505475" y="3845550"/>
              <a:ext cx="228425" cy="18150"/>
            </a:xfrm>
            <a:custGeom>
              <a:avLst/>
              <a:gdLst/>
              <a:ahLst/>
              <a:cxnLst/>
              <a:rect l="l" t="t" r="r" b="b"/>
              <a:pathLst>
                <a:path w="9137" h="726" extrusionOk="0">
                  <a:moveTo>
                    <a:pt x="0" y="1"/>
                  </a:moveTo>
                  <a:cubicBezTo>
                    <a:pt x="158" y="379"/>
                    <a:pt x="536" y="725"/>
                    <a:pt x="1008" y="725"/>
                  </a:cubicBezTo>
                  <a:lnTo>
                    <a:pt x="8129" y="725"/>
                  </a:lnTo>
                  <a:cubicBezTo>
                    <a:pt x="8601" y="725"/>
                    <a:pt x="8979" y="379"/>
                    <a:pt x="91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4" name="Google Shape;8384;p57"/>
            <p:cNvSpPr/>
            <p:nvPr/>
          </p:nvSpPr>
          <p:spPr>
            <a:xfrm>
              <a:off x="-17523600" y="3706925"/>
              <a:ext cx="265450" cy="121325"/>
            </a:xfrm>
            <a:custGeom>
              <a:avLst/>
              <a:gdLst/>
              <a:ahLst/>
              <a:cxnLst/>
              <a:rect l="l" t="t" r="r" b="b"/>
              <a:pathLst>
                <a:path w="10618" h="4853" extrusionOk="0">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5" name="Google Shape;8385;p57"/>
            <p:cNvSpPr/>
            <p:nvPr/>
          </p:nvSpPr>
          <p:spPr>
            <a:xfrm>
              <a:off x="-17448775" y="3684100"/>
              <a:ext cx="115800" cy="52800"/>
            </a:xfrm>
            <a:custGeom>
              <a:avLst/>
              <a:gdLst/>
              <a:ahLst/>
              <a:cxnLst/>
              <a:rect l="l" t="t" r="r" b="b"/>
              <a:pathLst>
                <a:path w="4632" h="2112" extrusionOk="0">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6" name="Google Shape;8386;p57"/>
          <p:cNvGrpSpPr/>
          <p:nvPr/>
        </p:nvGrpSpPr>
        <p:grpSpPr>
          <a:xfrm>
            <a:off x="6299728" y="2810817"/>
            <a:ext cx="449325" cy="421395"/>
            <a:chOff x="-17542500" y="4068450"/>
            <a:chExt cx="304050" cy="285150"/>
          </a:xfrm>
        </p:grpSpPr>
        <p:sp>
          <p:nvSpPr>
            <p:cNvPr id="8387" name="Google Shape;8387;p57"/>
            <p:cNvSpPr/>
            <p:nvPr/>
          </p:nvSpPr>
          <p:spPr>
            <a:xfrm>
              <a:off x="-17519650" y="4281900"/>
              <a:ext cx="256000" cy="71700"/>
            </a:xfrm>
            <a:custGeom>
              <a:avLst/>
              <a:gdLst/>
              <a:ahLst/>
              <a:cxnLst/>
              <a:rect l="l" t="t" r="r" b="b"/>
              <a:pathLst>
                <a:path w="10240" h="2868" extrusionOk="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8" name="Google Shape;8388;p57"/>
            <p:cNvSpPr/>
            <p:nvPr/>
          </p:nvSpPr>
          <p:spPr>
            <a:xfrm>
              <a:off x="-17542500" y="4166900"/>
              <a:ext cx="304050" cy="133925"/>
            </a:xfrm>
            <a:custGeom>
              <a:avLst/>
              <a:gdLst/>
              <a:ahLst/>
              <a:cxnLst/>
              <a:rect l="l" t="t" r="r" b="b"/>
              <a:pathLst>
                <a:path w="12162" h="5357" extrusionOk="0">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9" name="Google Shape;8389;p57"/>
            <p:cNvSpPr/>
            <p:nvPr/>
          </p:nvSpPr>
          <p:spPr>
            <a:xfrm>
              <a:off x="-17329050" y="4121225"/>
              <a:ext cx="18125" cy="18150"/>
            </a:xfrm>
            <a:custGeom>
              <a:avLst/>
              <a:gdLst/>
              <a:ahLst/>
              <a:cxnLst/>
              <a:rect l="l" t="t" r="r" b="b"/>
              <a:pathLst>
                <a:path w="725" h="726" extrusionOk="0">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0" name="Google Shape;8390;p57"/>
            <p:cNvSpPr/>
            <p:nvPr/>
          </p:nvSpPr>
          <p:spPr>
            <a:xfrm>
              <a:off x="-17381825" y="4068450"/>
              <a:ext cx="123675" cy="123675"/>
            </a:xfrm>
            <a:custGeom>
              <a:avLst/>
              <a:gdLst/>
              <a:ahLst/>
              <a:cxnLst/>
              <a:rect l="l" t="t" r="r" b="b"/>
              <a:pathLst>
                <a:path w="4947" h="4947" extrusionOk="0">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1" name="Google Shape;8391;p57"/>
            <p:cNvSpPr/>
            <p:nvPr/>
          </p:nvSpPr>
          <p:spPr>
            <a:xfrm>
              <a:off x="-17471625" y="4121225"/>
              <a:ext cx="17375" cy="18150"/>
            </a:xfrm>
            <a:custGeom>
              <a:avLst/>
              <a:gdLst/>
              <a:ahLst/>
              <a:cxnLst/>
              <a:rect l="l" t="t" r="r" b="b"/>
              <a:pathLst>
                <a:path w="695" h="726" extrusionOk="0">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2" name="Google Shape;8392;p57"/>
            <p:cNvSpPr/>
            <p:nvPr/>
          </p:nvSpPr>
          <p:spPr>
            <a:xfrm>
              <a:off x="-17525175" y="4068450"/>
              <a:ext cx="124475" cy="123675"/>
            </a:xfrm>
            <a:custGeom>
              <a:avLst/>
              <a:gdLst/>
              <a:ahLst/>
              <a:cxnLst/>
              <a:rect l="l" t="t" r="r" b="b"/>
              <a:pathLst>
                <a:path w="4979" h="4947" extrusionOk="0">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3" name="Google Shape;8393;p57"/>
          <p:cNvGrpSpPr/>
          <p:nvPr/>
        </p:nvGrpSpPr>
        <p:grpSpPr>
          <a:xfrm>
            <a:off x="3530150" y="3342211"/>
            <a:ext cx="343404" cy="449325"/>
            <a:chOff x="-15652200" y="3335975"/>
            <a:chExt cx="232375" cy="304050"/>
          </a:xfrm>
        </p:grpSpPr>
        <p:sp>
          <p:nvSpPr>
            <p:cNvPr id="8394" name="Google Shape;8394;p57"/>
            <p:cNvSpPr/>
            <p:nvPr/>
          </p:nvSpPr>
          <p:spPr>
            <a:xfrm>
              <a:off x="-15652200" y="3403700"/>
              <a:ext cx="36250" cy="168575"/>
            </a:xfrm>
            <a:custGeom>
              <a:avLst/>
              <a:gdLst/>
              <a:ahLst/>
              <a:cxnLst/>
              <a:rect l="l" t="t" r="r" b="b"/>
              <a:pathLst>
                <a:path w="1450" h="6743" extrusionOk="0">
                  <a:moveTo>
                    <a:pt x="0" y="1"/>
                  </a:moveTo>
                  <a:lnTo>
                    <a:pt x="0" y="6743"/>
                  </a:lnTo>
                  <a:lnTo>
                    <a:pt x="1450" y="6018"/>
                  </a:lnTo>
                  <a:lnTo>
                    <a:pt x="1450" y="694"/>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5" name="Google Shape;8395;p57"/>
            <p:cNvSpPr/>
            <p:nvPr/>
          </p:nvSpPr>
          <p:spPr>
            <a:xfrm>
              <a:off x="-15455300" y="3403700"/>
              <a:ext cx="35475" cy="168575"/>
            </a:xfrm>
            <a:custGeom>
              <a:avLst/>
              <a:gdLst/>
              <a:ahLst/>
              <a:cxnLst/>
              <a:rect l="l" t="t" r="r" b="b"/>
              <a:pathLst>
                <a:path w="1419" h="6743" extrusionOk="0">
                  <a:moveTo>
                    <a:pt x="1418" y="1"/>
                  </a:moveTo>
                  <a:lnTo>
                    <a:pt x="1" y="694"/>
                  </a:lnTo>
                  <a:lnTo>
                    <a:pt x="1" y="6018"/>
                  </a:lnTo>
                  <a:lnTo>
                    <a:pt x="1418" y="6743"/>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6" name="Google Shape;8396;p57"/>
            <p:cNvSpPr/>
            <p:nvPr/>
          </p:nvSpPr>
          <p:spPr>
            <a:xfrm>
              <a:off x="-15644325" y="3570675"/>
              <a:ext cx="62250" cy="62250"/>
            </a:xfrm>
            <a:custGeom>
              <a:avLst/>
              <a:gdLst/>
              <a:ahLst/>
              <a:cxnLst/>
              <a:rect l="l" t="t" r="r" b="b"/>
              <a:pathLst>
                <a:path w="2490" h="2490" extrusionOk="0">
                  <a:moveTo>
                    <a:pt x="1418" y="1"/>
                  </a:moveTo>
                  <a:lnTo>
                    <a:pt x="0" y="725"/>
                  </a:lnTo>
                  <a:lnTo>
                    <a:pt x="1765" y="2489"/>
                  </a:lnTo>
                  <a:lnTo>
                    <a:pt x="2489" y="1072"/>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7" name="Google Shape;8397;p57"/>
            <p:cNvSpPr/>
            <p:nvPr/>
          </p:nvSpPr>
          <p:spPr>
            <a:xfrm>
              <a:off x="-15489950" y="3570675"/>
              <a:ext cx="63025" cy="62250"/>
            </a:xfrm>
            <a:custGeom>
              <a:avLst/>
              <a:gdLst/>
              <a:ahLst/>
              <a:cxnLst/>
              <a:rect l="l" t="t" r="r" b="b"/>
              <a:pathLst>
                <a:path w="2521" h="2490" extrusionOk="0">
                  <a:moveTo>
                    <a:pt x="1072" y="1"/>
                  </a:moveTo>
                  <a:lnTo>
                    <a:pt x="0" y="1072"/>
                  </a:lnTo>
                  <a:lnTo>
                    <a:pt x="725" y="2489"/>
                  </a:lnTo>
                  <a:lnTo>
                    <a:pt x="2521" y="725"/>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8" name="Google Shape;8398;p57"/>
            <p:cNvSpPr/>
            <p:nvPr/>
          </p:nvSpPr>
          <p:spPr>
            <a:xfrm>
              <a:off x="-15644325" y="3342275"/>
              <a:ext cx="62250" cy="63025"/>
            </a:xfrm>
            <a:custGeom>
              <a:avLst/>
              <a:gdLst/>
              <a:ahLst/>
              <a:cxnLst/>
              <a:rect l="l" t="t" r="r" b="b"/>
              <a:pathLst>
                <a:path w="2490" h="2521" extrusionOk="0">
                  <a:moveTo>
                    <a:pt x="1765" y="0"/>
                  </a:moveTo>
                  <a:lnTo>
                    <a:pt x="0" y="1827"/>
                  </a:lnTo>
                  <a:lnTo>
                    <a:pt x="1418" y="2521"/>
                  </a:lnTo>
                  <a:lnTo>
                    <a:pt x="2489" y="1481"/>
                  </a:ln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9" name="Google Shape;8399;p57"/>
            <p:cNvSpPr/>
            <p:nvPr/>
          </p:nvSpPr>
          <p:spPr>
            <a:xfrm>
              <a:off x="-15489950" y="3342275"/>
              <a:ext cx="63025" cy="63025"/>
            </a:xfrm>
            <a:custGeom>
              <a:avLst/>
              <a:gdLst/>
              <a:ahLst/>
              <a:cxnLst/>
              <a:rect l="l" t="t" r="r" b="b"/>
              <a:pathLst>
                <a:path w="2521" h="2521" extrusionOk="0">
                  <a:moveTo>
                    <a:pt x="725" y="0"/>
                  </a:moveTo>
                  <a:lnTo>
                    <a:pt x="0" y="1481"/>
                  </a:lnTo>
                  <a:lnTo>
                    <a:pt x="1072" y="2521"/>
                  </a:lnTo>
                  <a:lnTo>
                    <a:pt x="2521" y="182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0" name="Google Shape;8400;p57"/>
            <p:cNvSpPr/>
            <p:nvPr/>
          </p:nvSpPr>
          <p:spPr>
            <a:xfrm>
              <a:off x="-15584475" y="3604550"/>
              <a:ext cx="96900" cy="35475"/>
            </a:xfrm>
            <a:custGeom>
              <a:avLst/>
              <a:gdLst/>
              <a:ahLst/>
              <a:cxnLst/>
              <a:rect l="l" t="t" r="r" b="b"/>
              <a:pathLst>
                <a:path w="3876" h="1419" extrusionOk="0">
                  <a:moveTo>
                    <a:pt x="725" y="0"/>
                  </a:moveTo>
                  <a:lnTo>
                    <a:pt x="1" y="1418"/>
                  </a:lnTo>
                  <a:lnTo>
                    <a:pt x="3876" y="1418"/>
                  </a:ln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1" name="Google Shape;8401;p57"/>
            <p:cNvSpPr/>
            <p:nvPr/>
          </p:nvSpPr>
          <p:spPr>
            <a:xfrm>
              <a:off x="-15584475" y="3335975"/>
              <a:ext cx="96900" cy="35450"/>
            </a:xfrm>
            <a:custGeom>
              <a:avLst/>
              <a:gdLst/>
              <a:ahLst/>
              <a:cxnLst/>
              <a:rect l="l" t="t" r="r" b="b"/>
              <a:pathLst>
                <a:path w="3876" h="1418" extrusionOk="0">
                  <a:moveTo>
                    <a:pt x="1" y="0"/>
                  </a:moveTo>
                  <a:lnTo>
                    <a:pt x="725" y="1418"/>
                  </a:lnTo>
                  <a:lnTo>
                    <a:pt x="3151" y="1418"/>
                  </a:lnTo>
                  <a:lnTo>
                    <a:pt x="38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2" name="Google Shape;8402;p57"/>
            <p:cNvSpPr/>
            <p:nvPr/>
          </p:nvSpPr>
          <p:spPr>
            <a:xfrm>
              <a:off x="-15597850" y="3388725"/>
              <a:ext cx="124450" cy="197725"/>
            </a:xfrm>
            <a:custGeom>
              <a:avLst/>
              <a:gdLst/>
              <a:ahLst/>
              <a:cxnLst/>
              <a:rect l="l" t="t" r="r" b="b"/>
              <a:pathLst>
                <a:path w="4978" h="7909" extrusionOk="0">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3" name="Google Shape;8403;p57"/>
          <p:cNvGrpSpPr/>
          <p:nvPr/>
        </p:nvGrpSpPr>
        <p:grpSpPr>
          <a:xfrm>
            <a:off x="1303491" y="1689573"/>
            <a:ext cx="450470" cy="449325"/>
            <a:chOff x="-20946600" y="3317850"/>
            <a:chExt cx="304825" cy="304050"/>
          </a:xfrm>
        </p:grpSpPr>
        <p:sp>
          <p:nvSpPr>
            <p:cNvPr id="8404" name="Google Shape;8404;p57"/>
            <p:cNvSpPr/>
            <p:nvPr/>
          </p:nvSpPr>
          <p:spPr>
            <a:xfrm>
              <a:off x="-20946600" y="3317850"/>
              <a:ext cx="232350" cy="248925"/>
            </a:xfrm>
            <a:custGeom>
              <a:avLst/>
              <a:gdLst/>
              <a:ahLst/>
              <a:cxnLst/>
              <a:rect l="l" t="t" r="r" b="b"/>
              <a:pathLst>
                <a:path w="9294" h="9957" extrusionOk="0">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5" name="Google Shape;8405;p57"/>
            <p:cNvSpPr/>
            <p:nvPr/>
          </p:nvSpPr>
          <p:spPr>
            <a:xfrm>
              <a:off x="-20775700" y="3318650"/>
              <a:ext cx="133925" cy="249700"/>
            </a:xfrm>
            <a:custGeom>
              <a:avLst/>
              <a:gdLst/>
              <a:ahLst/>
              <a:cxnLst/>
              <a:rect l="l" t="t" r="r" b="b"/>
              <a:pathLst>
                <a:path w="5357" h="9988" extrusionOk="0">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6" name="Google Shape;8406;p57"/>
            <p:cNvSpPr/>
            <p:nvPr/>
          </p:nvSpPr>
          <p:spPr>
            <a:xfrm>
              <a:off x="-20890700" y="3586425"/>
              <a:ext cx="195375" cy="35475"/>
            </a:xfrm>
            <a:custGeom>
              <a:avLst/>
              <a:gdLst/>
              <a:ahLst/>
              <a:cxnLst/>
              <a:rect l="l" t="t" r="r" b="b"/>
              <a:pathLst>
                <a:path w="7815" h="1419" extrusionOk="0">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7" name="Google Shape;8407;p57"/>
          <p:cNvGrpSpPr/>
          <p:nvPr/>
        </p:nvGrpSpPr>
        <p:grpSpPr>
          <a:xfrm>
            <a:off x="1304064" y="2243729"/>
            <a:ext cx="449325" cy="449030"/>
            <a:chOff x="-20945825" y="3692175"/>
            <a:chExt cx="304050" cy="303850"/>
          </a:xfrm>
        </p:grpSpPr>
        <p:sp>
          <p:nvSpPr>
            <p:cNvPr id="8408" name="Google Shape;8408;p57"/>
            <p:cNvSpPr/>
            <p:nvPr/>
          </p:nvSpPr>
          <p:spPr>
            <a:xfrm>
              <a:off x="-20841850" y="3692175"/>
              <a:ext cx="92950" cy="89600"/>
            </a:xfrm>
            <a:custGeom>
              <a:avLst/>
              <a:gdLst/>
              <a:ahLst/>
              <a:cxnLst/>
              <a:rect l="l" t="t" r="r" b="b"/>
              <a:pathLst>
                <a:path w="3718" h="3584" extrusionOk="0">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9" name="Google Shape;8409;p57"/>
            <p:cNvSpPr/>
            <p:nvPr/>
          </p:nvSpPr>
          <p:spPr>
            <a:xfrm>
              <a:off x="-20945825" y="3746325"/>
              <a:ext cx="304050" cy="70900"/>
            </a:xfrm>
            <a:custGeom>
              <a:avLst/>
              <a:gdLst/>
              <a:ahLst/>
              <a:cxnLst/>
              <a:rect l="l" t="t" r="r" b="b"/>
              <a:pathLst>
                <a:path w="12162" h="2836" extrusionOk="0">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0" name="Google Shape;8410;p57"/>
            <p:cNvSpPr/>
            <p:nvPr/>
          </p:nvSpPr>
          <p:spPr>
            <a:xfrm>
              <a:off x="-20814300" y="3864450"/>
              <a:ext cx="39425" cy="131575"/>
            </a:xfrm>
            <a:custGeom>
              <a:avLst/>
              <a:gdLst/>
              <a:ahLst/>
              <a:cxnLst/>
              <a:rect l="l" t="t" r="r" b="b"/>
              <a:pathLst>
                <a:path w="1577" h="5263" extrusionOk="0">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1" name="Google Shape;8411;p57"/>
            <p:cNvSpPr/>
            <p:nvPr/>
          </p:nvSpPr>
          <p:spPr>
            <a:xfrm>
              <a:off x="-20929275" y="3834525"/>
              <a:ext cx="268600" cy="53600"/>
            </a:xfrm>
            <a:custGeom>
              <a:avLst/>
              <a:gdLst/>
              <a:ahLst/>
              <a:cxnLst/>
              <a:rect l="l" t="t" r="r" b="b"/>
              <a:pathLst>
                <a:path w="10744" h="2144" extrusionOk="0">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2" name="Google Shape;8412;p57"/>
          <p:cNvGrpSpPr/>
          <p:nvPr/>
        </p:nvGrpSpPr>
        <p:grpSpPr>
          <a:xfrm>
            <a:off x="1329667" y="2797442"/>
            <a:ext cx="398119" cy="448143"/>
            <a:chOff x="-20930075" y="4066100"/>
            <a:chExt cx="269400" cy="303250"/>
          </a:xfrm>
        </p:grpSpPr>
        <p:sp>
          <p:nvSpPr>
            <p:cNvPr id="8413" name="Google Shape;8413;p57"/>
            <p:cNvSpPr/>
            <p:nvPr/>
          </p:nvSpPr>
          <p:spPr>
            <a:xfrm>
              <a:off x="-20865475" y="4066100"/>
              <a:ext cx="141775" cy="144150"/>
            </a:xfrm>
            <a:custGeom>
              <a:avLst/>
              <a:gdLst/>
              <a:ahLst/>
              <a:cxnLst/>
              <a:rect l="l" t="t" r="r" b="b"/>
              <a:pathLst>
                <a:path w="5671" h="5766" extrusionOk="0">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4" name="Google Shape;8414;p57"/>
            <p:cNvSpPr/>
            <p:nvPr/>
          </p:nvSpPr>
          <p:spPr>
            <a:xfrm>
              <a:off x="-20930075" y="4191325"/>
              <a:ext cx="269400" cy="178025"/>
            </a:xfrm>
            <a:custGeom>
              <a:avLst/>
              <a:gdLst/>
              <a:ahLst/>
              <a:cxnLst/>
              <a:rect l="l" t="t" r="r" b="b"/>
              <a:pathLst>
                <a:path w="10776" h="7121" extrusionOk="0">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5" name="Google Shape;8415;p57"/>
          <p:cNvGrpSpPr/>
          <p:nvPr/>
        </p:nvGrpSpPr>
        <p:grpSpPr>
          <a:xfrm>
            <a:off x="4110888" y="1689848"/>
            <a:ext cx="372516" cy="448771"/>
            <a:chOff x="-18994100" y="3334775"/>
            <a:chExt cx="252075" cy="303675"/>
          </a:xfrm>
        </p:grpSpPr>
        <p:sp>
          <p:nvSpPr>
            <p:cNvPr id="8416" name="Google Shape;8416;p57"/>
            <p:cNvSpPr/>
            <p:nvPr/>
          </p:nvSpPr>
          <p:spPr>
            <a:xfrm>
              <a:off x="-18967300" y="3424975"/>
              <a:ext cx="198500" cy="207150"/>
            </a:xfrm>
            <a:custGeom>
              <a:avLst/>
              <a:gdLst/>
              <a:ahLst/>
              <a:cxnLst/>
              <a:rect l="l" t="t" r="r" b="b"/>
              <a:pathLst>
                <a:path w="7940" h="8286" extrusionOk="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7" name="Google Shape;8417;p57"/>
            <p:cNvSpPr/>
            <p:nvPr/>
          </p:nvSpPr>
          <p:spPr>
            <a:xfrm>
              <a:off x="-18885400" y="3610050"/>
              <a:ext cx="35475" cy="28400"/>
            </a:xfrm>
            <a:custGeom>
              <a:avLst/>
              <a:gdLst/>
              <a:ahLst/>
              <a:cxnLst/>
              <a:rect l="l" t="t" r="r" b="b"/>
              <a:pathLst>
                <a:path w="1419" h="1136" extrusionOk="0">
                  <a:moveTo>
                    <a:pt x="694" y="1"/>
                  </a:moveTo>
                  <a:lnTo>
                    <a:pt x="1" y="1072"/>
                  </a:lnTo>
                  <a:cubicBezTo>
                    <a:pt x="221" y="1104"/>
                    <a:pt x="473" y="1135"/>
                    <a:pt x="694" y="1135"/>
                  </a:cubicBezTo>
                  <a:cubicBezTo>
                    <a:pt x="946" y="1135"/>
                    <a:pt x="1166" y="1104"/>
                    <a:pt x="1418" y="1072"/>
                  </a:cubicBez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8" name="Google Shape;8418;p57"/>
            <p:cNvSpPr/>
            <p:nvPr/>
          </p:nvSpPr>
          <p:spPr>
            <a:xfrm>
              <a:off x="-18994100" y="3334775"/>
              <a:ext cx="96900" cy="140625"/>
            </a:xfrm>
            <a:custGeom>
              <a:avLst/>
              <a:gdLst/>
              <a:ahLst/>
              <a:cxnLst/>
              <a:rect l="l" t="t" r="r" b="b"/>
              <a:pathLst>
                <a:path w="3876" h="5625" extrusionOk="0">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9" name="Google Shape;8419;p57"/>
            <p:cNvSpPr/>
            <p:nvPr/>
          </p:nvSpPr>
          <p:spPr>
            <a:xfrm>
              <a:off x="-18838150" y="3334775"/>
              <a:ext cx="96125" cy="139850"/>
            </a:xfrm>
            <a:custGeom>
              <a:avLst/>
              <a:gdLst/>
              <a:ahLst/>
              <a:cxnLst/>
              <a:rect l="l" t="t" r="r" b="b"/>
              <a:pathLst>
                <a:path w="3845" h="5594" extrusionOk="0">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0" name="Google Shape;8420;p57"/>
          <p:cNvGrpSpPr/>
          <p:nvPr/>
        </p:nvGrpSpPr>
        <p:grpSpPr>
          <a:xfrm>
            <a:off x="4125445" y="2244743"/>
            <a:ext cx="343404" cy="446998"/>
            <a:chOff x="-18983850" y="3710075"/>
            <a:chExt cx="232375" cy="302475"/>
          </a:xfrm>
        </p:grpSpPr>
        <p:sp>
          <p:nvSpPr>
            <p:cNvPr id="8421" name="Google Shape;8421;p57"/>
            <p:cNvSpPr/>
            <p:nvPr/>
          </p:nvSpPr>
          <p:spPr>
            <a:xfrm>
              <a:off x="-18840500" y="3874700"/>
              <a:ext cx="89025" cy="119750"/>
            </a:xfrm>
            <a:custGeom>
              <a:avLst/>
              <a:gdLst/>
              <a:ahLst/>
              <a:cxnLst/>
              <a:rect l="l" t="t" r="r" b="b"/>
              <a:pathLst>
                <a:path w="3561" h="4790" extrusionOk="0">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2" name="Google Shape;8422;p57"/>
            <p:cNvSpPr/>
            <p:nvPr/>
          </p:nvSpPr>
          <p:spPr>
            <a:xfrm>
              <a:off x="-18983850" y="3901475"/>
              <a:ext cx="208750" cy="111075"/>
            </a:xfrm>
            <a:custGeom>
              <a:avLst/>
              <a:gdLst/>
              <a:ahLst/>
              <a:cxnLst/>
              <a:rect l="l" t="t" r="r" b="b"/>
              <a:pathLst>
                <a:path w="8350" h="4443" extrusionOk="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3" name="Google Shape;8423;p57"/>
            <p:cNvSpPr/>
            <p:nvPr/>
          </p:nvSpPr>
          <p:spPr>
            <a:xfrm>
              <a:off x="-18947625" y="3710075"/>
              <a:ext cx="159925" cy="67775"/>
            </a:xfrm>
            <a:custGeom>
              <a:avLst/>
              <a:gdLst/>
              <a:ahLst/>
              <a:cxnLst/>
              <a:rect l="l" t="t" r="r" b="b"/>
              <a:pathLst>
                <a:path w="6397" h="2711" extrusionOk="0">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4" name="Google Shape;8424;p57"/>
            <p:cNvSpPr/>
            <p:nvPr/>
          </p:nvSpPr>
          <p:spPr>
            <a:xfrm>
              <a:off x="-18949200" y="3773100"/>
              <a:ext cx="159125" cy="133925"/>
            </a:xfrm>
            <a:custGeom>
              <a:avLst/>
              <a:gdLst/>
              <a:ahLst/>
              <a:cxnLst/>
              <a:rect l="l" t="t" r="r" b="b"/>
              <a:pathLst>
                <a:path w="6365" h="5357" extrusionOk="0">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5" name="Google Shape;8425;p57"/>
          <p:cNvGrpSpPr/>
          <p:nvPr/>
        </p:nvGrpSpPr>
        <p:grpSpPr>
          <a:xfrm>
            <a:off x="4071911" y="2797422"/>
            <a:ext cx="450470" cy="448180"/>
            <a:chOff x="-19020075" y="4084200"/>
            <a:chExt cx="304825" cy="303275"/>
          </a:xfrm>
        </p:grpSpPr>
        <p:sp>
          <p:nvSpPr>
            <p:cNvPr id="8426" name="Google Shape;8426;p57"/>
            <p:cNvSpPr/>
            <p:nvPr/>
          </p:nvSpPr>
          <p:spPr>
            <a:xfrm>
              <a:off x="-18962575" y="4274800"/>
              <a:ext cx="103975" cy="94550"/>
            </a:xfrm>
            <a:custGeom>
              <a:avLst/>
              <a:gdLst/>
              <a:ahLst/>
              <a:cxnLst/>
              <a:rect l="l" t="t" r="r" b="b"/>
              <a:pathLst>
                <a:path w="4159" h="3782" extrusionOk="0">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7" name="Google Shape;8427;p57"/>
            <p:cNvSpPr/>
            <p:nvPr/>
          </p:nvSpPr>
          <p:spPr>
            <a:xfrm>
              <a:off x="-18883025" y="4281900"/>
              <a:ext cx="78000" cy="105575"/>
            </a:xfrm>
            <a:custGeom>
              <a:avLst/>
              <a:gdLst/>
              <a:ahLst/>
              <a:cxnLst/>
              <a:rect l="l" t="t" r="r" b="b"/>
              <a:pathLst>
                <a:path w="3120" h="4223" extrusionOk="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8" name="Google Shape;8428;p57"/>
            <p:cNvSpPr/>
            <p:nvPr/>
          </p:nvSpPr>
          <p:spPr>
            <a:xfrm>
              <a:off x="-18809000" y="4281100"/>
              <a:ext cx="57525" cy="88250"/>
            </a:xfrm>
            <a:custGeom>
              <a:avLst/>
              <a:gdLst/>
              <a:ahLst/>
              <a:cxnLst/>
              <a:rect l="l" t="t" r="r" b="b"/>
              <a:pathLst>
                <a:path w="2301" h="3530" extrusionOk="0">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9" name="Google Shape;8429;p57"/>
            <p:cNvSpPr/>
            <p:nvPr/>
          </p:nvSpPr>
          <p:spPr>
            <a:xfrm>
              <a:off x="-18770400" y="4263000"/>
              <a:ext cx="55150" cy="66975"/>
            </a:xfrm>
            <a:custGeom>
              <a:avLst/>
              <a:gdLst/>
              <a:ahLst/>
              <a:cxnLst/>
              <a:rect l="l" t="t" r="r" b="b"/>
              <a:pathLst>
                <a:path w="2206" h="2679" extrusionOk="0">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0" name="Google Shape;8430;p57"/>
            <p:cNvSpPr/>
            <p:nvPr/>
          </p:nvSpPr>
          <p:spPr>
            <a:xfrm>
              <a:off x="-18768050" y="4227550"/>
              <a:ext cx="52025" cy="31525"/>
            </a:xfrm>
            <a:custGeom>
              <a:avLst/>
              <a:gdLst/>
              <a:ahLst/>
              <a:cxnLst/>
              <a:rect l="l" t="t" r="r" b="b"/>
              <a:pathLst>
                <a:path w="2081" h="1261" extrusionOk="0">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1" name="Google Shape;8431;p57"/>
            <p:cNvSpPr/>
            <p:nvPr/>
          </p:nvSpPr>
          <p:spPr>
            <a:xfrm>
              <a:off x="-19000400" y="4262200"/>
              <a:ext cx="106350" cy="52800"/>
            </a:xfrm>
            <a:custGeom>
              <a:avLst/>
              <a:gdLst/>
              <a:ahLst/>
              <a:cxnLst/>
              <a:rect l="l" t="t" r="r" b="b"/>
              <a:pathLst>
                <a:path w="4254" h="2112" extrusionOk="0">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2" name="Google Shape;8432;p57"/>
            <p:cNvSpPr/>
            <p:nvPr/>
          </p:nvSpPr>
          <p:spPr>
            <a:xfrm>
              <a:off x="-18912175" y="4173200"/>
              <a:ext cx="18125" cy="35475"/>
            </a:xfrm>
            <a:custGeom>
              <a:avLst/>
              <a:gdLst/>
              <a:ahLst/>
              <a:cxnLst/>
              <a:rect l="l" t="t" r="r" b="b"/>
              <a:pathLst>
                <a:path w="725" h="1419" extrusionOk="0">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3" name="Google Shape;8433;p57"/>
            <p:cNvSpPr/>
            <p:nvPr/>
          </p:nvSpPr>
          <p:spPr>
            <a:xfrm>
              <a:off x="-19001975" y="4173200"/>
              <a:ext cx="18150" cy="35475"/>
            </a:xfrm>
            <a:custGeom>
              <a:avLst/>
              <a:gdLst/>
              <a:ahLst/>
              <a:cxnLst/>
              <a:rect l="l" t="t" r="r" b="b"/>
              <a:pathLst>
                <a:path w="726" h="1419" extrusionOk="0">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4" name="Google Shape;8434;p57"/>
            <p:cNvSpPr/>
            <p:nvPr/>
          </p:nvSpPr>
          <p:spPr>
            <a:xfrm>
              <a:off x="-19020075" y="4084200"/>
              <a:ext cx="143375" cy="178025"/>
            </a:xfrm>
            <a:custGeom>
              <a:avLst/>
              <a:gdLst/>
              <a:ahLst/>
              <a:cxnLst/>
              <a:rect l="l" t="t" r="r" b="b"/>
              <a:pathLst>
                <a:path w="5735" h="7121" extrusionOk="0">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5" name="Google Shape;8435;p57"/>
          <p:cNvGrpSpPr/>
          <p:nvPr/>
        </p:nvGrpSpPr>
        <p:grpSpPr>
          <a:xfrm>
            <a:off x="6889176" y="1689001"/>
            <a:ext cx="396937" cy="450470"/>
            <a:chOff x="-17149475" y="3309200"/>
            <a:chExt cx="268600" cy="304825"/>
          </a:xfrm>
        </p:grpSpPr>
        <p:sp>
          <p:nvSpPr>
            <p:cNvPr id="8436" name="Google Shape;8436;p57"/>
            <p:cNvSpPr/>
            <p:nvPr/>
          </p:nvSpPr>
          <p:spPr>
            <a:xfrm>
              <a:off x="-17021100" y="3309200"/>
              <a:ext cx="102425" cy="72475"/>
            </a:xfrm>
            <a:custGeom>
              <a:avLst/>
              <a:gdLst/>
              <a:ahLst/>
              <a:cxnLst/>
              <a:rect l="l" t="t" r="r" b="b"/>
              <a:pathLst>
                <a:path w="4097" h="2899" extrusionOk="0">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7" name="Google Shape;8437;p57"/>
            <p:cNvSpPr/>
            <p:nvPr/>
          </p:nvSpPr>
          <p:spPr>
            <a:xfrm>
              <a:off x="-17149475" y="3346200"/>
              <a:ext cx="268600" cy="267825"/>
            </a:xfrm>
            <a:custGeom>
              <a:avLst/>
              <a:gdLst/>
              <a:ahLst/>
              <a:cxnLst/>
              <a:rect l="l" t="t" r="r" b="b"/>
              <a:pathLst>
                <a:path w="10744" h="10713" extrusionOk="0">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8" name="Google Shape;8438;p57"/>
          <p:cNvGrpSpPr/>
          <p:nvPr/>
        </p:nvGrpSpPr>
        <p:grpSpPr>
          <a:xfrm>
            <a:off x="6862982" y="2258120"/>
            <a:ext cx="449325" cy="420249"/>
            <a:chOff x="-17168375" y="3692750"/>
            <a:chExt cx="304050" cy="284375"/>
          </a:xfrm>
        </p:grpSpPr>
        <p:sp>
          <p:nvSpPr>
            <p:cNvPr id="8439" name="Google Shape;8439;p57"/>
            <p:cNvSpPr/>
            <p:nvPr/>
          </p:nvSpPr>
          <p:spPr>
            <a:xfrm>
              <a:off x="-16963600" y="3694325"/>
              <a:ext cx="99275" cy="92175"/>
            </a:xfrm>
            <a:custGeom>
              <a:avLst/>
              <a:gdLst/>
              <a:ahLst/>
              <a:cxnLst/>
              <a:rect l="l" t="t" r="r" b="b"/>
              <a:pathLst>
                <a:path w="3971" h="3687" extrusionOk="0">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0" name="Google Shape;8440;p57"/>
            <p:cNvSpPr/>
            <p:nvPr/>
          </p:nvSpPr>
          <p:spPr>
            <a:xfrm>
              <a:off x="-17102225" y="3817525"/>
              <a:ext cx="61475" cy="69650"/>
            </a:xfrm>
            <a:custGeom>
              <a:avLst/>
              <a:gdLst/>
              <a:ahLst/>
              <a:cxnLst/>
              <a:rect l="l" t="t" r="r" b="b"/>
              <a:pathLst>
                <a:path w="2459" h="2786" extrusionOk="0">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1" name="Google Shape;8441;p57"/>
            <p:cNvSpPr/>
            <p:nvPr/>
          </p:nvSpPr>
          <p:spPr>
            <a:xfrm>
              <a:off x="-17064400" y="3870925"/>
              <a:ext cx="93750" cy="106200"/>
            </a:xfrm>
            <a:custGeom>
              <a:avLst/>
              <a:gdLst/>
              <a:ahLst/>
              <a:cxnLst/>
              <a:rect l="l" t="t" r="r" b="b"/>
              <a:pathLst>
                <a:path w="3750" h="4248" extrusionOk="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2" name="Google Shape;8442;p57"/>
            <p:cNvSpPr/>
            <p:nvPr/>
          </p:nvSpPr>
          <p:spPr>
            <a:xfrm>
              <a:off x="-17025025" y="3907200"/>
              <a:ext cx="15775" cy="13200"/>
            </a:xfrm>
            <a:custGeom>
              <a:avLst/>
              <a:gdLst/>
              <a:ahLst/>
              <a:cxnLst/>
              <a:rect l="l" t="t" r="r" b="b"/>
              <a:pathLst>
                <a:path w="631" h="528" extrusionOk="0">
                  <a:moveTo>
                    <a:pt x="327" y="0"/>
                  </a:moveTo>
                  <a:cubicBezTo>
                    <a:pt x="189" y="0"/>
                    <a:pt x="48" y="71"/>
                    <a:pt x="0" y="213"/>
                  </a:cubicBezTo>
                  <a:lnTo>
                    <a:pt x="315" y="528"/>
                  </a:lnTo>
                  <a:lnTo>
                    <a:pt x="630" y="213"/>
                  </a:lnTo>
                  <a:cubicBezTo>
                    <a:pt x="599" y="71"/>
                    <a:pt x="465" y="0"/>
                    <a:pt x="3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3" name="Google Shape;8443;p57"/>
            <p:cNvSpPr/>
            <p:nvPr/>
          </p:nvSpPr>
          <p:spPr>
            <a:xfrm>
              <a:off x="-16995100" y="3817825"/>
              <a:ext cx="63025" cy="69900"/>
            </a:xfrm>
            <a:custGeom>
              <a:avLst/>
              <a:gdLst/>
              <a:ahLst/>
              <a:cxnLst/>
              <a:rect l="l" t="t" r="r" b="b"/>
              <a:pathLst>
                <a:path w="2521" h="2796" extrusionOk="0">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4" name="Google Shape;8444;p57"/>
            <p:cNvSpPr/>
            <p:nvPr/>
          </p:nvSpPr>
          <p:spPr>
            <a:xfrm>
              <a:off x="-17150275" y="3728200"/>
              <a:ext cx="267825" cy="236300"/>
            </a:xfrm>
            <a:custGeom>
              <a:avLst/>
              <a:gdLst/>
              <a:ahLst/>
              <a:cxnLst/>
              <a:rect l="l" t="t" r="r" b="b"/>
              <a:pathLst>
                <a:path w="10713" h="9452" extrusionOk="0">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5" name="Google Shape;8445;p57"/>
            <p:cNvSpPr/>
            <p:nvPr/>
          </p:nvSpPr>
          <p:spPr>
            <a:xfrm>
              <a:off x="-17168375" y="3692750"/>
              <a:ext cx="99250" cy="92975"/>
            </a:xfrm>
            <a:custGeom>
              <a:avLst/>
              <a:gdLst/>
              <a:ahLst/>
              <a:cxnLst/>
              <a:rect l="l" t="t" r="r" b="b"/>
              <a:pathLst>
                <a:path w="3970" h="3719" extrusionOk="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6" name="Google Shape;8446;p57"/>
          <p:cNvGrpSpPr/>
          <p:nvPr/>
        </p:nvGrpSpPr>
        <p:grpSpPr>
          <a:xfrm>
            <a:off x="6859491" y="2796852"/>
            <a:ext cx="456308" cy="449325"/>
            <a:chOff x="-17170750" y="4058800"/>
            <a:chExt cx="308775" cy="304050"/>
          </a:xfrm>
        </p:grpSpPr>
        <p:sp>
          <p:nvSpPr>
            <p:cNvPr id="8447" name="Google Shape;8447;p57"/>
            <p:cNvSpPr/>
            <p:nvPr/>
          </p:nvSpPr>
          <p:spPr>
            <a:xfrm>
              <a:off x="-17041575" y="4058800"/>
              <a:ext cx="49650" cy="49850"/>
            </a:xfrm>
            <a:custGeom>
              <a:avLst/>
              <a:gdLst/>
              <a:ahLst/>
              <a:cxnLst/>
              <a:rect l="l" t="t" r="r" b="b"/>
              <a:pathLst>
                <a:path w="1986" h="1994" extrusionOk="0">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8" name="Google Shape;8448;p57"/>
            <p:cNvSpPr/>
            <p:nvPr/>
          </p:nvSpPr>
          <p:spPr>
            <a:xfrm>
              <a:off x="-17041575" y="4312625"/>
              <a:ext cx="49650" cy="50225"/>
            </a:xfrm>
            <a:custGeom>
              <a:avLst/>
              <a:gdLst/>
              <a:ahLst/>
              <a:cxnLst/>
              <a:rect l="l" t="t" r="r" b="b"/>
              <a:pathLst>
                <a:path w="1986" h="2009" extrusionOk="0">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9" name="Google Shape;8449;p57"/>
            <p:cNvSpPr/>
            <p:nvPr/>
          </p:nvSpPr>
          <p:spPr>
            <a:xfrm>
              <a:off x="-17170750" y="4186600"/>
              <a:ext cx="52800" cy="48075"/>
            </a:xfrm>
            <a:custGeom>
              <a:avLst/>
              <a:gdLst/>
              <a:ahLst/>
              <a:cxnLst/>
              <a:rect l="l" t="t" r="r" b="b"/>
              <a:pathLst>
                <a:path w="2112" h="1923" extrusionOk="0">
                  <a:moveTo>
                    <a:pt x="1639" y="0"/>
                  </a:moveTo>
                  <a:lnTo>
                    <a:pt x="284" y="630"/>
                  </a:lnTo>
                  <a:cubicBezTo>
                    <a:pt x="1" y="788"/>
                    <a:pt x="1" y="1135"/>
                    <a:pt x="284" y="1261"/>
                  </a:cubicBezTo>
                  <a:lnTo>
                    <a:pt x="1639" y="1922"/>
                  </a:lnTo>
                  <a:lnTo>
                    <a:pt x="1639" y="1891"/>
                  </a:lnTo>
                  <a:lnTo>
                    <a:pt x="2112" y="946"/>
                  </a:lnTo>
                  <a:lnTo>
                    <a:pt x="16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0" name="Google Shape;8450;p57"/>
            <p:cNvSpPr/>
            <p:nvPr/>
          </p:nvSpPr>
          <p:spPr>
            <a:xfrm>
              <a:off x="-16914775" y="4185025"/>
              <a:ext cx="52800" cy="49650"/>
            </a:xfrm>
            <a:custGeom>
              <a:avLst/>
              <a:gdLst/>
              <a:ahLst/>
              <a:cxnLst/>
              <a:rect l="l" t="t" r="r" b="b"/>
              <a:pathLst>
                <a:path w="2112" h="1986" extrusionOk="0">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1" name="Google Shape;8451;p57"/>
            <p:cNvSpPr/>
            <p:nvPr/>
          </p:nvSpPr>
          <p:spPr>
            <a:xfrm>
              <a:off x="-17127800" y="4273225"/>
              <a:ext cx="47650" cy="46500"/>
            </a:xfrm>
            <a:custGeom>
              <a:avLst/>
              <a:gdLst/>
              <a:ahLst/>
              <a:cxnLst/>
              <a:rect l="l" t="t" r="r" b="b"/>
              <a:pathLst>
                <a:path w="1906" h="1860" extrusionOk="0">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2" name="Google Shape;8452;p57"/>
            <p:cNvSpPr/>
            <p:nvPr/>
          </p:nvSpPr>
          <p:spPr>
            <a:xfrm>
              <a:off x="-16952575" y="4100775"/>
              <a:ext cx="47675" cy="47250"/>
            </a:xfrm>
            <a:custGeom>
              <a:avLst/>
              <a:gdLst/>
              <a:ahLst/>
              <a:cxnLst/>
              <a:rect l="l" t="t" r="r" b="b"/>
              <a:pathLst>
                <a:path w="1907" h="1890" extrusionOk="0">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3" name="Google Shape;8453;p57"/>
            <p:cNvSpPr/>
            <p:nvPr/>
          </p:nvSpPr>
          <p:spPr>
            <a:xfrm>
              <a:off x="-16954150" y="4273225"/>
              <a:ext cx="49200" cy="47800"/>
            </a:xfrm>
            <a:custGeom>
              <a:avLst/>
              <a:gdLst/>
              <a:ahLst/>
              <a:cxnLst/>
              <a:rect l="l" t="t" r="r" b="b"/>
              <a:pathLst>
                <a:path w="1968" h="1912" extrusionOk="0">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4" name="Google Shape;8454;p57"/>
            <p:cNvSpPr/>
            <p:nvPr/>
          </p:nvSpPr>
          <p:spPr>
            <a:xfrm>
              <a:off x="-17128625" y="4101275"/>
              <a:ext cx="48475" cy="46750"/>
            </a:xfrm>
            <a:custGeom>
              <a:avLst/>
              <a:gdLst/>
              <a:ahLst/>
              <a:cxnLst/>
              <a:rect l="l" t="t" r="r" b="b"/>
              <a:pathLst>
                <a:path w="1939" h="1870" extrusionOk="0">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5" name="Google Shape;8455;p57"/>
            <p:cNvSpPr/>
            <p:nvPr/>
          </p:nvSpPr>
          <p:spPr>
            <a:xfrm>
              <a:off x="-17043150" y="4183450"/>
              <a:ext cx="52800" cy="52800"/>
            </a:xfrm>
            <a:custGeom>
              <a:avLst/>
              <a:gdLst/>
              <a:ahLst/>
              <a:cxnLst/>
              <a:rect l="l" t="t" r="r" b="b"/>
              <a:pathLst>
                <a:path w="2112" h="2112" extrusionOk="0">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6" name="Google Shape;8456;p57"/>
            <p:cNvSpPr/>
            <p:nvPr/>
          </p:nvSpPr>
          <p:spPr>
            <a:xfrm>
              <a:off x="-17070725" y="4111975"/>
              <a:ext cx="44925" cy="60475"/>
            </a:xfrm>
            <a:custGeom>
              <a:avLst/>
              <a:gdLst/>
              <a:ahLst/>
              <a:cxnLst/>
              <a:rect l="l" t="t" r="r" b="b"/>
              <a:pathLst>
                <a:path w="1797" h="2419" extrusionOk="0">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7" name="Google Shape;8457;p57"/>
            <p:cNvSpPr/>
            <p:nvPr/>
          </p:nvSpPr>
          <p:spPr>
            <a:xfrm>
              <a:off x="-16979350" y="4156675"/>
              <a:ext cx="60675" cy="45700"/>
            </a:xfrm>
            <a:custGeom>
              <a:avLst/>
              <a:gdLst/>
              <a:ahLst/>
              <a:cxnLst/>
              <a:rect l="l" t="t" r="r" b="b"/>
              <a:pathLst>
                <a:path w="2427" h="1828" extrusionOk="0">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8" name="Google Shape;8458;p57"/>
            <p:cNvSpPr/>
            <p:nvPr/>
          </p:nvSpPr>
          <p:spPr>
            <a:xfrm>
              <a:off x="-17116400" y="4155875"/>
              <a:ext cx="63050" cy="44125"/>
            </a:xfrm>
            <a:custGeom>
              <a:avLst/>
              <a:gdLst/>
              <a:ahLst/>
              <a:cxnLst/>
              <a:rect l="l" t="t" r="r" b="b"/>
              <a:pathLst>
                <a:path w="2522" h="1765" extrusionOk="0">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9" name="Google Shape;8459;p57"/>
            <p:cNvSpPr/>
            <p:nvPr/>
          </p:nvSpPr>
          <p:spPr>
            <a:xfrm>
              <a:off x="-17007700" y="4112450"/>
              <a:ext cx="44925" cy="60775"/>
            </a:xfrm>
            <a:custGeom>
              <a:avLst/>
              <a:gdLst/>
              <a:ahLst/>
              <a:cxnLst/>
              <a:rect l="l" t="t" r="r" b="b"/>
              <a:pathLst>
                <a:path w="1797" h="2431" extrusionOk="0">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0" name="Google Shape;8460;p57"/>
            <p:cNvSpPr/>
            <p:nvPr/>
          </p:nvSpPr>
          <p:spPr>
            <a:xfrm>
              <a:off x="-17007700" y="4248025"/>
              <a:ext cx="44925" cy="61475"/>
            </a:xfrm>
            <a:custGeom>
              <a:avLst/>
              <a:gdLst/>
              <a:ahLst/>
              <a:cxnLst/>
              <a:rect l="l" t="t" r="r" b="b"/>
              <a:pathLst>
                <a:path w="1797" h="2459" extrusionOk="0">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1" name="Google Shape;8461;p57"/>
            <p:cNvSpPr/>
            <p:nvPr/>
          </p:nvSpPr>
          <p:spPr>
            <a:xfrm>
              <a:off x="-16980125" y="4219675"/>
              <a:ext cx="61450" cy="45700"/>
            </a:xfrm>
            <a:custGeom>
              <a:avLst/>
              <a:gdLst/>
              <a:ahLst/>
              <a:cxnLst/>
              <a:rect l="l" t="t" r="r" b="b"/>
              <a:pathLst>
                <a:path w="2458" h="1828" extrusionOk="0">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2" name="Google Shape;8462;p57"/>
            <p:cNvSpPr/>
            <p:nvPr/>
          </p:nvSpPr>
          <p:spPr>
            <a:xfrm>
              <a:off x="-17070725" y="4247250"/>
              <a:ext cx="44925" cy="61300"/>
            </a:xfrm>
            <a:custGeom>
              <a:avLst/>
              <a:gdLst/>
              <a:ahLst/>
              <a:cxnLst/>
              <a:rect l="l" t="t" r="r" b="b"/>
              <a:pathLst>
                <a:path w="1797" h="2452" extrusionOk="0">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3" name="Google Shape;8463;p57"/>
            <p:cNvSpPr/>
            <p:nvPr/>
          </p:nvSpPr>
          <p:spPr>
            <a:xfrm>
              <a:off x="-17115600" y="4218900"/>
              <a:ext cx="61450" cy="44900"/>
            </a:xfrm>
            <a:custGeom>
              <a:avLst/>
              <a:gdLst/>
              <a:ahLst/>
              <a:cxnLst/>
              <a:rect l="l" t="t" r="r" b="b"/>
              <a:pathLst>
                <a:path w="2458" h="1796" extrusionOk="0">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4" name="Google Shape;8464;p57"/>
          <p:cNvGrpSpPr/>
          <p:nvPr/>
        </p:nvGrpSpPr>
        <p:grpSpPr>
          <a:xfrm>
            <a:off x="5721388" y="3343358"/>
            <a:ext cx="450470" cy="446998"/>
            <a:chOff x="-15688425" y="3707725"/>
            <a:chExt cx="304825" cy="302475"/>
          </a:xfrm>
        </p:grpSpPr>
        <p:sp>
          <p:nvSpPr>
            <p:cNvPr id="8465" name="Google Shape;8465;p57"/>
            <p:cNvSpPr/>
            <p:nvPr/>
          </p:nvSpPr>
          <p:spPr>
            <a:xfrm>
              <a:off x="-15687650" y="3884950"/>
              <a:ext cx="304050" cy="125250"/>
            </a:xfrm>
            <a:custGeom>
              <a:avLst/>
              <a:gdLst/>
              <a:ahLst/>
              <a:cxnLst/>
              <a:rect l="l" t="t" r="r" b="b"/>
              <a:pathLst>
                <a:path w="12162" h="5010" extrusionOk="0">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6" name="Google Shape;8466;p57"/>
            <p:cNvSpPr/>
            <p:nvPr/>
          </p:nvSpPr>
          <p:spPr>
            <a:xfrm>
              <a:off x="-15634875" y="3956600"/>
              <a:ext cx="49650" cy="18150"/>
            </a:xfrm>
            <a:custGeom>
              <a:avLst/>
              <a:gdLst/>
              <a:ahLst/>
              <a:cxnLst/>
              <a:rect l="l" t="t" r="r" b="b"/>
              <a:pathLst>
                <a:path w="1986" h="726" extrusionOk="0">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7" name="Google Shape;8467;p57"/>
            <p:cNvSpPr/>
            <p:nvPr/>
          </p:nvSpPr>
          <p:spPr>
            <a:xfrm>
              <a:off x="-15434025" y="3920375"/>
              <a:ext cx="31525" cy="18150"/>
            </a:xfrm>
            <a:custGeom>
              <a:avLst/>
              <a:gdLst/>
              <a:ahLst/>
              <a:cxnLst/>
              <a:rect l="l" t="t" r="r" b="b"/>
              <a:pathLst>
                <a:path w="1261" h="726" extrusionOk="0">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8" name="Google Shape;8468;p57"/>
            <p:cNvSpPr/>
            <p:nvPr/>
          </p:nvSpPr>
          <p:spPr>
            <a:xfrm>
              <a:off x="-15436400" y="3974725"/>
              <a:ext cx="52800" cy="17350"/>
            </a:xfrm>
            <a:custGeom>
              <a:avLst/>
              <a:gdLst/>
              <a:ahLst/>
              <a:cxnLst/>
              <a:rect l="l" t="t" r="r" b="b"/>
              <a:pathLst>
                <a:path w="2112" h="694" extrusionOk="0">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9" name="Google Shape;8469;p57"/>
            <p:cNvSpPr/>
            <p:nvPr/>
          </p:nvSpPr>
          <p:spPr>
            <a:xfrm>
              <a:off x="-15688425" y="3992050"/>
              <a:ext cx="54350" cy="18150"/>
            </a:xfrm>
            <a:custGeom>
              <a:avLst/>
              <a:gdLst/>
              <a:ahLst/>
              <a:cxnLst/>
              <a:rect l="l" t="t" r="r" b="b"/>
              <a:pathLst>
                <a:path w="2174" h="726" extrusionOk="0">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0" name="Google Shape;8470;p57"/>
            <p:cNvSpPr/>
            <p:nvPr/>
          </p:nvSpPr>
          <p:spPr>
            <a:xfrm>
              <a:off x="-15664800" y="3707725"/>
              <a:ext cx="252850" cy="161475"/>
            </a:xfrm>
            <a:custGeom>
              <a:avLst/>
              <a:gdLst/>
              <a:ahLst/>
              <a:cxnLst/>
              <a:rect l="l" t="t" r="r" b="b"/>
              <a:pathLst>
                <a:path w="10114" h="6459" extrusionOk="0">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1" name="Google Shape;8471;p57"/>
          <p:cNvGrpSpPr/>
          <p:nvPr/>
        </p:nvGrpSpPr>
        <p:grpSpPr>
          <a:xfrm>
            <a:off x="1865544" y="1690441"/>
            <a:ext cx="451653" cy="447589"/>
            <a:chOff x="-20572500" y="3319025"/>
            <a:chExt cx="305625" cy="302875"/>
          </a:xfrm>
        </p:grpSpPr>
        <p:sp>
          <p:nvSpPr>
            <p:cNvPr id="8472" name="Google Shape;8472;p57"/>
            <p:cNvSpPr/>
            <p:nvPr/>
          </p:nvSpPr>
          <p:spPr>
            <a:xfrm>
              <a:off x="-20429150" y="3569900"/>
              <a:ext cx="18150" cy="52000"/>
            </a:xfrm>
            <a:custGeom>
              <a:avLst/>
              <a:gdLst/>
              <a:ahLst/>
              <a:cxnLst/>
              <a:rect l="l" t="t" r="r" b="b"/>
              <a:pathLst>
                <a:path w="726" h="2080" extrusionOk="0">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3" name="Google Shape;8473;p57"/>
            <p:cNvSpPr/>
            <p:nvPr/>
          </p:nvSpPr>
          <p:spPr>
            <a:xfrm>
              <a:off x="-20572500" y="3319025"/>
              <a:ext cx="305625" cy="267350"/>
            </a:xfrm>
            <a:custGeom>
              <a:avLst/>
              <a:gdLst/>
              <a:ahLst/>
              <a:cxnLst/>
              <a:rect l="l" t="t" r="r" b="b"/>
              <a:pathLst>
                <a:path w="12225" h="10694" extrusionOk="0">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4" name="Google Shape;8474;p57"/>
          <p:cNvGrpSpPr/>
          <p:nvPr/>
        </p:nvGrpSpPr>
        <p:grpSpPr>
          <a:xfrm>
            <a:off x="1866708" y="2305410"/>
            <a:ext cx="449325" cy="325670"/>
            <a:chOff x="-20571700" y="3722875"/>
            <a:chExt cx="304050" cy="220375"/>
          </a:xfrm>
        </p:grpSpPr>
        <p:sp>
          <p:nvSpPr>
            <p:cNvPr id="8475" name="Google Shape;8475;p57"/>
            <p:cNvSpPr/>
            <p:nvPr/>
          </p:nvSpPr>
          <p:spPr>
            <a:xfrm>
              <a:off x="-20333850" y="3728200"/>
              <a:ext cx="66200" cy="35475"/>
            </a:xfrm>
            <a:custGeom>
              <a:avLst/>
              <a:gdLst/>
              <a:ahLst/>
              <a:cxnLst/>
              <a:rect l="l" t="t" r="r" b="b"/>
              <a:pathLst>
                <a:path w="2648" h="1419" extrusionOk="0">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6" name="Google Shape;8476;p57"/>
            <p:cNvSpPr/>
            <p:nvPr/>
          </p:nvSpPr>
          <p:spPr>
            <a:xfrm>
              <a:off x="-20571700" y="3782550"/>
              <a:ext cx="49650" cy="51225"/>
            </a:xfrm>
            <a:custGeom>
              <a:avLst/>
              <a:gdLst/>
              <a:ahLst/>
              <a:cxnLst/>
              <a:rect l="l" t="t" r="r" b="b"/>
              <a:pathLst>
                <a:path w="1986" h="2049" extrusionOk="0">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7" name="Google Shape;8477;p57"/>
            <p:cNvSpPr/>
            <p:nvPr/>
          </p:nvSpPr>
          <p:spPr>
            <a:xfrm>
              <a:off x="-20320450" y="3782550"/>
              <a:ext cx="52800" cy="52800"/>
            </a:xfrm>
            <a:custGeom>
              <a:avLst/>
              <a:gdLst/>
              <a:ahLst/>
              <a:cxnLst/>
              <a:rect l="l" t="t" r="r" b="b"/>
              <a:pathLst>
                <a:path w="2112" h="2112" extrusionOk="0">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8" name="Google Shape;8478;p57"/>
            <p:cNvSpPr/>
            <p:nvPr/>
          </p:nvSpPr>
          <p:spPr>
            <a:xfrm>
              <a:off x="-20571700" y="3722875"/>
              <a:ext cx="178025" cy="220375"/>
            </a:xfrm>
            <a:custGeom>
              <a:avLst/>
              <a:gdLst/>
              <a:ahLst/>
              <a:cxnLst/>
              <a:rect l="l" t="t" r="r" b="b"/>
              <a:pathLst>
                <a:path w="7121" h="8815" extrusionOk="0">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9" name="Google Shape;8479;p57"/>
            <p:cNvSpPr/>
            <p:nvPr/>
          </p:nvSpPr>
          <p:spPr>
            <a:xfrm>
              <a:off x="-20404725" y="3782550"/>
              <a:ext cx="28375" cy="41775"/>
            </a:xfrm>
            <a:custGeom>
              <a:avLst/>
              <a:gdLst/>
              <a:ahLst/>
              <a:cxnLst/>
              <a:rect l="l" t="t" r="r" b="b"/>
              <a:pathLst>
                <a:path w="1135" h="1671" extrusionOk="0">
                  <a:moveTo>
                    <a:pt x="0" y="0"/>
                  </a:moveTo>
                  <a:lnTo>
                    <a:pt x="820" y="1387"/>
                  </a:lnTo>
                  <a:cubicBezTo>
                    <a:pt x="914" y="1450"/>
                    <a:pt x="914" y="1576"/>
                    <a:pt x="946" y="1670"/>
                  </a:cubicBezTo>
                  <a:cubicBezTo>
                    <a:pt x="1072" y="1513"/>
                    <a:pt x="1135" y="1292"/>
                    <a:pt x="1135" y="1072"/>
                  </a:cubicBezTo>
                  <a:lnTo>
                    <a:pt x="11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0" name="Google Shape;8480;p57"/>
            <p:cNvSpPr/>
            <p:nvPr/>
          </p:nvSpPr>
          <p:spPr>
            <a:xfrm>
              <a:off x="-20502400" y="3887300"/>
              <a:ext cx="1600" cy="25"/>
            </a:xfrm>
            <a:custGeom>
              <a:avLst/>
              <a:gdLst/>
              <a:ahLst/>
              <a:cxnLst/>
              <a:rect l="l" t="t" r="r" b="b"/>
              <a:pathLst>
                <a:path w="64" h="1" extrusionOk="0">
                  <a:moveTo>
                    <a:pt x="64" y="1"/>
                  </a:moveTo>
                  <a:cubicBezTo>
                    <a:pt x="1" y="1"/>
                    <a:pt x="1" y="1"/>
                    <a:pt x="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1" name="Google Shape;8481;p57"/>
            <p:cNvSpPr/>
            <p:nvPr/>
          </p:nvSpPr>
          <p:spPr>
            <a:xfrm>
              <a:off x="-20500825" y="3782550"/>
              <a:ext cx="220575" cy="159125"/>
            </a:xfrm>
            <a:custGeom>
              <a:avLst/>
              <a:gdLst/>
              <a:ahLst/>
              <a:cxnLst/>
              <a:rect l="l" t="t" r="r" b="b"/>
              <a:pathLst>
                <a:path w="8823" h="6365" extrusionOk="0">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2" name="Google Shape;8482;p57"/>
          <p:cNvGrpSpPr/>
          <p:nvPr/>
        </p:nvGrpSpPr>
        <p:grpSpPr>
          <a:xfrm>
            <a:off x="1866135" y="2796278"/>
            <a:ext cx="450470" cy="450470"/>
            <a:chOff x="-20571700" y="4066875"/>
            <a:chExt cx="304825" cy="304825"/>
          </a:xfrm>
        </p:grpSpPr>
        <p:sp>
          <p:nvSpPr>
            <p:cNvPr id="8483" name="Google Shape;8483;p57"/>
            <p:cNvSpPr/>
            <p:nvPr/>
          </p:nvSpPr>
          <p:spPr>
            <a:xfrm>
              <a:off x="-20385825" y="4211025"/>
              <a:ext cx="118950" cy="160675"/>
            </a:xfrm>
            <a:custGeom>
              <a:avLst/>
              <a:gdLst/>
              <a:ahLst/>
              <a:cxnLst/>
              <a:rect l="l" t="t" r="r" b="b"/>
              <a:pathLst>
                <a:path w="4758" h="6427" extrusionOk="0">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4" name="Google Shape;8484;p57"/>
            <p:cNvSpPr/>
            <p:nvPr/>
          </p:nvSpPr>
          <p:spPr>
            <a:xfrm>
              <a:off x="-20412600" y="4084875"/>
              <a:ext cx="109500" cy="89925"/>
            </a:xfrm>
            <a:custGeom>
              <a:avLst/>
              <a:gdLst/>
              <a:ahLst/>
              <a:cxnLst/>
              <a:rect l="l" t="t" r="r" b="b"/>
              <a:pathLst>
                <a:path w="4380" h="3597" extrusionOk="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5" name="Google Shape;8485;p57"/>
            <p:cNvSpPr/>
            <p:nvPr/>
          </p:nvSpPr>
          <p:spPr>
            <a:xfrm>
              <a:off x="-20332275" y="4066875"/>
              <a:ext cx="64625" cy="80375"/>
            </a:xfrm>
            <a:custGeom>
              <a:avLst/>
              <a:gdLst/>
              <a:ahLst/>
              <a:cxnLst/>
              <a:rect l="l" t="t" r="r" b="b"/>
              <a:pathLst>
                <a:path w="2585" h="3215" extrusionOk="0">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6" name="Google Shape;8486;p57"/>
            <p:cNvSpPr/>
            <p:nvPr/>
          </p:nvSpPr>
          <p:spPr>
            <a:xfrm>
              <a:off x="-20553575" y="4103900"/>
              <a:ext cx="107925" cy="89025"/>
            </a:xfrm>
            <a:custGeom>
              <a:avLst/>
              <a:gdLst/>
              <a:ahLst/>
              <a:cxnLst/>
              <a:rect l="l" t="t" r="r" b="b"/>
              <a:pathLst>
                <a:path w="4317" h="3561" extrusionOk="0">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7" name="Google Shape;8487;p57"/>
            <p:cNvSpPr/>
            <p:nvPr/>
          </p:nvSpPr>
          <p:spPr>
            <a:xfrm>
              <a:off x="-20515000" y="4168475"/>
              <a:ext cx="119750" cy="91400"/>
            </a:xfrm>
            <a:custGeom>
              <a:avLst/>
              <a:gdLst/>
              <a:ahLst/>
              <a:cxnLst/>
              <a:rect l="l" t="t" r="r" b="b"/>
              <a:pathLst>
                <a:path w="4790" h="3656" extrusionOk="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8" name="Google Shape;8488;p57"/>
            <p:cNvSpPr/>
            <p:nvPr/>
          </p:nvSpPr>
          <p:spPr>
            <a:xfrm>
              <a:off x="-20571700" y="4250400"/>
              <a:ext cx="233950" cy="120525"/>
            </a:xfrm>
            <a:custGeom>
              <a:avLst/>
              <a:gdLst/>
              <a:ahLst/>
              <a:cxnLst/>
              <a:rect l="l" t="t" r="r" b="b"/>
              <a:pathLst>
                <a:path w="9358" h="4821" extrusionOk="0">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9" name="Google Shape;8489;p57"/>
          <p:cNvGrpSpPr/>
          <p:nvPr/>
        </p:nvGrpSpPr>
        <p:grpSpPr>
          <a:xfrm>
            <a:off x="4632837" y="1688259"/>
            <a:ext cx="453980" cy="451948"/>
            <a:chOff x="-18645175" y="3334200"/>
            <a:chExt cx="307200" cy="305825"/>
          </a:xfrm>
        </p:grpSpPr>
        <p:sp>
          <p:nvSpPr>
            <p:cNvPr id="8490" name="Google Shape;8490;p57"/>
            <p:cNvSpPr/>
            <p:nvPr/>
          </p:nvSpPr>
          <p:spPr>
            <a:xfrm>
              <a:off x="-18627850" y="3424975"/>
              <a:ext cx="289875" cy="215050"/>
            </a:xfrm>
            <a:custGeom>
              <a:avLst/>
              <a:gdLst/>
              <a:ahLst/>
              <a:cxnLst/>
              <a:rect l="l" t="t" r="r" b="b"/>
              <a:pathLst>
                <a:path w="11595" h="8602" extrusionOk="0">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1" name="Google Shape;8491;p57"/>
            <p:cNvSpPr/>
            <p:nvPr/>
          </p:nvSpPr>
          <p:spPr>
            <a:xfrm>
              <a:off x="-18645175" y="3424975"/>
              <a:ext cx="141800" cy="159900"/>
            </a:xfrm>
            <a:custGeom>
              <a:avLst/>
              <a:gdLst/>
              <a:ahLst/>
              <a:cxnLst/>
              <a:rect l="l" t="t" r="r" b="b"/>
              <a:pathLst>
                <a:path w="5672" h="6396" extrusionOk="0">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2" name="Google Shape;8492;p57"/>
            <p:cNvSpPr/>
            <p:nvPr/>
          </p:nvSpPr>
          <p:spPr>
            <a:xfrm>
              <a:off x="-18466375" y="3334200"/>
              <a:ext cx="54350" cy="71100"/>
            </a:xfrm>
            <a:custGeom>
              <a:avLst/>
              <a:gdLst/>
              <a:ahLst/>
              <a:cxnLst/>
              <a:rect l="l" t="t" r="r" b="b"/>
              <a:pathLst>
                <a:path w="2174" h="2844" extrusionOk="0">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3" name="Google Shape;8493;p57"/>
            <p:cNvSpPr/>
            <p:nvPr/>
          </p:nvSpPr>
          <p:spPr>
            <a:xfrm>
              <a:off x="-18428575" y="3352500"/>
              <a:ext cx="87450" cy="82725"/>
            </a:xfrm>
            <a:custGeom>
              <a:avLst/>
              <a:gdLst/>
              <a:ahLst/>
              <a:cxnLst/>
              <a:rect l="l" t="t" r="r" b="b"/>
              <a:pathLst>
                <a:path w="3498" h="3309" extrusionOk="0">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4" name="Google Shape;8494;p57"/>
            <p:cNvSpPr/>
            <p:nvPr/>
          </p:nvSpPr>
          <p:spPr>
            <a:xfrm>
              <a:off x="-18645175" y="3334400"/>
              <a:ext cx="70900" cy="70900"/>
            </a:xfrm>
            <a:custGeom>
              <a:avLst/>
              <a:gdLst/>
              <a:ahLst/>
              <a:cxnLst/>
              <a:rect l="l" t="t" r="r" b="b"/>
              <a:pathLst>
                <a:path w="2836" h="2836" extrusionOk="0">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5" name="Google Shape;8495;p57"/>
          <p:cNvGrpSpPr/>
          <p:nvPr/>
        </p:nvGrpSpPr>
        <p:grpSpPr>
          <a:xfrm>
            <a:off x="4633429" y="2242989"/>
            <a:ext cx="452798" cy="450507"/>
            <a:chOff x="-18645175" y="3708500"/>
            <a:chExt cx="306400" cy="304850"/>
          </a:xfrm>
        </p:grpSpPr>
        <p:sp>
          <p:nvSpPr>
            <p:cNvPr id="8496" name="Google Shape;8496;p57"/>
            <p:cNvSpPr/>
            <p:nvPr/>
          </p:nvSpPr>
          <p:spPr>
            <a:xfrm>
              <a:off x="-18555375" y="38172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7" name="Google Shape;8497;p57"/>
            <p:cNvSpPr/>
            <p:nvPr/>
          </p:nvSpPr>
          <p:spPr>
            <a:xfrm>
              <a:off x="-18501825" y="3894000"/>
              <a:ext cx="18150" cy="16950"/>
            </a:xfrm>
            <a:custGeom>
              <a:avLst/>
              <a:gdLst/>
              <a:ahLst/>
              <a:cxnLst/>
              <a:rect l="l" t="t" r="r" b="b"/>
              <a:pathLst>
                <a:path w="726" h="678" extrusionOk="0">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8" name="Google Shape;8498;p57"/>
            <p:cNvSpPr/>
            <p:nvPr/>
          </p:nvSpPr>
          <p:spPr>
            <a:xfrm>
              <a:off x="-18546725" y="3835325"/>
              <a:ext cx="108725" cy="124450"/>
            </a:xfrm>
            <a:custGeom>
              <a:avLst/>
              <a:gdLst/>
              <a:ahLst/>
              <a:cxnLst/>
              <a:rect l="l" t="t" r="r" b="b"/>
              <a:pathLst>
                <a:path w="4349" h="4978" extrusionOk="0">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9" name="Google Shape;8499;p57"/>
            <p:cNvSpPr/>
            <p:nvPr/>
          </p:nvSpPr>
          <p:spPr>
            <a:xfrm>
              <a:off x="-18644375" y="3728200"/>
              <a:ext cx="305600" cy="285150"/>
            </a:xfrm>
            <a:custGeom>
              <a:avLst/>
              <a:gdLst/>
              <a:ahLst/>
              <a:cxnLst/>
              <a:rect l="l" t="t" r="r" b="b"/>
              <a:pathLst>
                <a:path w="12224" h="11406" extrusionOk="0">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0" name="Google Shape;8500;p57"/>
            <p:cNvSpPr/>
            <p:nvPr/>
          </p:nvSpPr>
          <p:spPr>
            <a:xfrm>
              <a:off x="-18448275" y="38172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1" name="Google Shape;8501;p57"/>
            <p:cNvSpPr/>
            <p:nvPr/>
          </p:nvSpPr>
          <p:spPr>
            <a:xfrm>
              <a:off x="-18645175" y="3708500"/>
              <a:ext cx="74050" cy="91400"/>
            </a:xfrm>
            <a:custGeom>
              <a:avLst/>
              <a:gdLst/>
              <a:ahLst/>
              <a:cxnLst/>
              <a:rect l="l" t="t" r="r" b="b"/>
              <a:pathLst>
                <a:path w="2962" h="3656" extrusionOk="0">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2" name="Google Shape;8502;p57"/>
            <p:cNvSpPr/>
            <p:nvPr/>
          </p:nvSpPr>
          <p:spPr>
            <a:xfrm>
              <a:off x="-18415975" y="3710075"/>
              <a:ext cx="74850" cy="92975"/>
            </a:xfrm>
            <a:custGeom>
              <a:avLst/>
              <a:gdLst/>
              <a:ahLst/>
              <a:cxnLst/>
              <a:rect l="l" t="t" r="r" b="b"/>
              <a:pathLst>
                <a:path w="2994" h="3719" extrusionOk="0">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3" name="Google Shape;8503;p57"/>
          <p:cNvGrpSpPr/>
          <p:nvPr/>
        </p:nvGrpSpPr>
        <p:grpSpPr>
          <a:xfrm>
            <a:off x="4631101" y="2795630"/>
            <a:ext cx="457453" cy="451763"/>
            <a:chOff x="-18647525" y="4082625"/>
            <a:chExt cx="309550" cy="305700"/>
          </a:xfrm>
        </p:grpSpPr>
        <p:sp>
          <p:nvSpPr>
            <p:cNvPr id="8504" name="Google Shape;8504;p57"/>
            <p:cNvSpPr/>
            <p:nvPr/>
          </p:nvSpPr>
          <p:spPr>
            <a:xfrm>
              <a:off x="-18609725" y="4082625"/>
              <a:ext cx="123675" cy="61475"/>
            </a:xfrm>
            <a:custGeom>
              <a:avLst/>
              <a:gdLst/>
              <a:ahLst/>
              <a:cxnLst/>
              <a:rect l="l" t="t" r="r" b="b"/>
              <a:pathLst>
                <a:path w="4947" h="2459" extrusionOk="0">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5" name="Google Shape;8505;p57"/>
            <p:cNvSpPr/>
            <p:nvPr/>
          </p:nvSpPr>
          <p:spPr>
            <a:xfrm>
              <a:off x="-18647525" y="4155875"/>
              <a:ext cx="148075" cy="195350"/>
            </a:xfrm>
            <a:custGeom>
              <a:avLst/>
              <a:gdLst/>
              <a:ahLst/>
              <a:cxnLst/>
              <a:rect l="l" t="t" r="r" b="b"/>
              <a:pathLst>
                <a:path w="5923" h="7814" extrusionOk="0">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6" name="Google Shape;8506;p57"/>
            <p:cNvSpPr/>
            <p:nvPr/>
          </p:nvSpPr>
          <p:spPr>
            <a:xfrm>
              <a:off x="-18442750" y="4150575"/>
              <a:ext cx="102400" cy="100625"/>
            </a:xfrm>
            <a:custGeom>
              <a:avLst/>
              <a:gdLst/>
              <a:ahLst/>
              <a:cxnLst/>
              <a:rect l="l" t="t" r="r" b="b"/>
              <a:pathLst>
                <a:path w="4096" h="4025" extrusionOk="0">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7" name="Google Shape;8507;p57"/>
            <p:cNvSpPr/>
            <p:nvPr/>
          </p:nvSpPr>
          <p:spPr>
            <a:xfrm>
              <a:off x="-18581375" y="4176775"/>
              <a:ext cx="243400" cy="211550"/>
            </a:xfrm>
            <a:custGeom>
              <a:avLst/>
              <a:gdLst/>
              <a:ahLst/>
              <a:cxnLst/>
              <a:rect l="l" t="t" r="r" b="b"/>
              <a:pathLst>
                <a:path w="9736" h="8462" extrusionOk="0">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8" name="Google Shape;8508;p57"/>
          <p:cNvGrpSpPr/>
          <p:nvPr/>
        </p:nvGrpSpPr>
        <p:grpSpPr>
          <a:xfrm>
            <a:off x="7441485" y="1689592"/>
            <a:ext cx="395755" cy="449288"/>
            <a:chOff x="-16775350" y="3309200"/>
            <a:chExt cx="267800" cy="304025"/>
          </a:xfrm>
        </p:grpSpPr>
        <p:sp>
          <p:nvSpPr>
            <p:cNvPr id="8509" name="Google Shape;8509;p57"/>
            <p:cNvSpPr/>
            <p:nvPr/>
          </p:nvSpPr>
          <p:spPr>
            <a:xfrm>
              <a:off x="-16775350" y="3309200"/>
              <a:ext cx="267800" cy="160675"/>
            </a:xfrm>
            <a:custGeom>
              <a:avLst/>
              <a:gdLst/>
              <a:ahLst/>
              <a:cxnLst/>
              <a:rect l="l" t="t" r="r" b="b"/>
              <a:pathLst>
                <a:path w="10712" h="6427" extrusionOk="0">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0" name="Google Shape;8510;p57"/>
            <p:cNvSpPr/>
            <p:nvPr/>
          </p:nvSpPr>
          <p:spPr>
            <a:xfrm>
              <a:off x="-16704475" y="3398975"/>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1" name="Google Shape;8511;p57"/>
            <p:cNvSpPr/>
            <p:nvPr/>
          </p:nvSpPr>
          <p:spPr>
            <a:xfrm>
              <a:off x="-16707625" y="3487200"/>
              <a:ext cx="129200" cy="126025"/>
            </a:xfrm>
            <a:custGeom>
              <a:avLst/>
              <a:gdLst/>
              <a:ahLst/>
              <a:cxnLst/>
              <a:rect l="l" t="t" r="r" b="b"/>
              <a:pathLst>
                <a:path w="5168" h="5041" extrusionOk="0">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2" name="Google Shape;8512;p57"/>
          <p:cNvGrpSpPr/>
          <p:nvPr/>
        </p:nvGrpSpPr>
        <p:grpSpPr>
          <a:xfrm>
            <a:off x="7441485" y="2241827"/>
            <a:ext cx="395755" cy="452835"/>
            <a:chOff x="-16775350" y="3683300"/>
            <a:chExt cx="267800" cy="306425"/>
          </a:xfrm>
        </p:grpSpPr>
        <p:sp>
          <p:nvSpPr>
            <p:cNvPr id="8513" name="Google Shape;8513;p57"/>
            <p:cNvSpPr/>
            <p:nvPr/>
          </p:nvSpPr>
          <p:spPr>
            <a:xfrm>
              <a:off x="-16775350" y="3683300"/>
              <a:ext cx="267800" cy="306425"/>
            </a:xfrm>
            <a:custGeom>
              <a:avLst/>
              <a:gdLst/>
              <a:ahLst/>
              <a:cxnLst/>
              <a:rect l="l" t="t" r="r" b="b"/>
              <a:pathLst>
                <a:path w="10712" h="12257" extrusionOk="0">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4" name="Google Shape;8514;p57"/>
            <p:cNvSpPr/>
            <p:nvPr/>
          </p:nvSpPr>
          <p:spPr>
            <a:xfrm>
              <a:off x="-16648550" y="3847925"/>
              <a:ext cx="13425" cy="21275"/>
            </a:xfrm>
            <a:custGeom>
              <a:avLst/>
              <a:gdLst/>
              <a:ahLst/>
              <a:cxnLst/>
              <a:rect l="l" t="t" r="r" b="b"/>
              <a:pathLst>
                <a:path w="537" h="851" extrusionOk="0">
                  <a:moveTo>
                    <a:pt x="284" y="0"/>
                  </a:moveTo>
                  <a:lnTo>
                    <a:pt x="1" y="252"/>
                  </a:lnTo>
                  <a:lnTo>
                    <a:pt x="284" y="851"/>
                  </a:lnTo>
                  <a:lnTo>
                    <a:pt x="536" y="252"/>
                  </a:lnTo>
                  <a:lnTo>
                    <a:pt x="2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5" name="Google Shape;8515;p57"/>
            <p:cNvSpPr/>
            <p:nvPr/>
          </p:nvSpPr>
          <p:spPr>
            <a:xfrm>
              <a:off x="-16722575" y="3771400"/>
              <a:ext cx="161475" cy="215950"/>
            </a:xfrm>
            <a:custGeom>
              <a:avLst/>
              <a:gdLst/>
              <a:ahLst/>
              <a:cxnLst/>
              <a:rect l="l" t="t" r="r" b="b"/>
              <a:pathLst>
                <a:path w="6459" h="8638" extrusionOk="0">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6" name="Google Shape;8516;p57"/>
          <p:cNvGrpSpPr/>
          <p:nvPr/>
        </p:nvGrpSpPr>
        <p:grpSpPr>
          <a:xfrm>
            <a:off x="7413536" y="2796870"/>
            <a:ext cx="451653" cy="449288"/>
            <a:chOff x="-16794250" y="4058225"/>
            <a:chExt cx="305625" cy="304025"/>
          </a:xfrm>
        </p:grpSpPr>
        <p:sp>
          <p:nvSpPr>
            <p:cNvPr id="8517" name="Google Shape;8517;p57"/>
            <p:cNvSpPr/>
            <p:nvPr/>
          </p:nvSpPr>
          <p:spPr>
            <a:xfrm>
              <a:off x="-16793475" y="4309475"/>
              <a:ext cx="70925" cy="17350"/>
            </a:xfrm>
            <a:custGeom>
              <a:avLst/>
              <a:gdLst/>
              <a:ahLst/>
              <a:cxnLst/>
              <a:rect l="l" t="t" r="r" b="b"/>
              <a:pathLst>
                <a:path w="2837" h="694" extrusionOk="0">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8" name="Google Shape;8518;p57"/>
            <p:cNvSpPr/>
            <p:nvPr/>
          </p:nvSpPr>
          <p:spPr>
            <a:xfrm>
              <a:off x="-16758025" y="4344900"/>
              <a:ext cx="89800" cy="17350"/>
            </a:xfrm>
            <a:custGeom>
              <a:avLst/>
              <a:gdLst/>
              <a:ahLst/>
              <a:cxnLst/>
              <a:rect l="l" t="t" r="r" b="b"/>
              <a:pathLst>
                <a:path w="3592" h="694" extrusionOk="0">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9" name="Google Shape;8519;p57"/>
            <p:cNvSpPr/>
            <p:nvPr/>
          </p:nvSpPr>
          <p:spPr>
            <a:xfrm>
              <a:off x="-16615475" y="4344900"/>
              <a:ext cx="89825" cy="17350"/>
            </a:xfrm>
            <a:custGeom>
              <a:avLst/>
              <a:gdLst/>
              <a:ahLst/>
              <a:cxnLst/>
              <a:rect l="l" t="t" r="r" b="b"/>
              <a:pathLst>
                <a:path w="3593" h="694" extrusionOk="0">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0" name="Google Shape;8520;p57"/>
            <p:cNvSpPr/>
            <p:nvPr/>
          </p:nvSpPr>
          <p:spPr>
            <a:xfrm>
              <a:off x="-16561900" y="4309475"/>
              <a:ext cx="71700" cy="17350"/>
            </a:xfrm>
            <a:custGeom>
              <a:avLst/>
              <a:gdLst/>
              <a:ahLst/>
              <a:cxnLst/>
              <a:rect l="l" t="t" r="r" b="b"/>
              <a:pathLst>
                <a:path w="2868" h="694" extrusionOk="0">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1" name="Google Shape;8521;p57"/>
            <p:cNvSpPr/>
            <p:nvPr/>
          </p:nvSpPr>
          <p:spPr>
            <a:xfrm>
              <a:off x="-16704475" y="4309475"/>
              <a:ext cx="125275" cy="17350"/>
            </a:xfrm>
            <a:custGeom>
              <a:avLst/>
              <a:gdLst/>
              <a:ahLst/>
              <a:cxnLst/>
              <a:rect l="l" t="t" r="r" b="b"/>
              <a:pathLst>
                <a:path w="5011" h="694" extrusionOk="0">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2" name="Google Shape;8522;p57"/>
            <p:cNvSpPr/>
            <p:nvPr/>
          </p:nvSpPr>
          <p:spPr>
            <a:xfrm>
              <a:off x="-16704475" y="4074750"/>
              <a:ext cx="126050" cy="165425"/>
            </a:xfrm>
            <a:custGeom>
              <a:avLst/>
              <a:gdLst/>
              <a:ahLst/>
              <a:cxnLst/>
              <a:rect l="l" t="t" r="r" b="b"/>
              <a:pathLst>
                <a:path w="5042" h="6617" extrusionOk="0">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3" name="Google Shape;8523;p57"/>
            <p:cNvSpPr/>
            <p:nvPr/>
          </p:nvSpPr>
          <p:spPr>
            <a:xfrm>
              <a:off x="-16725725" y="4237800"/>
              <a:ext cx="164625" cy="53575"/>
            </a:xfrm>
            <a:custGeom>
              <a:avLst/>
              <a:gdLst/>
              <a:ahLst/>
              <a:cxnLst/>
              <a:rect l="l" t="t" r="r" b="b"/>
              <a:pathLst>
                <a:path w="6585" h="2143" extrusionOk="0">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4" name="Google Shape;8524;p57"/>
            <p:cNvSpPr/>
            <p:nvPr/>
          </p:nvSpPr>
          <p:spPr>
            <a:xfrm>
              <a:off x="-16559550" y="4058225"/>
              <a:ext cx="70925" cy="233150"/>
            </a:xfrm>
            <a:custGeom>
              <a:avLst/>
              <a:gdLst/>
              <a:ahLst/>
              <a:cxnLst/>
              <a:rect l="l" t="t" r="r" b="b"/>
              <a:pathLst>
                <a:path w="2837" h="9326" extrusionOk="0">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5" name="Google Shape;8525;p57"/>
            <p:cNvSpPr/>
            <p:nvPr/>
          </p:nvSpPr>
          <p:spPr>
            <a:xfrm>
              <a:off x="-16794250" y="4059000"/>
              <a:ext cx="70900" cy="232375"/>
            </a:xfrm>
            <a:custGeom>
              <a:avLst/>
              <a:gdLst/>
              <a:ahLst/>
              <a:cxnLst/>
              <a:rect l="l" t="t" r="r" b="b"/>
              <a:pathLst>
                <a:path w="2836" h="9295" extrusionOk="0">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26" name="Google Shape;8526;p57"/>
          <p:cNvSpPr/>
          <p:nvPr/>
        </p:nvSpPr>
        <p:spPr>
          <a:xfrm>
            <a:off x="7992205" y="1689084"/>
            <a:ext cx="452798" cy="450470"/>
          </a:xfrm>
          <a:custGeom>
            <a:avLst/>
            <a:gdLst/>
            <a:ahLst/>
            <a:cxnLst/>
            <a:rect l="l" t="t" r="r" b="b"/>
            <a:pathLst>
              <a:path w="12256" h="12193" extrusionOk="0">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27" name="Google Shape;8527;p57"/>
          <p:cNvGrpSpPr/>
          <p:nvPr/>
        </p:nvGrpSpPr>
        <p:grpSpPr>
          <a:xfrm>
            <a:off x="2414953" y="1689573"/>
            <a:ext cx="457453" cy="449325"/>
            <a:chOff x="-20199150" y="3317850"/>
            <a:chExt cx="309550" cy="304050"/>
          </a:xfrm>
        </p:grpSpPr>
        <p:sp>
          <p:nvSpPr>
            <p:cNvPr id="8528" name="Google Shape;8528;p57"/>
            <p:cNvSpPr/>
            <p:nvPr/>
          </p:nvSpPr>
          <p:spPr>
            <a:xfrm>
              <a:off x="-20161350" y="3507675"/>
              <a:ext cx="68550" cy="43325"/>
            </a:xfrm>
            <a:custGeom>
              <a:avLst/>
              <a:gdLst/>
              <a:ahLst/>
              <a:cxnLst/>
              <a:rect l="l" t="t" r="r" b="b"/>
              <a:pathLst>
                <a:path w="2742" h="1733" extrusionOk="0">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9" name="Google Shape;8529;p57"/>
            <p:cNvSpPr/>
            <p:nvPr/>
          </p:nvSpPr>
          <p:spPr>
            <a:xfrm>
              <a:off x="-20161350" y="3389525"/>
              <a:ext cx="68550" cy="43350"/>
            </a:xfrm>
            <a:custGeom>
              <a:avLst/>
              <a:gdLst/>
              <a:ahLst/>
              <a:cxnLst/>
              <a:rect l="l" t="t" r="r" b="b"/>
              <a:pathLst>
                <a:path w="2742" h="1734" extrusionOk="0">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0" name="Google Shape;8530;p57"/>
            <p:cNvSpPr/>
            <p:nvPr/>
          </p:nvSpPr>
          <p:spPr>
            <a:xfrm>
              <a:off x="-20199150" y="3443075"/>
              <a:ext cx="97675" cy="53225"/>
            </a:xfrm>
            <a:custGeom>
              <a:avLst/>
              <a:gdLst/>
              <a:ahLst/>
              <a:cxnLst/>
              <a:rect l="l" t="t" r="r" b="b"/>
              <a:pathLst>
                <a:path w="3907" h="2129" extrusionOk="0">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1" name="Google Shape;8531;p57"/>
            <p:cNvSpPr/>
            <p:nvPr/>
          </p:nvSpPr>
          <p:spPr>
            <a:xfrm>
              <a:off x="-20091250" y="3479325"/>
              <a:ext cx="92175" cy="142575"/>
            </a:xfrm>
            <a:custGeom>
              <a:avLst/>
              <a:gdLst/>
              <a:ahLst/>
              <a:cxnLst/>
              <a:rect l="l" t="t" r="r" b="b"/>
              <a:pathLst>
                <a:path w="3687" h="5703" extrusionOk="0">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2" name="Google Shape;8532;p57"/>
            <p:cNvSpPr/>
            <p:nvPr/>
          </p:nvSpPr>
          <p:spPr>
            <a:xfrm>
              <a:off x="-20090475" y="3317850"/>
              <a:ext cx="91400" cy="142575"/>
            </a:xfrm>
            <a:custGeom>
              <a:avLst/>
              <a:gdLst/>
              <a:ahLst/>
              <a:cxnLst/>
              <a:rect l="l" t="t" r="r" b="b"/>
              <a:pathLst>
                <a:path w="3656" h="5703" extrusionOk="0">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3" name="Google Shape;8533;p57"/>
            <p:cNvSpPr/>
            <p:nvPr/>
          </p:nvSpPr>
          <p:spPr>
            <a:xfrm>
              <a:off x="-19984925" y="3389525"/>
              <a:ext cx="94550" cy="107925"/>
            </a:xfrm>
            <a:custGeom>
              <a:avLst/>
              <a:gdLst/>
              <a:ahLst/>
              <a:cxnLst/>
              <a:rect l="l" t="t" r="r" b="b"/>
              <a:pathLst>
                <a:path w="3782" h="4317" extrusionOk="0">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4" name="Google Shape;8534;p57"/>
            <p:cNvSpPr/>
            <p:nvPr/>
          </p:nvSpPr>
          <p:spPr>
            <a:xfrm>
              <a:off x="-19984125" y="3514750"/>
              <a:ext cx="94525" cy="107150"/>
            </a:xfrm>
            <a:custGeom>
              <a:avLst/>
              <a:gdLst/>
              <a:ahLst/>
              <a:cxnLst/>
              <a:rect l="l" t="t" r="r" b="b"/>
              <a:pathLst>
                <a:path w="3781" h="4286" extrusionOk="0">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35" name="Google Shape;8535;p57"/>
          <p:cNvGrpSpPr/>
          <p:nvPr/>
        </p:nvGrpSpPr>
        <p:grpSpPr>
          <a:xfrm>
            <a:off x="2417281" y="2242861"/>
            <a:ext cx="452798" cy="450766"/>
            <a:chOff x="-20199150" y="3693150"/>
            <a:chExt cx="306400" cy="305025"/>
          </a:xfrm>
        </p:grpSpPr>
        <p:sp>
          <p:nvSpPr>
            <p:cNvPr id="8536" name="Google Shape;8536;p57"/>
            <p:cNvSpPr/>
            <p:nvPr/>
          </p:nvSpPr>
          <p:spPr>
            <a:xfrm>
              <a:off x="-20182625" y="3762250"/>
              <a:ext cx="227650" cy="212650"/>
            </a:xfrm>
            <a:custGeom>
              <a:avLst/>
              <a:gdLst/>
              <a:ahLst/>
              <a:cxnLst/>
              <a:rect l="l" t="t" r="r" b="b"/>
              <a:pathLst>
                <a:path w="9106" h="8506" extrusionOk="0">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7" name="Google Shape;8537;p57"/>
            <p:cNvSpPr/>
            <p:nvPr/>
          </p:nvSpPr>
          <p:spPr>
            <a:xfrm>
              <a:off x="-20077075" y="3785225"/>
              <a:ext cx="97700" cy="91075"/>
            </a:xfrm>
            <a:custGeom>
              <a:avLst/>
              <a:gdLst/>
              <a:ahLst/>
              <a:cxnLst/>
              <a:rect l="l" t="t" r="r" b="b"/>
              <a:pathLst>
                <a:path w="3908" h="3643" extrusionOk="0">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8" name="Google Shape;8538;p57"/>
            <p:cNvSpPr/>
            <p:nvPr/>
          </p:nvSpPr>
          <p:spPr>
            <a:xfrm>
              <a:off x="-20051875" y="3693150"/>
              <a:ext cx="159125" cy="176850"/>
            </a:xfrm>
            <a:custGeom>
              <a:avLst/>
              <a:gdLst/>
              <a:ahLst/>
              <a:cxnLst/>
              <a:rect l="l" t="t" r="r" b="b"/>
              <a:pathLst>
                <a:path w="6365" h="7074" extrusionOk="0">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9" name="Google Shape;8539;p57"/>
            <p:cNvSpPr/>
            <p:nvPr/>
          </p:nvSpPr>
          <p:spPr>
            <a:xfrm>
              <a:off x="-20155825" y="3861300"/>
              <a:ext cx="92950" cy="92175"/>
            </a:xfrm>
            <a:custGeom>
              <a:avLst/>
              <a:gdLst/>
              <a:ahLst/>
              <a:cxnLst/>
              <a:rect l="l" t="t" r="r" b="b"/>
              <a:pathLst>
                <a:path w="3718" h="3687" extrusionOk="0">
                  <a:moveTo>
                    <a:pt x="221" y="1"/>
                  </a:moveTo>
                  <a:lnTo>
                    <a:pt x="63" y="158"/>
                  </a:lnTo>
                  <a:lnTo>
                    <a:pt x="0" y="190"/>
                  </a:lnTo>
                  <a:lnTo>
                    <a:pt x="3529" y="3687"/>
                  </a:lnTo>
                  <a:lnTo>
                    <a:pt x="3560" y="3655"/>
                  </a:lnTo>
                  <a:lnTo>
                    <a:pt x="3718" y="3498"/>
                  </a:lnTo>
                  <a:lnTo>
                    <a:pt x="2457" y="1230"/>
                  </a:lnTo>
                  <a:lnTo>
                    <a:pt x="2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0" name="Google Shape;8540;p57"/>
            <p:cNvSpPr/>
            <p:nvPr/>
          </p:nvSpPr>
          <p:spPr>
            <a:xfrm>
              <a:off x="-20199150" y="3918025"/>
              <a:ext cx="81150" cy="80150"/>
            </a:xfrm>
            <a:custGeom>
              <a:avLst/>
              <a:gdLst/>
              <a:ahLst/>
              <a:cxnLst/>
              <a:rect l="l" t="t" r="r" b="b"/>
              <a:pathLst>
                <a:path w="3246" h="3206" extrusionOk="0">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1" name="Google Shape;8541;p57"/>
            <p:cNvSpPr/>
            <p:nvPr/>
          </p:nvSpPr>
          <p:spPr>
            <a:xfrm>
              <a:off x="-20173950" y="3880200"/>
              <a:ext cx="92175" cy="92200"/>
            </a:xfrm>
            <a:custGeom>
              <a:avLst/>
              <a:gdLst/>
              <a:ahLst/>
              <a:cxnLst/>
              <a:rect l="l" t="t" r="r" b="b"/>
              <a:pathLst>
                <a:path w="3687" h="3688" extrusionOk="0">
                  <a:moveTo>
                    <a:pt x="316" y="1"/>
                  </a:moveTo>
                  <a:cubicBezTo>
                    <a:pt x="189" y="222"/>
                    <a:pt x="63" y="442"/>
                    <a:pt x="0" y="663"/>
                  </a:cubicBezTo>
                  <a:lnTo>
                    <a:pt x="3025" y="3687"/>
                  </a:lnTo>
                  <a:cubicBezTo>
                    <a:pt x="3245" y="3624"/>
                    <a:pt x="3498" y="3498"/>
                    <a:pt x="3687" y="3372"/>
                  </a:cubicBezTo>
                  <a:lnTo>
                    <a:pt x="3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2" name="Google Shape;8542;p57"/>
          <p:cNvGrpSpPr/>
          <p:nvPr/>
        </p:nvGrpSpPr>
        <p:grpSpPr>
          <a:xfrm>
            <a:off x="2417854" y="2795687"/>
            <a:ext cx="451653" cy="451653"/>
            <a:chOff x="-20197575" y="4066875"/>
            <a:chExt cx="305625" cy="305625"/>
          </a:xfrm>
        </p:grpSpPr>
        <p:sp>
          <p:nvSpPr>
            <p:cNvPr id="8543" name="Google Shape;8543;p57"/>
            <p:cNvSpPr/>
            <p:nvPr/>
          </p:nvSpPr>
          <p:spPr>
            <a:xfrm>
              <a:off x="-20089675" y="4066875"/>
              <a:ext cx="89025" cy="92175"/>
            </a:xfrm>
            <a:custGeom>
              <a:avLst/>
              <a:gdLst/>
              <a:ahLst/>
              <a:cxnLst/>
              <a:rect l="l" t="t" r="r" b="b"/>
              <a:pathLst>
                <a:path w="3561" h="3687" extrusionOk="0">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4" name="Google Shape;8544;p57"/>
            <p:cNvSpPr/>
            <p:nvPr/>
          </p:nvSpPr>
          <p:spPr>
            <a:xfrm>
              <a:off x="-20024300" y="4085775"/>
              <a:ext cx="132350" cy="125250"/>
            </a:xfrm>
            <a:custGeom>
              <a:avLst/>
              <a:gdLst/>
              <a:ahLst/>
              <a:cxnLst/>
              <a:rect l="l" t="t" r="r" b="b"/>
              <a:pathLst>
                <a:path w="5294" h="5010" extrusionOk="0">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5" name="Google Shape;8545;p57"/>
            <p:cNvSpPr/>
            <p:nvPr/>
          </p:nvSpPr>
          <p:spPr>
            <a:xfrm>
              <a:off x="-19983350" y="4263775"/>
              <a:ext cx="18925" cy="18150"/>
            </a:xfrm>
            <a:custGeom>
              <a:avLst/>
              <a:gdLst/>
              <a:ahLst/>
              <a:cxnLst/>
              <a:rect l="l" t="t" r="r" b="b"/>
              <a:pathLst>
                <a:path w="757" h="726" extrusionOk="0">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6" name="Google Shape;8546;p57"/>
            <p:cNvSpPr/>
            <p:nvPr/>
          </p:nvSpPr>
          <p:spPr>
            <a:xfrm>
              <a:off x="-20035325" y="4228350"/>
              <a:ext cx="125250" cy="143350"/>
            </a:xfrm>
            <a:custGeom>
              <a:avLst/>
              <a:gdLst/>
              <a:ahLst/>
              <a:cxnLst/>
              <a:rect l="l" t="t" r="r" b="b"/>
              <a:pathLst>
                <a:path w="5010" h="5734" extrusionOk="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7" name="Google Shape;8547;p57"/>
            <p:cNvSpPr/>
            <p:nvPr/>
          </p:nvSpPr>
          <p:spPr>
            <a:xfrm>
              <a:off x="-20054225" y="4175575"/>
              <a:ext cx="18125" cy="125250"/>
            </a:xfrm>
            <a:custGeom>
              <a:avLst/>
              <a:gdLst/>
              <a:ahLst/>
              <a:cxnLst/>
              <a:rect l="l" t="t" r="r" b="b"/>
              <a:pathLst>
                <a:path w="725" h="5010" extrusionOk="0">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8" name="Google Shape;8548;p57"/>
            <p:cNvSpPr/>
            <p:nvPr/>
          </p:nvSpPr>
          <p:spPr>
            <a:xfrm>
              <a:off x="-20197575" y="4085775"/>
              <a:ext cx="132350" cy="125250"/>
            </a:xfrm>
            <a:custGeom>
              <a:avLst/>
              <a:gdLst/>
              <a:ahLst/>
              <a:cxnLst/>
              <a:rect l="l" t="t" r="r" b="b"/>
              <a:pathLst>
                <a:path w="5294" h="5010" extrusionOk="0">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9" name="Google Shape;8549;p57"/>
            <p:cNvSpPr/>
            <p:nvPr/>
          </p:nvSpPr>
          <p:spPr>
            <a:xfrm>
              <a:off x="-20179475" y="4229925"/>
              <a:ext cx="125275" cy="142575"/>
            </a:xfrm>
            <a:custGeom>
              <a:avLst/>
              <a:gdLst/>
              <a:ahLst/>
              <a:cxnLst/>
              <a:rect l="l" t="t" r="r" b="b"/>
              <a:pathLst>
                <a:path w="5011" h="5703" extrusionOk="0">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0" name="Google Shape;8550;p57"/>
            <p:cNvSpPr/>
            <p:nvPr/>
          </p:nvSpPr>
          <p:spPr>
            <a:xfrm>
              <a:off x="-20125125" y="4263775"/>
              <a:ext cx="18150" cy="18150"/>
            </a:xfrm>
            <a:custGeom>
              <a:avLst/>
              <a:gdLst/>
              <a:ahLst/>
              <a:cxnLst/>
              <a:rect l="l" t="t" r="r" b="b"/>
              <a:pathLst>
                <a:path w="726" h="726" extrusionOk="0">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1" name="Google Shape;8551;p57"/>
          <p:cNvGrpSpPr/>
          <p:nvPr/>
        </p:nvGrpSpPr>
        <p:grpSpPr>
          <a:xfrm>
            <a:off x="5200071" y="1687520"/>
            <a:ext cx="449325" cy="453426"/>
            <a:chOff x="-18271050" y="3333200"/>
            <a:chExt cx="304050" cy="306825"/>
          </a:xfrm>
        </p:grpSpPr>
        <p:sp>
          <p:nvSpPr>
            <p:cNvPr id="8552" name="Google Shape;8552;p57"/>
            <p:cNvSpPr/>
            <p:nvPr/>
          </p:nvSpPr>
          <p:spPr>
            <a:xfrm>
              <a:off x="-18271050" y="3407650"/>
              <a:ext cx="63025" cy="79575"/>
            </a:xfrm>
            <a:custGeom>
              <a:avLst/>
              <a:gdLst/>
              <a:ahLst/>
              <a:cxnLst/>
              <a:rect l="l" t="t" r="r" b="b"/>
              <a:pathLst>
                <a:path w="2521" h="3183" extrusionOk="0">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3" name="Google Shape;8553;p57"/>
            <p:cNvSpPr/>
            <p:nvPr/>
          </p:nvSpPr>
          <p:spPr>
            <a:xfrm>
              <a:off x="-18030050" y="3406850"/>
              <a:ext cx="63050" cy="79575"/>
            </a:xfrm>
            <a:custGeom>
              <a:avLst/>
              <a:gdLst/>
              <a:ahLst/>
              <a:cxnLst/>
              <a:rect l="l" t="t" r="r" b="b"/>
              <a:pathLst>
                <a:path w="2522" h="3183" extrusionOk="0">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4" name="Google Shape;8554;p57"/>
            <p:cNvSpPr/>
            <p:nvPr/>
          </p:nvSpPr>
          <p:spPr>
            <a:xfrm>
              <a:off x="-18136375" y="3549400"/>
              <a:ext cx="35475" cy="32325"/>
            </a:xfrm>
            <a:custGeom>
              <a:avLst/>
              <a:gdLst/>
              <a:ahLst/>
              <a:cxnLst/>
              <a:rect l="l" t="t" r="r" b="b"/>
              <a:pathLst>
                <a:path w="1419" h="1293" extrusionOk="0">
                  <a:moveTo>
                    <a:pt x="725" y="1"/>
                  </a:moveTo>
                  <a:cubicBezTo>
                    <a:pt x="347" y="1"/>
                    <a:pt x="95" y="222"/>
                    <a:pt x="1" y="600"/>
                  </a:cubicBezTo>
                  <a:lnTo>
                    <a:pt x="725" y="1293"/>
                  </a:lnTo>
                  <a:lnTo>
                    <a:pt x="1419" y="600"/>
                  </a:lnTo>
                  <a:cubicBezTo>
                    <a:pt x="1355" y="285"/>
                    <a:pt x="1072"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5" name="Google Shape;8555;p57"/>
            <p:cNvSpPr/>
            <p:nvPr/>
          </p:nvSpPr>
          <p:spPr>
            <a:xfrm>
              <a:off x="-18233250" y="3423625"/>
              <a:ext cx="230800" cy="216400"/>
            </a:xfrm>
            <a:custGeom>
              <a:avLst/>
              <a:gdLst/>
              <a:ahLst/>
              <a:cxnLst/>
              <a:rect l="l" t="t" r="r" b="b"/>
              <a:pathLst>
                <a:path w="9232" h="8656" extrusionOk="0">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6" name="Google Shape;8556;p57"/>
            <p:cNvSpPr/>
            <p:nvPr/>
          </p:nvSpPr>
          <p:spPr>
            <a:xfrm>
              <a:off x="-18231675" y="3333200"/>
              <a:ext cx="220575" cy="125650"/>
            </a:xfrm>
            <a:custGeom>
              <a:avLst/>
              <a:gdLst/>
              <a:ahLst/>
              <a:cxnLst/>
              <a:rect l="l" t="t" r="r" b="b"/>
              <a:pathLst>
                <a:path w="8823" h="5026" extrusionOk="0">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7" name="Google Shape;8557;p57"/>
          <p:cNvGrpSpPr/>
          <p:nvPr/>
        </p:nvGrpSpPr>
        <p:grpSpPr>
          <a:xfrm>
            <a:off x="5200644" y="2244171"/>
            <a:ext cx="448180" cy="448143"/>
            <a:chOff x="-18270275" y="3710875"/>
            <a:chExt cx="303275" cy="303250"/>
          </a:xfrm>
        </p:grpSpPr>
        <p:sp>
          <p:nvSpPr>
            <p:cNvPr id="8558" name="Google Shape;8558;p57"/>
            <p:cNvSpPr/>
            <p:nvPr/>
          </p:nvSpPr>
          <p:spPr>
            <a:xfrm>
              <a:off x="-18240325" y="3896975"/>
              <a:ext cx="59875" cy="71475"/>
            </a:xfrm>
            <a:custGeom>
              <a:avLst/>
              <a:gdLst/>
              <a:ahLst/>
              <a:cxnLst/>
              <a:rect l="l" t="t" r="r" b="b"/>
              <a:pathLst>
                <a:path w="2395" h="2859" extrusionOk="0">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9" name="Google Shape;8559;p57"/>
            <p:cNvSpPr/>
            <p:nvPr/>
          </p:nvSpPr>
          <p:spPr>
            <a:xfrm>
              <a:off x="-18254500" y="3765100"/>
              <a:ext cx="267800" cy="249025"/>
            </a:xfrm>
            <a:custGeom>
              <a:avLst/>
              <a:gdLst/>
              <a:ahLst/>
              <a:cxnLst/>
              <a:rect l="l" t="t" r="r" b="b"/>
              <a:pathLst>
                <a:path w="10712" h="9961" extrusionOk="0">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0" name="Google Shape;8560;p57"/>
            <p:cNvSpPr/>
            <p:nvPr/>
          </p:nvSpPr>
          <p:spPr>
            <a:xfrm>
              <a:off x="-18057600" y="3896625"/>
              <a:ext cx="61450" cy="71825"/>
            </a:xfrm>
            <a:custGeom>
              <a:avLst/>
              <a:gdLst/>
              <a:ahLst/>
              <a:cxnLst/>
              <a:rect l="l" t="t" r="r" b="b"/>
              <a:pathLst>
                <a:path w="2458" h="2873" extrusionOk="0">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1" name="Google Shape;8561;p57"/>
            <p:cNvSpPr/>
            <p:nvPr/>
          </p:nvSpPr>
          <p:spPr>
            <a:xfrm>
              <a:off x="-18127700" y="3949125"/>
              <a:ext cx="18125" cy="16975"/>
            </a:xfrm>
            <a:custGeom>
              <a:avLst/>
              <a:gdLst/>
              <a:ahLst/>
              <a:cxnLst/>
              <a:rect l="l" t="t" r="r" b="b"/>
              <a:pathLst>
                <a:path w="725" h="679" extrusionOk="0">
                  <a:moveTo>
                    <a:pt x="351" y="1"/>
                  </a:moveTo>
                  <a:cubicBezTo>
                    <a:pt x="197" y="1"/>
                    <a:pt x="48" y="79"/>
                    <a:pt x="0" y="237"/>
                  </a:cubicBezTo>
                  <a:lnTo>
                    <a:pt x="378" y="678"/>
                  </a:lnTo>
                  <a:lnTo>
                    <a:pt x="725" y="237"/>
                  </a:lnTo>
                  <a:cubicBezTo>
                    <a:pt x="662" y="79"/>
                    <a:pt x="504" y="1"/>
                    <a:pt x="3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2" name="Google Shape;8562;p57"/>
            <p:cNvSpPr/>
            <p:nvPr/>
          </p:nvSpPr>
          <p:spPr>
            <a:xfrm>
              <a:off x="-18270275" y="3710875"/>
              <a:ext cx="107150" cy="98475"/>
            </a:xfrm>
            <a:custGeom>
              <a:avLst/>
              <a:gdLst/>
              <a:ahLst/>
              <a:cxnLst/>
              <a:rect l="l" t="t" r="r" b="b"/>
              <a:pathLst>
                <a:path w="4286" h="3939" extrusionOk="0">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3" name="Google Shape;8563;p57"/>
            <p:cNvSpPr/>
            <p:nvPr/>
          </p:nvSpPr>
          <p:spPr>
            <a:xfrm>
              <a:off x="-18074925" y="3710875"/>
              <a:ext cx="107925" cy="99275"/>
            </a:xfrm>
            <a:custGeom>
              <a:avLst/>
              <a:gdLst/>
              <a:ahLst/>
              <a:cxnLst/>
              <a:rect l="l" t="t" r="r" b="b"/>
              <a:pathLst>
                <a:path w="4317" h="3971" extrusionOk="0">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4" name="Google Shape;8564;p57"/>
          <p:cNvGrpSpPr/>
          <p:nvPr/>
        </p:nvGrpSpPr>
        <p:grpSpPr>
          <a:xfrm>
            <a:off x="5254196" y="2797422"/>
            <a:ext cx="341076" cy="448180"/>
            <a:chOff x="-18234025" y="4084200"/>
            <a:chExt cx="230800" cy="303275"/>
          </a:xfrm>
        </p:grpSpPr>
        <p:sp>
          <p:nvSpPr>
            <p:cNvPr id="8565" name="Google Shape;8565;p57"/>
            <p:cNvSpPr/>
            <p:nvPr/>
          </p:nvSpPr>
          <p:spPr>
            <a:xfrm>
              <a:off x="-18234025" y="4246450"/>
              <a:ext cx="230800" cy="141025"/>
            </a:xfrm>
            <a:custGeom>
              <a:avLst/>
              <a:gdLst/>
              <a:ahLst/>
              <a:cxnLst/>
              <a:rect l="l" t="t" r="r" b="b"/>
              <a:pathLst>
                <a:path w="9232" h="5641" extrusionOk="0">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6" name="Google Shape;8566;p57"/>
            <p:cNvSpPr/>
            <p:nvPr/>
          </p:nvSpPr>
          <p:spPr>
            <a:xfrm>
              <a:off x="-18200175" y="4156675"/>
              <a:ext cx="161500" cy="87450"/>
            </a:xfrm>
            <a:custGeom>
              <a:avLst/>
              <a:gdLst/>
              <a:ahLst/>
              <a:cxnLst/>
              <a:rect l="l" t="t" r="r" b="b"/>
              <a:pathLst>
                <a:path w="6460" h="3498" extrusionOk="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7" name="Google Shape;8567;p57"/>
            <p:cNvSpPr/>
            <p:nvPr/>
          </p:nvSpPr>
          <p:spPr>
            <a:xfrm>
              <a:off x="-18211200" y="4084200"/>
              <a:ext cx="185125" cy="71700"/>
            </a:xfrm>
            <a:custGeom>
              <a:avLst/>
              <a:gdLst/>
              <a:ahLst/>
              <a:cxnLst/>
              <a:rect l="l" t="t" r="r" b="b"/>
              <a:pathLst>
                <a:path w="7405" h="2868" extrusionOk="0">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8" name="Google Shape;8568;p57"/>
          <p:cNvGrpSpPr/>
          <p:nvPr/>
        </p:nvGrpSpPr>
        <p:grpSpPr>
          <a:xfrm>
            <a:off x="2366751" y="3341641"/>
            <a:ext cx="449325" cy="450470"/>
            <a:chOff x="-16419350" y="3308400"/>
            <a:chExt cx="304050" cy="304825"/>
          </a:xfrm>
        </p:grpSpPr>
        <p:sp>
          <p:nvSpPr>
            <p:cNvPr id="8569" name="Google Shape;8569;p57"/>
            <p:cNvSpPr/>
            <p:nvPr/>
          </p:nvSpPr>
          <p:spPr>
            <a:xfrm>
              <a:off x="-16222450" y="3344625"/>
              <a:ext cx="53600" cy="67775"/>
            </a:xfrm>
            <a:custGeom>
              <a:avLst/>
              <a:gdLst/>
              <a:ahLst/>
              <a:cxnLst/>
              <a:rect l="l" t="t" r="r" b="b"/>
              <a:pathLst>
                <a:path w="2144" h="2711" extrusionOk="0">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0" name="Google Shape;8570;p57"/>
            <p:cNvSpPr/>
            <p:nvPr/>
          </p:nvSpPr>
          <p:spPr>
            <a:xfrm>
              <a:off x="-16365000" y="3346200"/>
              <a:ext cx="52800" cy="66975"/>
            </a:xfrm>
            <a:custGeom>
              <a:avLst/>
              <a:gdLst/>
              <a:ahLst/>
              <a:cxnLst/>
              <a:rect l="l" t="t" r="r" b="b"/>
              <a:pathLst>
                <a:path w="2112" h="2679" extrusionOk="0">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1" name="Google Shape;8571;p57"/>
            <p:cNvSpPr/>
            <p:nvPr/>
          </p:nvSpPr>
          <p:spPr>
            <a:xfrm>
              <a:off x="-16419350" y="3417100"/>
              <a:ext cx="142575" cy="160700"/>
            </a:xfrm>
            <a:custGeom>
              <a:avLst/>
              <a:gdLst/>
              <a:ahLst/>
              <a:cxnLst/>
              <a:rect l="l" t="t" r="r" b="b"/>
              <a:pathLst>
                <a:path w="5703" h="6428" extrusionOk="0">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2" name="Google Shape;8572;p57"/>
            <p:cNvSpPr/>
            <p:nvPr/>
          </p:nvSpPr>
          <p:spPr>
            <a:xfrm>
              <a:off x="-16258675" y="3417100"/>
              <a:ext cx="143375" cy="161475"/>
            </a:xfrm>
            <a:custGeom>
              <a:avLst/>
              <a:gdLst/>
              <a:ahLst/>
              <a:cxnLst/>
              <a:rect l="l" t="t" r="r" b="b"/>
              <a:pathLst>
                <a:path w="5735" h="6459" extrusionOk="0">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3" name="Google Shape;8573;p57"/>
            <p:cNvSpPr/>
            <p:nvPr/>
          </p:nvSpPr>
          <p:spPr>
            <a:xfrm>
              <a:off x="-16310650" y="3308400"/>
              <a:ext cx="86650" cy="155975"/>
            </a:xfrm>
            <a:custGeom>
              <a:avLst/>
              <a:gdLst/>
              <a:ahLst/>
              <a:cxnLst/>
              <a:rect l="l" t="t" r="r" b="b"/>
              <a:pathLst>
                <a:path w="3466" h="6239" extrusionOk="0">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4" name="Google Shape;8574;p57"/>
            <p:cNvSpPr/>
            <p:nvPr/>
          </p:nvSpPr>
          <p:spPr>
            <a:xfrm>
              <a:off x="-16327975" y="3589575"/>
              <a:ext cx="51200" cy="23650"/>
            </a:xfrm>
            <a:custGeom>
              <a:avLst/>
              <a:gdLst/>
              <a:ahLst/>
              <a:cxnLst/>
              <a:rect l="l" t="t" r="r" b="b"/>
              <a:pathLst>
                <a:path w="2048" h="946" extrusionOk="0">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5" name="Google Shape;8575;p57"/>
            <p:cNvSpPr/>
            <p:nvPr/>
          </p:nvSpPr>
          <p:spPr>
            <a:xfrm>
              <a:off x="-16258675" y="3589575"/>
              <a:ext cx="51225" cy="23650"/>
            </a:xfrm>
            <a:custGeom>
              <a:avLst/>
              <a:gdLst/>
              <a:ahLst/>
              <a:cxnLst/>
              <a:rect l="l" t="t" r="r" b="b"/>
              <a:pathLst>
                <a:path w="2049" h="946" extrusionOk="0">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6" name="Google Shape;8576;p57"/>
          <p:cNvGrpSpPr/>
          <p:nvPr/>
        </p:nvGrpSpPr>
        <p:grpSpPr>
          <a:xfrm>
            <a:off x="4638306" y="3340423"/>
            <a:ext cx="395755" cy="452872"/>
            <a:chOff x="-16401225" y="3683275"/>
            <a:chExt cx="267800" cy="306450"/>
          </a:xfrm>
        </p:grpSpPr>
        <p:sp>
          <p:nvSpPr>
            <p:cNvPr id="8577" name="Google Shape;8577;p57"/>
            <p:cNvSpPr/>
            <p:nvPr/>
          </p:nvSpPr>
          <p:spPr>
            <a:xfrm>
              <a:off x="-16257875" y="3826650"/>
              <a:ext cx="70900" cy="72500"/>
            </a:xfrm>
            <a:custGeom>
              <a:avLst/>
              <a:gdLst/>
              <a:ahLst/>
              <a:cxnLst/>
              <a:rect l="l" t="t" r="r" b="b"/>
              <a:pathLst>
                <a:path w="2836" h="2900" extrusionOk="0">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8" name="Google Shape;8578;p57"/>
            <p:cNvSpPr/>
            <p:nvPr/>
          </p:nvSpPr>
          <p:spPr>
            <a:xfrm>
              <a:off x="-16275200" y="3832375"/>
              <a:ext cx="16550" cy="16350"/>
            </a:xfrm>
            <a:custGeom>
              <a:avLst/>
              <a:gdLst/>
              <a:ahLst/>
              <a:cxnLst/>
              <a:rect l="l" t="t" r="r" b="b"/>
              <a:pathLst>
                <a:path w="662" h="654" extrusionOk="0">
                  <a:moveTo>
                    <a:pt x="319" y="0"/>
                  </a:moveTo>
                  <a:cubicBezTo>
                    <a:pt x="173" y="0"/>
                    <a:pt x="32" y="71"/>
                    <a:pt x="0" y="213"/>
                  </a:cubicBezTo>
                  <a:lnTo>
                    <a:pt x="347" y="654"/>
                  </a:lnTo>
                  <a:lnTo>
                    <a:pt x="662" y="213"/>
                  </a:lnTo>
                  <a:cubicBezTo>
                    <a:pt x="614" y="71"/>
                    <a:pt x="465" y="0"/>
                    <a:pt x="3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9" name="Google Shape;8579;p57"/>
            <p:cNvSpPr/>
            <p:nvPr/>
          </p:nvSpPr>
          <p:spPr>
            <a:xfrm>
              <a:off x="-16347675" y="3825875"/>
              <a:ext cx="70900" cy="70900"/>
            </a:xfrm>
            <a:custGeom>
              <a:avLst/>
              <a:gdLst/>
              <a:ahLst/>
              <a:cxnLst/>
              <a:rect l="l" t="t" r="r" b="b"/>
              <a:pathLst>
                <a:path w="2836" h="2836" extrusionOk="0">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0" name="Google Shape;8580;p57"/>
            <p:cNvSpPr/>
            <p:nvPr/>
          </p:nvSpPr>
          <p:spPr>
            <a:xfrm>
              <a:off x="-16338225" y="3907775"/>
              <a:ext cx="35475" cy="81950"/>
            </a:xfrm>
            <a:custGeom>
              <a:avLst/>
              <a:gdLst/>
              <a:ahLst/>
              <a:cxnLst/>
              <a:rect l="l" t="t" r="r" b="b"/>
              <a:pathLst>
                <a:path w="1419" h="3278" extrusionOk="0">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1" name="Google Shape;8581;p57"/>
            <p:cNvSpPr/>
            <p:nvPr/>
          </p:nvSpPr>
          <p:spPr>
            <a:xfrm>
              <a:off x="-16231900" y="3906200"/>
              <a:ext cx="35475" cy="81150"/>
            </a:xfrm>
            <a:custGeom>
              <a:avLst/>
              <a:gdLst/>
              <a:ahLst/>
              <a:cxnLst/>
              <a:rect l="l" t="t" r="r" b="b"/>
              <a:pathLst>
                <a:path w="1419" h="3246" extrusionOk="0">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2" name="Google Shape;8582;p57"/>
            <p:cNvSpPr/>
            <p:nvPr/>
          </p:nvSpPr>
          <p:spPr>
            <a:xfrm>
              <a:off x="-16285450" y="3891250"/>
              <a:ext cx="35475" cy="59875"/>
            </a:xfrm>
            <a:custGeom>
              <a:avLst/>
              <a:gdLst/>
              <a:ahLst/>
              <a:cxnLst/>
              <a:rect l="l" t="t" r="r" b="b"/>
              <a:pathLst>
                <a:path w="1419" h="2395" extrusionOk="0">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3" name="Google Shape;8583;p57"/>
            <p:cNvSpPr/>
            <p:nvPr/>
          </p:nvSpPr>
          <p:spPr>
            <a:xfrm>
              <a:off x="-16401225" y="3683275"/>
              <a:ext cx="267800" cy="249725"/>
            </a:xfrm>
            <a:custGeom>
              <a:avLst/>
              <a:gdLst/>
              <a:ahLst/>
              <a:cxnLst/>
              <a:rect l="l" t="t" r="r" b="b"/>
              <a:pathLst>
                <a:path w="10712" h="9989" extrusionOk="0">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84" name="Google Shape;8584;p57"/>
          <p:cNvGrpSpPr/>
          <p:nvPr/>
        </p:nvGrpSpPr>
        <p:grpSpPr>
          <a:xfrm>
            <a:off x="8003755" y="2797062"/>
            <a:ext cx="450470" cy="448180"/>
            <a:chOff x="-16419350" y="4058200"/>
            <a:chExt cx="304825" cy="303275"/>
          </a:xfrm>
        </p:grpSpPr>
        <p:sp>
          <p:nvSpPr>
            <p:cNvPr id="8585" name="Google Shape;8585;p57"/>
            <p:cNvSpPr/>
            <p:nvPr/>
          </p:nvSpPr>
          <p:spPr>
            <a:xfrm>
              <a:off x="-16347675" y="4202350"/>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6" name="Google Shape;8586;p57"/>
            <p:cNvSpPr/>
            <p:nvPr/>
          </p:nvSpPr>
          <p:spPr>
            <a:xfrm>
              <a:off x="-16400450" y="4166900"/>
              <a:ext cx="35475" cy="35475"/>
            </a:xfrm>
            <a:custGeom>
              <a:avLst/>
              <a:gdLst/>
              <a:ahLst/>
              <a:cxnLst/>
              <a:rect l="l" t="t" r="r" b="b"/>
              <a:pathLst>
                <a:path w="1419" h="1419" extrusionOk="0">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7" name="Google Shape;8587;p57"/>
            <p:cNvSpPr/>
            <p:nvPr/>
          </p:nvSpPr>
          <p:spPr>
            <a:xfrm>
              <a:off x="-16389425" y="4058200"/>
              <a:ext cx="220575" cy="106950"/>
            </a:xfrm>
            <a:custGeom>
              <a:avLst/>
              <a:gdLst/>
              <a:ahLst/>
              <a:cxnLst/>
              <a:rect l="l" t="t" r="r" b="b"/>
              <a:pathLst>
                <a:path w="8823" h="4278" extrusionOk="0">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8" name="Google Shape;8588;p57"/>
            <p:cNvSpPr/>
            <p:nvPr/>
          </p:nvSpPr>
          <p:spPr>
            <a:xfrm>
              <a:off x="-16298850" y="4178725"/>
              <a:ext cx="41000" cy="47275"/>
            </a:xfrm>
            <a:custGeom>
              <a:avLst/>
              <a:gdLst/>
              <a:ahLst/>
              <a:cxnLst/>
              <a:rect l="l" t="t" r="r" b="b"/>
              <a:pathLst>
                <a:path w="1640" h="1891" extrusionOk="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9" name="Google Shape;8589;p57"/>
            <p:cNvSpPr/>
            <p:nvPr/>
          </p:nvSpPr>
          <p:spPr>
            <a:xfrm>
              <a:off x="-16246075" y="4178725"/>
              <a:ext cx="41775" cy="55150"/>
            </a:xfrm>
            <a:custGeom>
              <a:avLst/>
              <a:gdLst/>
              <a:ahLst/>
              <a:cxnLst/>
              <a:rect l="l" t="t" r="r" b="b"/>
              <a:pathLst>
                <a:path w="1671" h="2206" extrusionOk="0">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0" name="Google Shape;8590;p57"/>
            <p:cNvSpPr/>
            <p:nvPr/>
          </p:nvSpPr>
          <p:spPr>
            <a:xfrm>
              <a:off x="-16419350" y="4122000"/>
              <a:ext cx="304050" cy="188725"/>
            </a:xfrm>
            <a:custGeom>
              <a:avLst/>
              <a:gdLst/>
              <a:ahLst/>
              <a:cxnLst/>
              <a:rect l="l" t="t" r="r" b="b"/>
              <a:pathLst>
                <a:path w="12162" h="7549" extrusionOk="0">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1" name="Google Shape;8591;p57"/>
            <p:cNvSpPr/>
            <p:nvPr/>
          </p:nvSpPr>
          <p:spPr>
            <a:xfrm>
              <a:off x="-16419350" y="4263775"/>
              <a:ext cx="304825" cy="97700"/>
            </a:xfrm>
            <a:custGeom>
              <a:avLst/>
              <a:gdLst/>
              <a:ahLst/>
              <a:cxnLst/>
              <a:rect l="l" t="t" r="r" b="b"/>
              <a:pathLst>
                <a:path w="12193" h="3908" extrusionOk="0">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2" name="Google Shape;8592;p57"/>
          <p:cNvGrpSpPr/>
          <p:nvPr/>
        </p:nvGrpSpPr>
        <p:grpSpPr>
          <a:xfrm>
            <a:off x="4030643" y="3343080"/>
            <a:ext cx="450507" cy="447589"/>
            <a:chOff x="-15296200" y="3326900"/>
            <a:chExt cx="304850" cy="302875"/>
          </a:xfrm>
        </p:grpSpPr>
        <p:sp>
          <p:nvSpPr>
            <p:cNvPr id="8593" name="Google Shape;8593;p57"/>
            <p:cNvSpPr/>
            <p:nvPr/>
          </p:nvSpPr>
          <p:spPr>
            <a:xfrm>
              <a:off x="-15182775" y="3326900"/>
              <a:ext cx="77200" cy="157175"/>
            </a:xfrm>
            <a:custGeom>
              <a:avLst/>
              <a:gdLst/>
              <a:ahLst/>
              <a:cxnLst/>
              <a:rect l="l" t="t" r="r" b="b"/>
              <a:pathLst>
                <a:path w="3088" h="6287" extrusionOk="0">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4" name="Google Shape;8594;p57"/>
            <p:cNvSpPr/>
            <p:nvPr/>
          </p:nvSpPr>
          <p:spPr>
            <a:xfrm>
              <a:off x="-15260825" y="3363175"/>
              <a:ext cx="108800" cy="199650"/>
            </a:xfrm>
            <a:custGeom>
              <a:avLst/>
              <a:gdLst/>
              <a:ahLst/>
              <a:cxnLst/>
              <a:rect l="l" t="t" r="r" b="b"/>
              <a:pathLst>
                <a:path w="4352" h="7986" extrusionOk="0">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5" name="Google Shape;8595;p57"/>
            <p:cNvSpPr/>
            <p:nvPr/>
          </p:nvSpPr>
          <p:spPr>
            <a:xfrm>
              <a:off x="-15135525" y="3362475"/>
              <a:ext cx="109325" cy="200350"/>
            </a:xfrm>
            <a:custGeom>
              <a:avLst/>
              <a:gdLst/>
              <a:ahLst/>
              <a:cxnLst/>
              <a:rect l="l" t="t" r="r" b="b"/>
              <a:pathLst>
                <a:path w="4373" h="8014" extrusionOk="0">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6" name="Google Shape;8596;p57"/>
            <p:cNvSpPr/>
            <p:nvPr/>
          </p:nvSpPr>
          <p:spPr>
            <a:xfrm>
              <a:off x="-15296200" y="3416600"/>
              <a:ext cx="143375" cy="213175"/>
            </a:xfrm>
            <a:custGeom>
              <a:avLst/>
              <a:gdLst/>
              <a:ahLst/>
              <a:cxnLst/>
              <a:rect l="l" t="t" r="r" b="b"/>
              <a:pathLst>
                <a:path w="5735" h="8527" extrusionOk="0">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7" name="Google Shape;8597;p57"/>
            <p:cNvSpPr/>
            <p:nvPr/>
          </p:nvSpPr>
          <p:spPr>
            <a:xfrm>
              <a:off x="-15134725" y="3416100"/>
              <a:ext cx="143375" cy="213675"/>
            </a:xfrm>
            <a:custGeom>
              <a:avLst/>
              <a:gdLst/>
              <a:ahLst/>
              <a:cxnLst/>
              <a:rect l="l" t="t" r="r" b="b"/>
              <a:pathLst>
                <a:path w="5735" h="8547" extrusionOk="0">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8" name="Google Shape;8598;p57"/>
          <p:cNvGrpSpPr/>
          <p:nvPr/>
        </p:nvGrpSpPr>
        <p:grpSpPr>
          <a:xfrm>
            <a:off x="2946296" y="1706881"/>
            <a:ext cx="486566" cy="414708"/>
            <a:chOff x="-19835275" y="3330250"/>
            <a:chExt cx="329250" cy="280625"/>
          </a:xfrm>
        </p:grpSpPr>
        <p:sp>
          <p:nvSpPr>
            <p:cNvPr id="8599" name="Google Shape;8599;p57"/>
            <p:cNvSpPr/>
            <p:nvPr/>
          </p:nvSpPr>
          <p:spPr>
            <a:xfrm>
              <a:off x="-19768325" y="3361750"/>
              <a:ext cx="197725" cy="249125"/>
            </a:xfrm>
            <a:custGeom>
              <a:avLst/>
              <a:gdLst/>
              <a:ahLst/>
              <a:cxnLst/>
              <a:rect l="l" t="t" r="r" b="b"/>
              <a:pathLst>
                <a:path w="7909" h="9965" extrusionOk="0">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0" name="Google Shape;8600;p57"/>
            <p:cNvSpPr/>
            <p:nvPr/>
          </p:nvSpPr>
          <p:spPr>
            <a:xfrm>
              <a:off x="-19622625" y="3330250"/>
              <a:ext cx="116600" cy="189250"/>
            </a:xfrm>
            <a:custGeom>
              <a:avLst/>
              <a:gdLst/>
              <a:ahLst/>
              <a:cxnLst/>
              <a:rect l="l" t="t" r="r" b="b"/>
              <a:pathLst>
                <a:path w="4664" h="7570" extrusionOk="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1" name="Google Shape;8601;p57"/>
            <p:cNvSpPr/>
            <p:nvPr/>
          </p:nvSpPr>
          <p:spPr>
            <a:xfrm>
              <a:off x="-19835275" y="3330250"/>
              <a:ext cx="116600" cy="189250"/>
            </a:xfrm>
            <a:custGeom>
              <a:avLst/>
              <a:gdLst/>
              <a:ahLst/>
              <a:cxnLst/>
              <a:rect l="l" t="t" r="r" b="b"/>
              <a:pathLst>
                <a:path w="4664" h="7570" extrusionOk="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2" name="Google Shape;8602;p57"/>
          <p:cNvGrpSpPr/>
          <p:nvPr/>
        </p:nvGrpSpPr>
        <p:grpSpPr>
          <a:xfrm>
            <a:off x="2964325" y="2243470"/>
            <a:ext cx="450507" cy="449547"/>
            <a:chOff x="-19822675" y="3692750"/>
            <a:chExt cx="304850" cy="304200"/>
          </a:xfrm>
        </p:grpSpPr>
        <p:sp>
          <p:nvSpPr>
            <p:cNvPr id="8603" name="Google Shape;8603;p57"/>
            <p:cNvSpPr/>
            <p:nvPr/>
          </p:nvSpPr>
          <p:spPr>
            <a:xfrm>
              <a:off x="-19715550" y="3692750"/>
              <a:ext cx="90600" cy="60675"/>
            </a:xfrm>
            <a:custGeom>
              <a:avLst/>
              <a:gdLst/>
              <a:ahLst/>
              <a:cxnLst/>
              <a:rect l="l" t="t" r="r" b="b"/>
              <a:pathLst>
                <a:path w="3624" h="2427" extrusionOk="0">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4" name="Google Shape;8604;p57"/>
            <p:cNvSpPr/>
            <p:nvPr/>
          </p:nvSpPr>
          <p:spPr>
            <a:xfrm>
              <a:off x="-19660425" y="3766200"/>
              <a:ext cx="142600" cy="230750"/>
            </a:xfrm>
            <a:custGeom>
              <a:avLst/>
              <a:gdLst/>
              <a:ahLst/>
              <a:cxnLst/>
              <a:rect l="l" t="t" r="r" b="b"/>
              <a:pathLst>
                <a:path w="5704" h="9230" extrusionOk="0">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5" name="Google Shape;8605;p57"/>
            <p:cNvSpPr/>
            <p:nvPr/>
          </p:nvSpPr>
          <p:spPr>
            <a:xfrm>
              <a:off x="-19728150" y="3763650"/>
              <a:ext cx="114225" cy="54375"/>
            </a:xfrm>
            <a:custGeom>
              <a:avLst/>
              <a:gdLst/>
              <a:ahLst/>
              <a:cxnLst/>
              <a:rect l="l" t="t" r="r" b="b"/>
              <a:pathLst>
                <a:path w="4569" h="2175" extrusionOk="0">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6" name="Google Shape;8606;p57"/>
            <p:cNvSpPr/>
            <p:nvPr/>
          </p:nvSpPr>
          <p:spPr>
            <a:xfrm>
              <a:off x="-19695075" y="3868400"/>
              <a:ext cx="48075" cy="110300"/>
            </a:xfrm>
            <a:custGeom>
              <a:avLst/>
              <a:gdLst/>
              <a:ahLst/>
              <a:cxnLst/>
              <a:rect l="l" t="t" r="r" b="b"/>
              <a:pathLst>
                <a:path w="1923" h="4412" extrusionOk="0">
                  <a:moveTo>
                    <a:pt x="977" y="0"/>
                  </a:moveTo>
                  <a:lnTo>
                    <a:pt x="0" y="4285"/>
                  </a:lnTo>
                  <a:cubicBezTo>
                    <a:pt x="316" y="4380"/>
                    <a:pt x="631" y="4411"/>
                    <a:pt x="977" y="4411"/>
                  </a:cubicBezTo>
                  <a:cubicBezTo>
                    <a:pt x="1261" y="4411"/>
                    <a:pt x="1576" y="4380"/>
                    <a:pt x="1922" y="4285"/>
                  </a:cubicBez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7" name="Google Shape;8607;p57"/>
            <p:cNvSpPr/>
            <p:nvPr/>
          </p:nvSpPr>
          <p:spPr>
            <a:xfrm>
              <a:off x="-19822675" y="3764250"/>
              <a:ext cx="142575" cy="229550"/>
            </a:xfrm>
            <a:custGeom>
              <a:avLst/>
              <a:gdLst/>
              <a:ahLst/>
              <a:cxnLst/>
              <a:rect l="l" t="t" r="r" b="b"/>
              <a:pathLst>
                <a:path w="5703" h="9182" extrusionOk="0">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8" name="Google Shape;8608;p57"/>
          <p:cNvGrpSpPr/>
          <p:nvPr/>
        </p:nvGrpSpPr>
        <p:grpSpPr>
          <a:xfrm>
            <a:off x="2964916" y="2796278"/>
            <a:ext cx="449325" cy="450470"/>
            <a:chOff x="-19822675" y="4066875"/>
            <a:chExt cx="304050" cy="304825"/>
          </a:xfrm>
        </p:grpSpPr>
        <p:sp>
          <p:nvSpPr>
            <p:cNvPr id="8609" name="Google Shape;8609;p57"/>
            <p:cNvSpPr/>
            <p:nvPr/>
          </p:nvSpPr>
          <p:spPr>
            <a:xfrm>
              <a:off x="-19803775" y="4086925"/>
              <a:ext cx="71700" cy="68975"/>
            </a:xfrm>
            <a:custGeom>
              <a:avLst/>
              <a:gdLst/>
              <a:ahLst/>
              <a:cxnLst/>
              <a:rect l="l" t="t" r="r" b="b"/>
              <a:pathLst>
                <a:path w="2868" h="2759" extrusionOk="0">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0" name="Google Shape;8610;p57"/>
            <p:cNvSpPr/>
            <p:nvPr/>
          </p:nvSpPr>
          <p:spPr>
            <a:xfrm>
              <a:off x="-19822675" y="4174775"/>
              <a:ext cx="304050" cy="124475"/>
            </a:xfrm>
            <a:custGeom>
              <a:avLst/>
              <a:gdLst/>
              <a:ahLst/>
              <a:cxnLst/>
              <a:rect l="l" t="t" r="r" b="b"/>
              <a:pathLst>
                <a:path w="12162" h="4979" extrusionOk="0">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1" name="Google Shape;8611;p57"/>
            <p:cNvSpPr/>
            <p:nvPr/>
          </p:nvSpPr>
          <p:spPr>
            <a:xfrm>
              <a:off x="-19732100" y="4066875"/>
              <a:ext cx="122100" cy="89825"/>
            </a:xfrm>
            <a:custGeom>
              <a:avLst/>
              <a:gdLst/>
              <a:ahLst/>
              <a:cxnLst/>
              <a:rect l="l" t="t" r="r" b="b"/>
              <a:pathLst>
                <a:path w="4884" h="3593" extrusionOk="0">
                  <a:moveTo>
                    <a:pt x="2427" y="1"/>
                  </a:moveTo>
                  <a:cubicBezTo>
                    <a:pt x="1229" y="1"/>
                    <a:pt x="190" y="1796"/>
                    <a:pt x="1" y="3592"/>
                  </a:cubicBezTo>
                  <a:lnTo>
                    <a:pt x="4884" y="3592"/>
                  </a:lnTo>
                  <a:cubicBezTo>
                    <a:pt x="4695" y="1796"/>
                    <a:pt x="3687"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2" name="Google Shape;8612;p57"/>
            <p:cNvSpPr/>
            <p:nvPr/>
          </p:nvSpPr>
          <p:spPr>
            <a:xfrm>
              <a:off x="-19609225" y="4087725"/>
              <a:ext cx="71700" cy="69750"/>
            </a:xfrm>
            <a:custGeom>
              <a:avLst/>
              <a:gdLst/>
              <a:ahLst/>
              <a:cxnLst/>
              <a:rect l="l" t="t" r="r" b="b"/>
              <a:pathLst>
                <a:path w="2868" h="2790" extrusionOk="0">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3" name="Google Shape;8613;p57"/>
            <p:cNvSpPr/>
            <p:nvPr/>
          </p:nvSpPr>
          <p:spPr>
            <a:xfrm>
              <a:off x="-19643875" y="4308675"/>
              <a:ext cx="70900" cy="44125"/>
            </a:xfrm>
            <a:custGeom>
              <a:avLst/>
              <a:gdLst/>
              <a:ahLst/>
              <a:cxnLst/>
              <a:rect l="l" t="t" r="r" b="b"/>
              <a:pathLst>
                <a:path w="2836" h="1765" extrusionOk="0">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4" name="Google Shape;8614;p57"/>
            <p:cNvSpPr/>
            <p:nvPr/>
          </p:nvSpPr>
          <p:spPr>
            <a:xfrm>
              <a:off x="-19581650" y="4292925"/>
              <a:ext cx="63025" cy="78775"/>
            </a:xfrm>
            <a:custGeom>
              <a:avLst/>
              <a:gdLst/>
              <a:ahLst/>
              <a:cxnLst/>
              <a:rect l="l" t="t" r="r" b="b"/>
              <a:pathLst>
                <a:path w="2521" h="3151" extrusionOk="0">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5" name="Google Shape;8615;p57"/>
          <p:cNvGrpSpPr/>
          <p:nvPr/>
        </p:nvGrpSpPr>
        <p:grpSpPr>
          <a:xfrm>
            <a:off x="5773985" y="1689571"/>
            <a:ext cx="399302" cy="449325"/>
            <a:chOff x="-17878825" y="3334400"/>
            <a:chExt cx="270200" cy="304050"/>
          </a:xfrm>
        </p:grpSpPr>
        <p:sp>
          <p:nvSpPr>
            <p:cNvPr id="8616" name="Google Shape;8616;p57"/>
            <p:cNvSpPr/>
            <p:nvPr/>
          </p:nvSpPr>
          <p:spPr>
            <a:xfrm>
              <a:off x="-17683475" y="3334400"/>
              <a:ext cx="74850" cy="74050"/>
            </a:xfrm>
            <a:custGeom>
              <a:avLst/>
              <a:gdLst/>
              <a:ahLst/>
              <a:cxnLst/>
              <a:rect l="l" t="t" r="r" b="b"/>
              <a:pathLst>
                <a:path w="2994" h="2962" extrusionOk="0">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7" name="Google Shape;8617;p57"/>
            <p:cNvSpPr/>
            <p:nvPr/>
          </p:nvSpPr>
          <p:spPr>
            <a:xfrm>
              <a:off x="-17752000" y="3513975"/>
              <a:ext cx="16550" cy="16550"/>
            </a:xfrm>
            <a:custGeom>
              <a:avLst/>
              <a:gdLst/>
              <a:ahLst/>
              <a:cxnLst/>
              <a:rect l="l" t="t" r="r" b="b"/>
              <a:pathLst>
                <a:path w="662" h="662" extrusionOk="0">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8" name="Google Shape;8618;p57"/>
            <p:cNvSpPr/>
            <p:nvPr/>
          </p:nvSpPr>
          <p:spPr>
            <a:xfrm>
              <a:off x="-17860700" y="3405275"/>
              <a:ext cx="107150" cy="206225"/>
            </a:xfrm>
            <a:custGeom>
              <a:avLst/>
              <a:gdLst/>
              <a:ahLst/>
              <a:cxnLst/>
              <a:rect l="l" t="t" r="r" b="b"/>
              <a:pathLst>
                <a:path w="4286" h="8249" extrusionOk="0">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9" name="Google Shape;8619;p57"/>
            <p:cNvSpPr/>
            <p:nvPr/>
          </p:nvSpPr>
          <p:spPr>
            <a:xfrm>
              <a:off x="-17735475" y="3405275"/>
              <a:ext cx="107150" cy="206475"/>
            </a:xfrm>
            <a:custGeom>
              <a:avLst/>
              <a:gdLst/>
              <a:ahLst/>
              <a:cxnLst/>
              <a:rect l="l" t="t" r="r" b="b"/>
              <a:pathLst>
                <a:path w="4286" h="8259" extrusionOk="0">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0" name="Google Shape;8620;p57"/>
            <p:cNvSpPr/>
            <p:nvPr/>
          </p:nvSpPr>
          <p:spPr>
            <a:xfrm>
              <a:off x="-17812650" y="3353300"/>
              <a:ext cx="136275" cy="144150"/>
            </a:xfrm>
            <a:custGeom>
              <a:avLst/>
              <a:gdLst/>
              <a:ahLst/>
              <a:cxnLst/>
              <a:rect l="l" t="t" r="r" b="b"/>
              <a:pathLst>
                <a:path w="5451" h="5766" extrusionOk="0">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1" name="Google Shape;8621;p57"/>
            <p:cNvSpPr/>
            <p:nvPr/>
          </p:nvSpPr>
          <p:spPr>
            <a:xfrm>
              <a:off x="-17770900" y="3614000"/>
              <a:ext cx="52775" cy="24450"/>
            </a:xfrm>
            <a:custGeom>
              <a:avLst/>
              <a:gdLst/>
              <a:ahLst/>
              <a:cxnLst/>
              <a:rect l="l" t="t" r="r" b="b"/>
              <a:pathLst>
                <a:path w="2111" h="978" extrusionOk="0">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2" name="Google Shape;8622;p57"/>
            <p:cNvSpPr/>
            <p:nvPr/>
          </p:nvSpPr>
          <p:spPr>
            <a:xfrm>
              <a:off x="-17878825" y="3334400"/>
              <a:ext cx="74075" cy="74050"/>
            </a:xfrm>
            <a:custGeom>
              <a:avLst/>
              <a:gdLst/>
              <a:ahLst/>
              <a:cxnLst/>
              <a:rect l="l" t="t" r="r" b="b"/>
              <a:pathLst>
                <a:path w="2963" h="2962" extrusionOk="0">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23" name="Google Shape;8623;p57"/>
          <p:cNvGrpSpPr/>
          <p:nvPr/>
        </p:nvGrpSpPr>
        <p:grpSpPr>
          <a:xfrm>
            <a:off x="5747809" y="2242416"/>
            <a:ext cx="451653" cy="451653"/>
            <a:chOff x="-17896150" y="3709300"/>
            <a:chExt cx="305625" cy="305625"/>
          </a:xfrm>
        </p:grpSpPr>
        <p:sp>
          <p:nvSpPr>
            <p:cNvPr id="8624" name="Google Shape;8624;p57"/>
            <p:cNvSpPr/>
            <p:nvPr/>
          </p:nvSpPr>
          <p:spPr>
            <a:xfrm>
              <a:off x="-17896150" y="3709300"/>
              <a:ext cx="54375" cy="77200"/>
            </a:xfrm>
            <a:custGeom>
              <a:avLst/>
              <a:gdLst/>
              <a:ahLst/>
              <a:cxnLst/>
              <a:rect l="l" t="t" r="r" b="b"/>
              <a:pathLst>
                <a:path w="2175" h="3088" extrusionOk="0">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5" name="Google Shape;8625;p57"/>
            <p:cNvSpPr/>
            <p:nvPr/>
          </p:nvSpPr>
          <p:spPr>
            <a:xfrm>
              <a:off x="-17877250" y="3801075"/>
              <a:ext cx="286725" cy="213850"/>
            </a:xfrm>
            <a:custGeom>
              <a:avLst/>
              <a:gdLst/>
              <a:ahLst/>
              <a:cxnLst/>
              <a:rect l="l" t="t" r="r" b="b"/>
              <a:pathLst>
                <a:path w="11469" h="8554" extrusionOk="0">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6" name="Google Shape;8626;p57"/>
            <p:cNvSpPr/>
            <p:nvPr/>
          </p:nvSpPr>
          <p:spPr>
            <a:xfrm>
              <a:off x="-17783500" y="3763075"/>
              <a:ext cx="191400" cy="194350"/>
            </a:xfrm>
            <a:custGeom>
              <a:avLst/>
              <a:gdLst/>
              <a:ahLst/>
              <a:cxnLst/>
              <a:rect l="l" t="t" r="r" b="b"/>
              <a:pathLst>
                <a:path w="7656" h="7774" extrusionOk="0">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7" name="Google Shape;8627;p57"/>
            <p:cNvSpPr/>
            <p:nvPr/>
          </p:nvSpPr>
          <p:spPr>
            <a:xfrm>
              <a:off x="-17825250" y="3710075"/>
              <a:ext cx="54375" cy="76425"/>
            </a:xfrm>
            <a:custGeom>
              <a:avLst/>
              <a:gdLst/>
              <a:ahLst/>
              <a:cxnLst/>
              <a:rect l="l" t="t" r="r" b="b"/>
              <a:pathLst>
                <a:path w="2175" h="3057" extrusionOk="0">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28" name="Google Shape;8628;p57"/>
          <p:cNvGrpSpPr/>
          <p:nvPr/>
        </p:nvGrpSpPr>
        <p:grpSpPr>
          <a:xfrm>
            <a:off x="5775740" y="2795686"/>
            <a:ext cx="395792" cy="451653"/>
            <a:chOff x="-17878025" y="4082625"/>
            <a:chExt cx="267825" cy="305625"/>
          </a:xfrm>
        </p:grpSpPr>
        <p:sp>
          <p:nvSpPr>
            <p:cNvPr id="8629" name="Google Shape;8629;p57"/>
            <p:cNvSpPr/>
            <p:nvPr/>
          </p:nvSpPr>
          <p:spPr>
            <a:xfrm>
              <a:off x="-17660650" y="4191325"/>
              <a:ext cx="50450" cy="52000"/>
            </a:xfrm>
            <a:custGeom>
              <a:avLst/>
              <a:gdLst/>
              <a:ahLst/>
              <a:cxnLst/>
              <a:rect l="l" t="t" r="r" b="b"/>
              <a:pathLst>
                <a:path w="2018" h="2080" extrusionOk="0">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0" name="Google Shape;8630;p57"/>
            <p:cNvSpPr/>
            <p:nvPr/>
          </p:nvSpPr>
          <p:spPr>
            <a:xfrm>
              <a:off x="-17716575" y="4084200"/>
              <a:ext cx="88250" cy="103200"/>
            </a:xfrm>
            <a:custGeom>
              <a:avLst/>
              <a:gdLst/>
              <a:ahLst/>
              <a:cxnLst/>
              <a:rect l="l" t="t" r="r" b="b"/>
              <a:pathLst>
                <a:path w="3530" h="4128" extrusionOk="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1" name="Google Shape;8631;p57"/>
            <p:cNvSpPr/>
            <p:nvPr/>
          </p:nvSpPr>
          <p:spPr>
            <a:xfrm>
              <a:off x="-17860700" y="4082625"/>
              <a:ext cx="90600" cy="104000"/>
            </a:xfrm>
            <a:custGeom>
              <a:avLst/>
              <a:gdLst/>
              <a:ahLst/>
              <a:cxnLst/>
              <a:rect l="l" t="t" r="r" b="b"/>
              <a:pathLst>
                <a:path w="3624" h="4160" extrusionOk="0">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2" name="Google Shape;8632;p57"/>
            <p:cNvSpPr/>
            <p:nvPr/>
          </p:nvSpPr>
          <p:spPr>
            <a:xfrm>
              <a:off x="-17752000" y="4281300"/>
              <a:ext cx="16550" cy="16375"/>
            </a:xfrm>
            <a:custGeom>
              <a:avLst/>
              <a:gdLst/>
              <a:ahLst/>
              <a:cxnLst/>
              <a:rect l="l" t="t" r="r" b="b"/>
              <a:pathLst>
                <a:path w="662" h="655" extrusionOk="0">
                  <a:moveTo>
                    <a:pt x="319" y="1"/>
                  </a:moveTo>
                  <a:cubicBezTo>
                    <a:pt x="173" y="1"/>
                    <a:pt x="32" y="72"/>
                    <a:pt x="0" y="213"/>
                  </a:cubicBezTo>
                  <a:lnTo>
                    <a:pt x="347" y="655"/>
                  </a:lnTo>
                  <a:lnTo>
                    <a:pt x="662" y="213"/>
                  </a:lnTo>
                  <a:cubicBezTo>
                    <a:pt x="615" y="72"/>
                    <a:pt x="465" y="1"/>
                    <a:pt x="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3" name="Google Shape;8633;p57"/>
            <p:cNvSpPr/>
            <p:nvPr/>
          </p:nvSpPr>
          <p:spPr>
            <a:xfrm>
              <a:off x="-17825250" y="4173200"/>
              <a:ext cx="161475" cy="161500"/>
            </a:xfrm>
            <a:custGeom>
              <a:avLst/>
              <a:gdLst/>
              <a:ahLst/>
              <a:cxnLst/>
              <a:rect l="l" t="t" r="r" b="b"/>
              <a:pathLst>
                <a:path w="6459" h="6460" extrusionOk="0">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4" name="Google Shape;8634;p57"/>
            <p:cNvSpPr/>
            <p:nvPr/>
          </p:nvSpPr>
          <p:spPr>
            <a:xfrm>
              <a:off x="-17787450" y="4293725"/>
              <a:ext cx="84300" cy="94525"/>
            </a:xfrm>
            <a:custGeom>
              <a:avLst/>
              <a:gdLst/>
              <a:ahLst/>
              <a:cxnLst/>
              <a:rect l="l" t="t" r="r" b="b"/>
              <a:pathLst>
                <a:path w="3372" h="3781" extrusionOk="0">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5" name="Google Shape;8635;p57"/>
            <p:cNvSpPr/>
            <p:nvPr/>
          </p:nvSpPr>
          <p:spPr>
            <a:xfrm>
              <a:off x="-17878025" y="4191325"/>
              <a:ext cx="49650" cy="52000"/>
            </a:xfrm>
            <a:custGeom>
              <a:avLst/>
              <a:gdLst/>
              <a:ahLst/>
              <a:cxnLst/>
              <a:rect l="l" t="t" r="r" b="b"/>
              <a:pathLst>
                <a:path w="1986" h="2080" extrusionOk="0">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36" name="Google Shape;8636;p57"/>
          <p:cNvGrpSpPr/>
          <p:nvPr/>
        </p:nvGrpSpPr>
        <p:grpSpPr>
          <a:xfrm>
            <a:off x="2919632" y="3355015"/>
            <a:ext cx="450507" cy="423722"/>
            <a:chOff x="-16044450" y="3317850"/>
            <a:chExt cx="304850" cy="286725"/>
          </a:xfrm>
        </p:grpSpPr>
        <p:sp>
          <p:nvSpPr>
            <p:cNvPr id="8637" name="Google Shape;8637;p57"/>
            <p:cNvSpPr/>
            <p:nvPr/>
          </p:nvSpPr>
          <p:spPr>
            <a:xfrm>
              <a:off x="-15873525" y="3317850"/>
              <a:ext cx="133925" cy="115025"/>
            </a:xfrm>
            <a:custGeom>
              <a:avLst/>
              <a:gdLst/>
              <a:ahLst/>
              <a:cxnLst/>
              <a:rect l="l" t="t" r="r" b="b"/>
              <a:pathLst>
                <a:path w="5357" h="4601" extrusionOk="0">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8" name="Google Shape;8638;p57"/>
            <p:cNvSpPr/>
            <p:nvPr/>
          </p:nvSpPr>
          <p:spPr>
            <a:xfrm>
              <a:off x="-15915275" y="3459625"/>
              <a:ext cx="44125" cy="54375"/>
            </a:xfrm>
            <a:custGeom>
              <a:avLst/>
              <a:gdLst/>
              <a:ahLst/>
              <a:cxnLst/>
              <a:rect l="l" t="t" r="r" b="b"/>
              <a:pathLst>
                <a:path w="1765" h="2175" extrusionOk="0">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9" name="Google Shape;8639;p57"/>
            <p:cNvSpPr/>
            <p:nvPr/>
          </p:nvSpPr>
          <p:spPr>
            <a:xfrm>
              <a:off x="-16009000" y="3372200"/>
              <a:ext cx="232375" cy="232375"/>
            </a:xfrm>
            <a:custGeom>
              <a:avLst/>
              <a:gdLst/>
              <a:ahLst/>
              <a:cxnLst/>
              <a:rect l="l" t="t" r="r" b="b"/>
              <a:pathLst>
                <a:path w="9295" h="9295" extrusionOk="0">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0" name="Google Shape;8640;p57"/>
            <p:cNvSpPr/>
            <p:nvPr/>
          </p:nvSpPr>
          <p:spPr>
            <a:xfrm>
              <a:off x="-16044450" y="3317850"/>
              <a:ext cx="133150" cy="115025"/>
            </a:xfrm>
            <a:custGeom>
              <a:avLst/>
              <a:gdLst/>
              <a:ahLst/>
              <a:cxnLst/>
              <a:rect l="l" t="t" r="r" b="b"/>
              <a:pathLst>
                <a:path w="5326" h="4601" extrusionOk="0">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41" name="Google Shape;8641;p57"/>
          <p:cNvSpPr/>
          <p:nvPr/>
        </p:nvSpPr>
        <p:spPr>
          <a:xfrm>
            <a:off x="5164353" y="3341975"/>
            <a:ext cx="448180" cy="450507"/>
          </a:xfrm>
          <a:custGeom>
            <a:avLst/>
            <a:gdLst/>
            <a:ahLst/>
            <a:cxnLst/>
            <a:rect l="l" t="t" r="r" b="b"/>
            <a:pathLst>
              <a:path w="12131" h="12194" extrusionOk="0">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42" name="Google Shape;8642;p57"/>
          <p:cNvGrpSpPr/>
          <p:nvPr/>
        </p:nvGrpSpPr>
        <p:grpSpPr>
          <a:xfrm>
            <a:off x="8042149" y="2243724"/>
            <a:ext cx="373662" cy="449030"/>
            <a:chOff x="-16018450" y="4058400"/>
            <a:chExt cx="252850" cy="303850"/>
          </a:xfrm>
        </p:grpSpPr>
        <p:sp>
          <p:nvSpPr>
            <p:cNvPr id="8643" name="Google Shape;8643;p57"/>
            <p:cNvSpPr/>
            <p:nvPr/>
          </p:nvSpPr>
          <p:spPr>
            <a:xfrm>
              <a:off x="-15927875" y="4129900"/>
              <a:ext cx="88250" cy="89025"/>
            </a:xfrm>
            <a:custGeom>
              <a:avLst/>
              <a:gdLst/>
              <a:ahLst/>
              <a:cxnLst/>
              <a:rect l="l" t="t" r="r" b="b"/>
              <a:pathLst>
                <a:path w="3530" h="3561" extrusionOk="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4" name="Google Shape;8644;p57"/>
            <p:cNvSpPr/>
            <p:nvPr/>
          </p:nvSpPr>
          <p:spPr>
            <a:xfrm>
              <a:off x="-16002700" y="4058400"/>
              <a:ext cx="237100" cy="233575"/>
            </a:xfrm>
            <a:custGeom>
              <a:avLst/>
              <a:gdLst/>
              <a:ahLst/>
              <a:cxnLst/>
              <a:rect l="l" t="t" r="r" b="b"/>
              <a:pathLst>
                <a:path w="9484" h="9343" extrusionOk="0">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5" name="Google Shape;8645;p57"/>
            <p:cNvSpPr/>
            <p:nvPr/>
          </p:nvSpPr>
          <p:spPr>
            <a:xfrm>
              <a:off x="-16018450" y="4253550"/>
              <a:ext cx="129200" cy="108700"/>
            </a:xfrm>
            <a:custGeom>
              <a:avLst/>
              <a:gdLst/>
              <a:ahLst/>
              <a:cxnLst/>
              <a:rect l="l" t="t" r="r" b="b"/>
              <a:pathLst>
                <a:path w="5168" h="4348" extrusionOk="0">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6" name="Google Shape;8646;p57"/>
            <p:cNvSpPr/>
            <p:nvPr/>
          </p:nvSpPr>
          <p:spPr>
            <a:xfrm>
              <a:off x="-15876675" y="4254325"/>
              <a:ext cx="107925" cy="90600"/>
            </a:xfrm>
            <a:custGeom>
              <a:avLst/>
              <a:gdLst/>
              <a:ahLst/>
              <a:cxnLst/>
              <a:rect l="l" t="t" r="r" b="b"/>
              <a:pathLst>
                <a:path w="4317" h="3624" extrusionOk="0">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47" name="Google Shape;8647;p57"/>
          <p:cNvSpPr/>
          <p:nvPr/>
        </p:nvSpPr>
        <p:spPr>
          <a:xfrm>
            <a:off x="6274865" y="3343157"/>
            <a:ext cx="449288" cy="448143"/>
          </a:xfrm>
          <a:custGeom>
            <a:avLst/>
            <a:gdLst/>
            <a:ahLst/>
            <a:cxnLst/>
            <a:rect l="l" t="t" r="r" b="b"/>
            <a:pathLst>
              <a:path w="12161" h="12130" extrusionOk="0">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651"/>
        <p:cNvGrpSpPr/>
        <p:nvPr/>
      </p:nvGrpSpPr>
      <p:grpSpPr>
        <a:xfrm>
          <a:off x="0" y="0"/>
          <a:ext cx="0" cy="0"/>
          <a:chOff x="0" y="0"/>
          <a:chExt cx="0" cy="0"/>
        </a:xfrm>
      </p:grpSpPr>
      <p:sp>
        <p:nvSpPr>
          <p:cNvPr id="8652" name="Google Shape;8652;p58"/>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solidFill>
                  <a:srgbClr val="FFFFFF"/>
                </a:solidFill>
                <a:latin typeface="Arial"/>
                <a:ea typeface="Arial"/>
                <a:cs typeface="Arial"/>
                <a:sym typeface="Arial"/>
              </a:rPr>
              <a:t>SEO &amp; Marketing Icons</a:t>
            </a:r>
            <a:endParaRPr>
              <a:solidFill>
                <a:srgbClr val="FFFFFF"/>
              </a:solidFill>
              <a:latin typeface="Arial"/>
              <a:ea typeface="Arial"/>
              <a:cs typeface="Arial"/>
              <a:sym typeface="Arial"/>
            </a:endParaRPr>
          </a:p>
        </p:txBody>
      </p:sp>
      <p:grpSp>
        <p:nvGrpSpPr>
          <p:cNvPr id="8653" name="Google Shape;8653;p58"/>
          <p:cNvGrpSpPr/>
          <p:nvPr/>
        </p:nvGrpSpPr>
        <p:grpSpPr>
          <a:xfrm>
            <a:off x="845901" y="1689241"/>
            <a:ext cx="442337" cy="419623"/>
            <a:chOff x="-6696925" y="3272575"/>
            <a:chExt cx="307200" cy="291425"/>
          </a:xfrm>
        </p:grpSpPr>
        <p:sp>
          <p:nvSpPr>
            <p:cNvPr id="8654" name="Google Shape;8654;p58"/>
            <p:cNvSpPr/>
            <p:nvPr/>
          </p:nvSpPr>
          <p:spPr>
            <a:xfrm>
              <a:off x="-6696925" y="3371400"/>
              <a:ext cx="220575" cy="192600"/>
            </a:xfrm>
            <a:custGeom>
              <a:avLst/>
              <a:gdLst/>
              <a:ahLst/>
              <a:cxnLst/>
              <a:rect l="l" t="t" r="r" b="b"/>
              <a:pathLst>
                <a:path w="8823" h="7704" extrusionOk="0">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5" name="Google Shape;8655;p58"/>
            <p:cNvSpPr/>
            <p:nvPr/>
          </p:nvSpPr>
          <p:spPr>
            <a:xfrm>
              <a:off x="-6621300" y="3272575"/>
              <a:ext cx="231575" cy="194950"/>
            </a:xfrm>
            <a:custGeom>
              <a:avLst/>
              <a:gdLst/>
              <a:ahLst/>
              <a:cxnLst/>
              <a:rect l="l" t="t" r="r" b="b"/>
              <a:pathLst>
                <a:path w="9263" h="7798" extrusionOk="0">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56" name="Google Shape;8656;p58"/>
          <p:cNvGrpSpPr/>
          <p:nvPr/>
        </p:nvGrpSpPr>
        <p:grpSpPr>
          <a:xfrm>
            <a:off x="845884" y="2204636"/>
            <a:ext cx="442373" cy="420775"/>
            <a:chOff x="-6690625" y="3631325"/>
            <a:chExt cx="307225" cy="292225"/>
          </a:xfrm>
        </p:grpSpPr>
        <p:sp>
          <p:nvSpPr>
            <p:cNvPr id="8657" name="Google Shape;8657;p58"/>
            <p:cNvSpPr/>
            <p:nvPr/>
          </p:nvSpPr>
          <p:spPr>
            <a:xfrm>
              <a:off x="-6690625" y="3631325"/>
              <a:ext cx="222925" cy="292225"/>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8" name="Google Shape;8658;p58"/>
            <p:cNvSpPr/>
            <p:nvPr/>
          </p:nvSpPr>
          <p:spPr>
            <a:xfrm>
              <a:off x="-6604350" y="3832175"/>
              <a:ext cx="58675" cy="56550"/>
            </a:xfrm>
            <a:custGeom>
              <a:avLst/>
              <a:gdLst/>
              <a:ahLst/>
              <a:cxnLst/>
              <a:rect l="l" t="t" r="r" b="b"/>
              <a:pathLst>
                <a:path w="2347" h="2262" extrusionOk="0">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9" name="Google Shape;8659;p58"/>
            <p:cNvSpPr/>
            <p:nvPr/>
          </p:nvSpPr>
          <p:spPr>
            <a:xfrm>
              <a:off x="-6470875" y="3684775"/>
              <a:ext cx="87475" cy="71800"/>
            </a:xfrm>
            <a:custGeom>
              <a:avLst/>
              <a:gdLst/>
              <a:ahLst/>
              <a:cxnLst/>
              <a:rect l="l" t="t" r="r" b="b"/>
              <a:pathLst>
                <a:path w="3499" h="2872" extrusionOk="0">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0" name="Google Shape;8660;p58"/>
            <p:cNvSpPr/>
            <p:nvPr/>
          </p:nvSpPr>
          <p:spPr>
            <a:xfrm>
              <a:off x="-6578775" y="3721900"/>
              <a:ext cx="143375" cy="143375"/>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1" name="Google Shape;8661;p58"/>
            <p:cNvSpPr/>
            <p:nvPr/>
          </p:nvSpPr>
          <p:spPr>
            <a:xfrm>
              <a:off x="-6685100" y="3636850"/>
              <a:ext cx="47275" cy="46475"/>
            </a:xfrm>
            <a:custGeom>
              <a:avLst/>
              <a:gdLst/>
              <a:ahLst/>
              <a:cxnLst/>
              <a:rect l="l" t="t" r="r" b="b"/>
              <a:pathLst>
                <a:path w="1891" h="1859" extrusionOk="0">
                  <a:moveTo>
                    <a:pt x="1891" y="0"/>
                  </a:moveTo>
                  <a:lnTo>
                    <a:pt x="0" y="1859"/>
                  </a:lnTo>
                  <a:lnTo>
                    <a:pt x="1891" y="1859"/>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62" name="Google Shape;8662;p58"/>
          <p:cNvGrpSpPr/>
          <p:nvPr/>
        </p:nvGrpSpPr>
        <p:grpSpPr>
          <a:xfrm>
            <a:off x="868005" y="2756972"/>
            <a:ext cx="421927" cy="419371"/>
            <a:chOff x="-6689825" y="3992050"/>
            <a:chExt cx="293025" cy="291250"/>
          </a:xfrm>
        </p:grpSpPr>
        <p:sp>
          <p:nvSpPr>
            <p:cNvPr id="8663" name="Google Shape;8663;p58"/>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4" name="Google Shape;8664;p58"/>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5" name="Google Shape;8665;p58"/>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6" name="Google Shape;8666;p58"/>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7" name="Google Shape;8667;p58"/>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8" name="Google Shape;8668;p58"/>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9" name="Google Shape;8669;p58"/>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0" name="Google Shape;8670;p58"/>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1" name="Google Shape;8671;p58"/>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2" name="Google Shape;8672;p58"/>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3" name="Google Shape;8673;p58"/>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4" name="Google Shape;8674;p58"/>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75" name="Google Shape;8675;p58"/>
          <p:cNvSpPr/>
          <p:nvPr/>
        </p:nvSpPr>
        <p:spPr>
          <a:xfrm>
            <a:off x="3545854" y="1689199"/>
            <a:ext cx="434634" cy="419227"/>
          </a:xfrm>
          <a:custGeom>
            <a:avLst/>
            <a:gdLst/>
            <a:ahLst/>
            <a:cxnLst/>
            <a:rect l="l" t="t" r="r" b="b"/>
            <a:pathLst>
              <a:path w="12074" h="11646" extrusionOk="0">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76" name="Google Shape;8676;p58"/>
          <p:cNvGrpSpPr/>
          <p:nvPr/>
        </p:nvGrpSpPr>
        <p:grpSpPr>
          <a:xfrm>
            <a:off x="3551317" y="2205192"/>
            <a:ext cx="423043" cy="419659"/>
            <a:chOff x="-4837325" y="3612425"/>
            <a:chExt cx="293800" cy="291450"/>
          </a:xfrm>
        </p:grpSpPr>
        <p:sp>
          <p:nvSpPr>
            <p:cNvPr id="8677" name="Google Shape;8677;p58"/>
            <p:cNvSpPr/>
            <p:nvPr/>
          </p:nvSpPr>
          <p:spPr>
            <a:xfrm>
              <a:off x="-4836550" y="3612425"/>
              <a:ext cx="293025" cy="170925"/>
            </a:xfrm>
            <a:custGeom>
              <a:avLst/>
              <a:gdLst/>
              <a:ahLst/>
              <a:cxnLst/>
              <a:rect l="l" t="t" r="r" b="b"/>
              <a:pathLst>
                <a:path w="11721" h="6837" extrusionOk="0">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8" name="Google Shape;8678;p58"/>
            <p:cNvSpPr/>
            <p:nvPr/>
          </p:nvSpPr>
          <p:spPr>
            <a:xfrm>
              <a:off x="-4837325" y="3743950"/>
              <a:ext cx="291425" cy="159925"/>
            </a:xfrm>
            <a:custGeom>
              <a:avLst/>
              <a:gdLst/>
              <a:ahLst/>
              <a:cxnLst/>
              <a:rect l="l" t="t" r="r" b="b"/>
              <a:pathLst>
                <a:path w="11657" h="6397" extrusionOk="0">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9" name="Google Shape;8679;p58"/>
            <p:cNvSpPr/>
            <p:nvPr/>
          </p:nvSpPr>
          <p:spPr>
            <a:xfrm>
              <a:off x="-4716825" y="3799075"/>
              <a:ext cx="51225" cy="18950"/>
            </a:xfrm>
            <a:custGeom>
              <a:avLst/>
              <a:gdLst/>
              <a:ahLst/>
              <a:cxnLst/>
              <a:rect l="l" t="t" r="r" b="b"/>
              <a:pathLst>
                <a:path w="2049" h="758" extrusionOk="0">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0" name="Google Shape;8680;p58"/>
          <p:cNvGrpSpPr/>
          <p:nvPr/>
        </p:nvGrpSpPr>
        <p:grpSpPr>
          <a:xfrm>
            <a:off x="3564349" y="2756826"/>
            <a:ext cx="420775" cy="419659"/>
            <a:chOff x="-4837325" y="3971575"/>
            <a:chExt cx="292225" cy="291450"/>
          </a:xfrm>
        </p:grpSpPr>
        <p:sp>
          <p:nvSpPr>
            <p:cNvPr id="8681" name="Google Shape;8681;p58"/>
            <p:cNvSpPr/>
            <p:nvPr/>
          </p:nvSpPr>
          <p:spPr>
            <a:xfrm>
              <a:off x="-4734150" y="4073975"/>
              <a:ext cx="86650" cy="86650"/>
            </a:xfrm>
            <a:custGeom>
              <a:avLst/>
              <a:gdLst/>
              <a:ahLst/>
              <a:cxnLst/>
              <a:rect l="l" t="t" r="r" b="b"/>
              <a:pathLst>
                <a:path w="3466" h="3466" extrusionOk="0">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2" name="Google Shape;8682;p58"/>
            <p:cNvSpPr/>
            <p:nvPr/>
          </p:nvSpPr>
          <p:spPr>
            <a:xfrm>
              <a:off x="-4700300" y="4108625"/>
              <a:ext cx="18950" cy="17350"/>
            </a:xfrm>
            <a:custGeom>
              <a:avLst/>
              <a:gdLst/>
              <a:ahLst/>
              <a:cxnLst/>
              <a:rect l="l" t="t" r="r" b="b"/>
              <a:pathLst>
                <a:path w="758" h="694" extrusionOk="0">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3" name="Google Shape;8683;p58"/>
            <p:cNvSpPr/>
            <p:nvPr/>
          </p:nvSpPr>
          <p:spPr>
            <a:xfrm>
              <a:off x="-4748325" y="3971575"/>
              <a:ext cx="203225" cy="204025"/>
            </a:xfrm>
            <a:custGeom>
              <a:avLst/>
              <a:gdLst/>
              <a:ahLst/>
              <a:cxnLst/>
              <a:rect l="l" t="t" r="r" b="b"/>
              <a:pathLst>
                <a:path w="8129" h="8161" extrusionOk="0">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4" name="Google Shape;8684;p58"/>
            <p:cNvSpPr/>
            <p:nvPr/>
          </p:nvSpPr>
          <p:spPr>
            <a:xfrm>
              <a:off x="-4656175" y="4151950"/>
              <a:ext cx="91375" cy="91375"/>
            </a:xfrm>
            <a:custGeom>
              <a:avLst/>
              <a:gdLst/>
              <a:ahLst/>
              <a:cxnLst/>
              <a:rect l="l" t="t" r="r" b="b"/>
              <a:pathLst>
                <a:path w="3655" h="3655" extrusionOk="0">
                  <a:moveTo>
                    <a:pt x="599" y="0"/>
                  </a:moveTo>
                  <a:cubicBezTo>
                    <a:pt x="441" y="221"/>
                    <a:pt x="252" y="441"/>
                    <a:pt x="0" y="599"/>
                  </a:cubicBezTo>
                  <a:lnTo>
                    <a:pt x="1544" y="3655"/>
                  </a:lnTo>
                  <a:cubicBezTo>
                    <a:pt x="2395" y="3151"/>
                    <a:pt x="3151" y="2395"/>
                    <a:pt x="3655" y="1544"/>
                  </a:cubicBezTo>
                  <a:lnTo>
                    <a:pt x="59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5" name="Google Shape;8685;p58"/>
            <p:cNvSpPr/>
            <p:nvPr/>
          </p:nvSpPr>
          <p:spPr>
            <a:xfrm>
              <a:off x="-4817650" y="3991275"/>
              <a:ext cx="91400" cy="91375"/>
            </a:xfrm>
            <a:custGeom>
              <a:avLst/>
              <a:gdLst/>
              <a:ahLst/>
              <a:cxnLst/>
              <a:rect l="l" t="t" r="r" b="b"/>
              <a:pathLst>
                <a:path w="3656" h="3655" extrusionOk="0">
                  <a:moveTo>
                    <a:pt x="2143" y="0"/>
                  </a:moveTo>
                  <a:cubicBezTo>
                    <a:pt x="1261" y="504"/>
                    <a:pt x="536" y="1260"/>
                    <a:pt x="1" y="2111"/>
                  </a:cubicBezTo>
                  <a:lnTo>
                    <a:pt x="3088" y="3655"/>
                  </a:lnTo>
                  <a:cubicBezTo>
                    <a:pt x="3246" y="3434"/>
                    <a:pt x="3435" y="3214"/>
                    <a:pt x="3655" y="3088"/>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6" name="Google Shape;8686;p58"/>
            <p:cNvSpPr/>
            <p:nvPr/>
          </p:nvSpPr>
          <p:spPr>
            <a:xfrm>
              <a:off x="-4837325" y="4059000"/>
              <a:ext cx="204000" cy="204025"/>
            </a:xfrm>
            <a:custGeom>
              <a:avLst/>
              <a:gdLst/>
              <a:ahLst/>
              <a:cxnLst/>
              <a:rect l="l" t="t" r="r" b="b"/>
              <a:pathLst>
                <a:path w="8160" h="8161" extrusionOk="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7" name="Google Shape;8687;p58"/>
          <p:cNvGrpSpPr/>
          <p:nvPr/>
        </p:nvGrpSpPr>
        <p:grpSpPr>
          <a:xfrm>
            <a:off x="6256364" y="1714185"/>
            <a:ext cx="430998" cy="369730"/>
            <a:chOff x="-3037625" y="3254850"/>
            <a:chExt cx="299325" cy="256775"/>
          </a:xfrm>
        </p:grpSpPr>
        <p:sp>
          <p:nvSpPr>
            <p:cNvPr id="8688" name="Google Shape;8688;p58"/>
            <p:cNvSpPr/>
            <p:nvPr/>
          </p:nvSpPr>
          <p:spPr>
            <a:xfrm>
              <a:off x="-3037625" y="3460400"/>
              <a:ext cx="152825" cy="51225"/>
            </a:xfrm>
            <a:custGeom>
              <a:avLst/>
              <a:gdLst/>
              <a:ahLst/>
              <a:cxnLst/>
              <a:rect l="l" t="t" r="r" b="b"/>
              <a:pathLst>
                <a:path w="6113" h="2049" extrusionOk="0">
                  <a:moveTo>
                    <a:pt x="1356" y="1"/>
                  </a:moveTo>
                  <a:cubicBezTo>
                    <a:pt x="1" y="1"/>
                    <a:pt x="1" y="2049"/>
                    <a:pt x="1356" y="2049"/>
                  </a:cubicBezTo>
                  <a:lnTo>
                    <a:pt x="4758" y="2049"/>
                  </a:lnTo>
                  <a:cubicBezTo>
                    <a:pt x="6113" y="2049"/>
                    <a:pt x="6113"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9" name="Google Shape;8689;p58"/>
            <p:cNvSpPr/>
            <p:nvPr/>
          </p:nvSpPr>
          <p:spPr>
            <a:xfrm>
              <a:off x="-2884825" y="3460400"/>
              <a:ext cx="146525" cy="51225"/>
            </a:xfrm>
            <a:custGeom>
              <a:avLst/>
              <a:gdLst/>
              <a:ahLst/>
              <a:cxnLst/>
              <a:rect l="l" t="t" r="r" b="b"/>
              <a:pathLst>
                <a:path w="5861" h="2049" extrusionOk="0">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0" name="Google Shape;8690;p58"/>
            <p:cNvSpPr/>
            <p:nvPr/>
          </p:nvSpPr>
          <p:spPr>
            <a:xfrm>
              <a:off x="-2909225" y="3313125"/>
              <a:ext cx="59875" cy="72475"/>
            </a:xfrm>
            <a:custGeom>
              <a:avLst/>
              <a:gdLst/>
              <a:ahLst/>
              <a:cxnLst/>
              <a:rect l="l" t="t" r="r" b="b"/>
              <a:pathLst>
                <a:path w="2395" h="2899" extrusionOk="0">
                  <a:moveTo>
                    <a:pt x="0" y="1"/>
                  </a:moveTo>
                  <a:lnTo>
                    <a:pt x="0" y="2899"/>
                  </a:lnTo>
                  <a:lnTo>
                    <a:pt x="2395" y="145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1" name="Google Shape;8691;p58"/>
            <p:cNvSpPr/>
            <p:nvPr/>
          </p:nvSpPr>
          <p:spPr>
            <a:xfrm>
              <a:off x="-3029750" y="3254850"/>
              <a:ext cx="291450" cy="188250"/>
            </a:xfrm>
            <a:custGeom>
              <a:avLst/>
              <a:gdLst/>
              <a:ahLst/>
              <a:cxnLst/>
              <a:rect l="l" t="t" r="r" b="b"/>
              <a:pathLst>
                <a:path w="11658" h="7530" extrusionOk="0">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2" name="Google Shape;8692;p58"/>
          <p:cNvGrpSpPr/>
          <p:nvPr/>
        </p:nvGrpSpPr>
        <p:grpSpPr>
          <a:xfrm>
            <a:off x="6260324" y="2204615"/>
            <a:ext cx="423079" cy="420811"/>
            <a:chOff x="-3031325" y="3597450"/>
            <a:chExt cx="293825" cy="292250"/>
          </a:xfrm>
        </p:grpSpPr>
        <p:sp>
          <p:nvSpPr>
            <p:cNvPr id="8693" name="Google Shape;8693;p58"/>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4" name="Google Shape;8694;p58"/>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5" name="Google Shape;8695;p58"/>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6" name="Google Shape;8696;p58"/>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7" name="Google Shape;8697;p58"/>
          <p:cNvGrpSpPr/>
          <p:nvPr/>
        </p:nvGrpSpPr>
        <p:grpSpPr>
          <a:xfrm>
            <a:off x="6272798" y="2781214"/>
            <a:ext cx="421927" cy="370882"/>
            <a:chOff x="-3030525" y="3973150"/>
            <a:chExt cx="293025" cy="257575"/>
          </a:xfrm>
        </p:grpSpPr>
        <p:sp>
          <p:nvSpPr>
            <p:cNvPr id="8698" name="Google Shape;8698;p58"/>
            <p:cNvSpPr/>
            <p:nvPr/>
          </p:nvSpPr>
          <p:spPr>
            <a:xfrm>
              <a:off x="-3029750" y="3973150"/>
              <a:ext cx="292250" cy="68550"/>
            </a:xfrm>
            <a:custGeom>
              <a:avLst/>
              <a:gdLst/>
              <a:ahLst/>
              <a:cxnLst/>
              <a:rect l="l" t="t" r="r" b="b"/>
              <a:pathLst>
                <a:path w="11690" h="2742" extrusionOk="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9" name="Google Shape;8699;p58"/>
            <p:cNvSpPr/>
            <p:nvPr/>
          </p:nvSpPr>
          <p:spPr>
            <a:xfrm>
              <a:off x="-3030525" y="4059000"/>
              <a:ext cx="292225" cy="171725"/>
            </a:xfrm>
            <a:custGeom>
              <a:avLst/>
              <a:gdLst/>
              <a:ahLst/>
              <a:cxnLst/>
              <a:rect l="l" t="t" r="r" b="b"/>
              <a:pathLst>
                <a:path w="11689" h="6869" extrusionOk="0">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0" name="Google Shape;8700;p58"/>
          <p:cNvGrpSpPr/>
          <p:nvPr/>
        </p:nvGrpSpPr>
        <p:grpSpPr>
          <a:xfrm>
            <a:off x="1374391" y="3369426"/>
            <a:ext cx="421927" cy="297195"/>
            <a:chOff x="-1199300" y="3279250"/>
            <a:chExt cx="293025" cy="206400"/>
          </a:xfrm>
        </p:grpSpPr>
        <p:sp>
          <p:nvSpPr>
            <p:cNvPr id="8701" name="Google Shape;8701;p58"/>
            <p:cNvSpPr/>
            <p:nvPr/>
          </p:nvSpPr>
          <p:spPr>
            <a:xfrm>
              <a:off x="-1183550" y="3395050"/>
              <a:ext cx="261525" cy="90600"/>
            </a:xfrm>
            <a:custGeom>
              <a:avLst/>
              <a:gdLst/>
              <a:ahLst/>
              <a:cxnLst/>
              <a:rect l="l" t="t" r="r" b="b"/>
              <a:pathLst>
                <a:path w="10461" h="3624" extrusionOk="0">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2" name="Google Shape;8702;p58"/>
            <p:cNvSpPr/>
            <p:nvPr/>
          </p:nvSpPr>
          <p:spPr>
            <a:xfrm>
              <a:off x="-1184325" y="3279250"/>
              <a:ext cx="261500" cy="129400"/>
            </a:xfrm>
            <a:custGeom>
              <a:avLst/>
              <a:gdLst/>
              <a:ahLst/>
              <a:cxnLst/>
              <a:rect l="l" t="t" r="r" b="b"/>
              <a:pathLst>
                <a:path w="10460" h="5176" extrusionOk="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3" name="Google Shape;8703;p58"/>
            <p:cNvSpPr/>
            <p:nvPr/>
          </p:nvSpPr>
          <p:spPr>
            <a:xfrm>
              <a:off x="-1199300" y="3294225"/>
              <a:ext cx="90600" cy="175650"/>
            </a:xfrm>
            <a:custGeom>
              <a:avLst/>
              <a:gdLst/>
              <a:ahLst/>
              <a:cxnLst/>
              <a:rect l="l" t="t" r="r" b="b"/>
              <a:pathLst>
                <a:path w="3624" h="7026" extrusionOk="0">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4" name="Google Shape;8704;p58"/>
            <p:cNvSpPr/>
            <p:nvPr/>
          </p:nvSpPr>
          <p:spPr>
            <a:xfrm>
              <a:off x="-996875" y="3294225"/>
              <a:ext cx="90600" cy="177225"/>
            </a:xfrm>
            <a:custGeom>
              <a:avLst/>
              <a:gdLst/>
              <a:ahLst/>
              <a:cxnLst/>
              <a:rect l="l" t="t" r="r" b="b"/>
              <a:pathLst>
                <a:path w="3624" h="7089" extrusionOk="0">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5" name="Google Shape;8705;p58"/>
          <p:cNvGrpSpPr/>
          <p:nvPr/>
        </p:nvGrpSpPr>
        <p:grpSpPr>
          <a:xfrm>
            <a:off x="1381477" y="1688773"/>
            <a:ext cx="444605" cy="420559"/>
            <a:chOff x="-6338550" y="3272950"/>
            <a:chExt cx="308775" cy="292075"/>
          </a:xfrm>
        </p:grpSpPr>
        <p:sp>
          <p:nvSpPr>
            <p:cNvPr id="8706" name="Google Shape;8706;p58"/>
            <p:cNvSpPr/>
            <p:nvPr/>
          </p:nvSpPr>
          <p:spPr>
            <a:xfrm>
              <a:off x="-6338550" y="3272950"/>
              <a:ext cx="308775" cy="119750"/>
            </a:xfrm>
            <a:custGeom>
              <a:avLst/>
              <a:gdLst/>
              <a:ahLst/>
              <a:cxnLst/>
              <a:rect l="l" t="t" r="r" b="b"/>
              <a:pathLst>
                <a:path w="12351" h="4790" extrusionOk="0">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7" name="Google Shape;8707;p58"/>
            <p:cNvSpPr/>
            <p:nvPr/>
          </p:nvSpPr>
          <p:spPr>
            <a:xfrm>
              <a:off x="-6228275" y="3479325"/>
              <a:ext cx="86650" cy="85700"/>
            </a:xfrm>
            <a:custGeom>
              <a:avLst/>
              <a:gdLst/>
              <a:ahLst/>
              <a:cxnLst/>
              <a:rect l="l" t="t" r="r" b="b"/>
              <a:pathLst>
                <a:path w="3466" h="3428" extrusionOk="0">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8" name="Google Shape;8708;p58"/>
            <p:cNvSpPr/>
            <p:nvPr/>
          </p:nvSpPr>
          <p:spPr>
            <a:xfrm>
              <a:off x="-6292075" y="3410800"/>
              <a:ext cx="212675" cy="50425"/>
            </a:xfrm>
            <a:custGeom>
              <a:avLst/>
              <a:gdLst/>
              <a:ahLst/>
              <a:cxnLst/>
              <a:rect l="l" t="t" r="r" b="b"/>
              <a:pathLst>
                <a:path w="8507" h="2017" extrusionOk="0">
                  <a:moveTo>
                    <a:pt x="0" y="0"/>
                  </a:moveTo>
                  <a:lnTo>
                    <a:pt x="2048" y="2016"/>
                  </a:lnTo>
                  <a:lnTo>
                    <a:pt x="6459" y="2016"/>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9" name="Google Shape;8709;p58"/>
          <p:cNvGrpSpPr/>
          <p:nvPr/>
        </p:nvGrpSpPr>
        <p:grpSpPr>
          <a:xfrm>
            <a:off x="1392817" y="2205194"/>
            <a:ext cx="421927" cy="419659"/>
            <a:chOff x="-6329100" y="3632100"/>
            <a:chExt cx="293025" cy="291450"/>
          </a:xfrm>
        </p:grpSpPr>
        <p:sp>
          <p:nvSpPr>
            <p:cNvPr id="8710" name="Google Shape;8710;p58"/>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1" name="Google Shape;8711;p58"/>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2" name="Google Shape;8712;p58"/>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3" name="Google Shape;8713;p58"/>
          <p:cNvGrpSpPr/>
          <p:nvPr/>
        </p:nvGrpSpPr>
        <p:grpSpPr>
          <a:xfrm>
            <a:off x="1405867" y="2756828"/>
            <a:ext cx="419623" cy="419659"/>
            <a:chOff x="-6329875" y="3992050"/>
            <a:chExt cx="291425" cy="291450"/>
          </a:xfrm>
        </p:grpSpPr>
        <p:sp>
          <p:nvSpPr>
            <p:cNvPr id="8714" name="Google Shape;8714;p58"/>
            <p:cNvSpPr/>
            <p:nvPr/>
          </p:nvSpPr>
          <p:spPr>
            <a:xfrm>
              <a:off x="-6090450" y="4077900"/>
              <a:ext cx="52000" cy="34675"/>
            </a:xfrm>
            <a:custGeom>
              <a:avLst/>
              <a:gdLst/>
              <a:ahLst/>
              <a:cxnLst/>
              <a:rect l="l" t="t" r="r" b="b"/>
              <a:pathLst>
                <a:path w="2080" h="1387" extrusionOk="0">
                  <a:moveTo>
                    <a:pt x="1" y="1"/>
                  </a:moveTo>
                  <a:lnTo>
                    <a:pt x="1" y="1387"/>
                  </a:lnTo>
                  <a:lnTo>
                    <a:pt x="2080" y="1387"/>
                  </a:lnTo>
                  <a:lnTo>
                    <a:pt x="2080" y="1040"/>
                  </a:lnTo>
                  <a:cubicBezTo>
                    <a:pt x="2080" y="473"/>
                    <a:pt x="1607"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5" name="Google Shape;8715;p58"/>
            <p:cNvSpPr/>
            <p:nvPr/>
          </p:nvSpPr>
          <p:spPr>
            <a:xfrm>
              <a:off x="-6262925" y="3992050"/>
              <a:ext cx="154400" cy="155200"/>
            </a:xfrm>
            <a:custGeom>
              <a:avLst/>
              <a:gdLst/>
              <a:ahLst/>
              <a:cxnLst/>
              <a:rect l="l" t="t" r="r" b="b"/>
              <a:pathLst>
                <a:path w="6176" h="6208" extrusionOk="0">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6" name="Google Shape;8716;p58"/>
            <p:cNvSpPr/>
            <p:nvPr/>
          </p:nvSpPr>
          <p:spPr>
            <a:xfrm>
              <a:off x="-6329875" y="4044825"/>
              <a:ext cx="51200" cy="102425"/>
            </a:xfrm>
            <a:custGeom>
              <a:avLst/>
              <a:gdLst/>
              <a:ahLst/>
              <a:cxnLst/>
              <a:rect l="l" t="t" r="r" b="b"/>
              <a:pathLst>
                <a:path w="2048" h="4097" extrusionOk="0">
                  <a:moveTo>
                    <a:pt x="1040" y="0"/>
                  </a:moveTo>
                  <a:cubicBezTo>
                    <a:pt x="473" y="0"/>
                    <a:pt x="0" y="473"/>
                    <a:pt x="0" y="1009"/>
                  </a:cubicBezTo>
                  <a:lnTo>
                    <a:pt x="0" y="4096"/>
                  </a:lnTo>
                  <a:lnTo>
                    <a:pt x="2048" y="4096"/>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7" name="Google Shape;8717;p58"/>
            <p:cNvSpPr/>
            <p:nvPr/>
          </p:nvSpPr>
          <p:spPr>
            <a:xfrm>
              <a:off x="-6329875" y="4129900"/>
              <a:ext cx="291425" cy="153600"/>
            </a:xfrm>
            <a:custGeom>
              <a:avLst/>
              <a:gdLst/>
              <a:ahLst/>
              <a:cxnLst/>
              <a:rect l="l" t="t" r="r" b="b"/>
              <a:pathLst>
                <a:path w="11657" h="6144" extrusionOk="0">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8" name="Google Shape;8718;p58"/>
          <p:cNvGrpSpPr/>
          <p:nvPr/>
        </p:nvGrpSpPr>
        <p:grpSpPr>
          <a:xfrm>
            <a:off x="4092004" y="1687530"/>
            <a:ext cx="423079" cy="423043"/>
            <a:chOff x="-4478975" y="3251700"/>
            <a:chExt cx="293825" cy="293800"/>
          </a:xfrm>
        </p:grpSpPr>
        <p:sp>
          <p:nvSpPr>
            <p:cNvPr id="8719" name="Google Shape;8719;p58"/>
            <p:cNvSpPr/>
            <p:nvPr/>
          </p:nvSpPr>
          <p:spPr>
            <a:xfrm>
              <a:off x="-4375000" y="3365100"/>
              <a:ext cx="85075" cy="110900"/>
            </a:xfrm>
            <a:custGeom>
              <a:avLst/>
              <a:gdLst/>
              <a:ahLst/>
              <a:cxnLst/>
              <a:rect l="l" t="t" r="r" b="b"/>
              <a:pathLst>
                <a:path w="3403" h="4436" extrusionOk="0">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0" name="Google Shape;8720;p58"/>
            <p:cNvSpPr/>
            <p:nvPr/>
          </p:nvSpPr>
          <p:spPr>
            <a:xfrm>
              <a:off x="-4408875" y="3321800"/>
              <a:ext cx="154400" cy="148875"/>
            </a:xfrm>
            <a:custGeom>
              <a:avLst/>
              <a:gdLst/>
              <a:ahLst/>
              <a:cxnLst/>
              <a:rect l="l" t="t" r="r" b="b"/>
              <a:pathLst>
                <a:path w="6176" h="5955" extrusionOk="0">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1" name="Google Shape;8721;p58"/>
            <p:cNvSpPr/>
            <p:nvPr/>
          </p:nvSpPr>
          <p:spPr>
            <a:xfrm>
              <a:off x="-4478975" y="3251700"/>
              <a:ext cx="293825" cy="293800"/>
            </a:xfrm>
            <a:custGeom>
              <a:avLst/>
              <a:gdLst/>
              <a:ahLst/>
              <a:cxnLst/>
              <a:rect l="l" t="t" r="r" b="b"/>
              <a:pathLst>
                <a:path w="11753" h="11752" extrusionOk="0">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2" name="Google Shape;8722;p58"/>
          <p:cNvGrpSpPr/>
          <p:nvPr/>
        </p:nvGrpSpPr>
        <p:grpSpPr>
          <a:xfrm>
            <a:off x="4092004" y="2205192"/>
            <a:ext cx="423079" cy="419659"/>
            <a:chOff x="-4475825" y="3612425"/>
            <a:chExt cx="293825" cy="291450"/>
          </a:xfrm>
        </p:grpSpPr>
        <p:sp>
          <p:nvSpPr>
            <p:cNvPr id="8723" name="Google Shape;8723;p58"/>
            <p:cNvSpPr/>
            <p:nvPr/>
          </p:nvSpPr>
          <p:spPr>
            <a:xfrm>
              <a:off x="-4349800" y="3664400"/>
              <a:ext cx="34675" cy="33100"/>
            </a:xfrm>
            <a:custGeom>
              <a:avLst/>
              <a:gdLst/>
              <a:ahLst/>
              <a:cxnLst/>
              <a:rect l="l" t="t" r="r" b="b"/>
              <a:pathLst>
                <a:path w="1387" h="1324" extrusionOk="0">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4" name="Google Shape;8724;p58"/>
            <p:cNvSpPr/>
            <p:nvPr/>
          </p:nvSpPr>
          <p:spPr>
            <a:xfrm>
              <a:off x="-4366325" y="3714800"/>
              <a:ext cx="68525" cy="34700"/>
            </a:xfrm>
            <a:custGeom>
              <a:avLst/>
              <a:gdLst/>
              <a:ahLst/>
              <a:cxnLst/>
              <a:rect l="l" t="t" r="r" b="b"/>
              <a:pathLst>
                <a:path w="2741" h="1388" extrusionOk="0">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5" name="Google Shape;8725;p58"/>
            <p:cNvSpPr/>
            <p:nvPr/>
          </p:nvSpPr>
          <p:spPr>
            <a:xfrm>
              <a:off x="-4475825" y="3612425"/>
              <a:ext cx="293825" cy="291450"/>
            </a:xfrm>
            <a:custGeom>
              <a:avLst/>
              <a:gdLst/>
              <a:ahLst/>
              <a:cxnLst/>
              <a:rect l="l" t="t" r="r" b="b"/>
              <a:pathLst>
                <a:path w="11753" h="11658" extrusionOk="0">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6" name="Google Shape;8726;p58"/>
          <p:cNvGrpSpPr/>
          <p:nvPr/>
        </p:nvGrpSpPr>
        <p:grpSpPr>
          <a:xfrm>
            <a:off x="4101077" y="2756844"/>
            <a:ext cx="428730" cy="419623"/>
            <a:chOff x="-4480550" y="3970800"/>
            <a:chExt cx="297750" cy="291425"/>
          </a:xfrm>
        </p:grpSpPr>
        <p:sp>
          <p:nvSpPr>
            <p:cNvPr id="8727" name="Google Shape;8727;p58"/>
            <p:cNvSpPr/>
            <p:nvPr/>
          </p:nvSpPr>
          <p:spPr>
            <a:xfrm>
              <a:off x="-4426200" y="4058225"/>
              <a:ext cx="51225" cy="69325"/>
            </a:xfrm>
            <a:custGeom>
              <a:avLst/>
              <a:gdLst/>
              <a:ahLst/>
              <a:cxnLst/>
              <a:rect l="l" t="t" r="r" b="b"/>
              <a:pathLst>
                <a:path w="2049" h="2773" extrusionOk="0">
                  <a:moveTo>
                    <a:pt x="1" y="0"/>
                  </a:moveTo>
                  <a:lnTo>
                    <a:pt x="1" y="2773"/>
                  </a:lnTo>
                  <a:lnTo>
                    <a:pt x="2048" y="2773"/>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8" name="Google Shape;8728;p58"/>
            <p:cNvSpPr/>
            <p:nvPr/>
          </p:nvSpPr>
          <p:spPr>
            <a:xfrm>
              <a:off x="-4480550" y="3970800"/>
              <a:ext cx="297750" cy="291425"/>
            </a:xfrm>
            <a:custGeom>
              <a:avLst/>
              <a:gdLst/>
              <a:ahLst/>
              <a:cxnLst/>
              <a:rect l="l" t="t" r="r" b="b"/>
              <a:pathLst>
                <a:path w="11910" h="11657" extrusionOk="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9" name="Google Shape;8729;p58"/>
          <p:cNvGrpSpPr/>
          <p:nvPr/>
        </p:nvGrpSpPr>
        <p:grpSpPr>
          <a:xfrm>
            <a:off x="6804910" y="1689221"/>
            <a:ext cx="415123" cy="419659"/>
            <a:chOff x="-2668225" y="3239075"/>
            <a:chExt cx="288300" cy="291450"/>
          </a:xfrm>
        </p:grpSpPr>
        <p:sp>
          <p:nvSpPr>
            <p:cNvPr id="8730" name="Google Shape;8730;p58"/>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1" name="Google Shape;8731;p58"/>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2" name="Google Shape;8732;p58"/>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3" name="Google Shape;8733;p58"/>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4" name="Google Shape;8734;p58"/>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35" name="Google Shape;8735;p58"/>
          <p:cNvGrpSpPr/>
          <p:nvPr/>
        </p:nvGrpSpPr>
        <p:grpSpPr>
          <a:xfrm>
            <a:off x="6802066" y="2205191"/>
            <a:ext cx="420811" cy="419659"/>
            <a:chOff x="-2671375" y="3597450"/>
            <a:chExt cx="292250" cy="291450"/>
          </a:xfrm>
        </p:grpSpPr>
        <p:sp>
          <p:nvSpPr>
            <p:cNvPr id="8736" name="Google Shape;8736;p58"/>
            <p:cNvSpPr/>
            <p:nvPr/>
          </p:nvSpPr>
          <p:spPr>
            <a:xfrm>
              <a:off x="-2654050" y="3597450"/>
              <a:ext cx="260725" cy="51225"/>
            </a:xfrm>
            <a:custGeom>
              <a:avLst/>
              <a:gdLst/>
              <a:ahLst/>
              <a:cxnLst/>
              <a:rect l="l" t="t" r="r" b="b"/>
              <a:pathLst>
                <a:path w="10429" h="2049" extrusionOk="0">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7" name="Google Shape;8737;p58"/>
            <p:cNvSpPr/>
            <p:nvPr/>
          </p:nvSpPr>
          <p:spPr>
            <a:xfrm>
              <a:off x="-2671375" y="3667550"/>
              <a:ext cx="292250" cy="221350"/>
            </a:xfrm>
            <a:custGeom>
              <a:avLst/>
              <a:gdLst/>
              <a:ahLst/>
              <a:cxnLst/>
              <a:rect l="l" t="t" r="r" b="b"/>
              <a:pathLst>
                <a:path w="11690" h="8854" extrusionOk="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38" name="Google Shape;8738;p58"/>
          <p:cNvGrpSpPr/>
          <p:nvPr/>
        </p:nvGrpSpPr>
        <p:grpSpPr>
          <a:xfrm>
            <a:off x="6812849" y="2755691"/>
            <a:ext cx="423043" cy="421927"/>
            <a:chOff x="-2670575" y="3956600"/>
            <a:chExt cx="293800" cy="293025"/>
          </a:xfrm>
        </p:grpSpPr>
        <p:sp>
          <p:nvSpPr>
            <p:cNvPr id="8739" name="Google Shape;8739;p58"/>
            <p:cNvSpPr/>
            <p:nvPr/>
          </p:nvSpPr>
          <p:spPr>
            <a:xfrm>
              <a:off x="-2670575" y="3975525"/>
              <a:ext cx="116575" cy="34675"/>
            </a:xfrm>
            <a:custGeom>
              <a:avLst/>
              <a:gdLst/>
              <a:ahLst/>
              <a:cxnLst/>
              <a:rect l="l" t="t" r="r" b="b"/>
              <a:pathLst>
                <a:path w="4663" h="1387" extrusionOk="0">
                  <a:moveTo>
                    <a:pt x="1040" y="0"/>
                  </a:moveTo>
                  <a:cubicBezTo>
                    <a:pt x="473" y="0"/>
                    <a:pt x="0" y="473"/>
                    <a:pt x="0" y="1040"/>
                  </a:cubicBezTo>
                  <a:lnTo>
                    <a:pt x="0" y="1386"/>
                  </a:lnTo>
                  <a:lnTo>
                    <a:pt x="3781" y="1386"/>
                  </a:lnTo>
                  <a:cubicBezTo>
                    <a:pt x="4001" y="882"/>
                    <a:pt x="4316" y="41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0" name="Google Shape;8740;p58"/>
            <p:cNvSpPr/>
            <p:nvPr/>
          </p:nvSpPr>
          <p:spPr>
            <a:xfrm>
              <a:off x="-2669800" y="4026700"/>
              <a:ext cx="170950" cy="136300"/>
            </a:xfrm>
            <a:custGeom>
              <a:avLst/>
              <a:gdLst/>
              <a:ahLst/>
              <a:cxnLst/>
              <a:rect l="l" t="t" r="r" b="b"/>
              <a:pathLst>
                <a:path w="6838" h="5452" extrusionOk="0">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1" name="Google Shape;8741;p58"/>
            <p:cNvSpPr/>
            <p:nvPr/>
          </p:nvSpPr>
          <p:spPr>
            <a:xfrm>
              <a:off x="-2669800" y="4179500"/>
              <a:ext cx="170950" cy="70125"/>
            </a:xfrm>
            <a:custGeom>
              <a:avLst/>
              <a:gdLst/>
              <a:ahLst/>
              <a:cxnLst/>
              <a:rect l="l" t="t" r="r" b="b"/>
              <a:pathLst>
                <a:path w="6838" h="2805" extrusionOk="0">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2" name="Google Shape;8742;p58"/>
            <p:cNvSpPr/>
            <p:nvPr/>
          </p:nvSpPr>
          <p:spPr>
            <a:xfrm>
              <a:off x="-2566625" y="3956600"/>
              <a:ext cx="189850" cy="190650"/>
            </a:xfrm>
            <a:custGeom>
              <a:avLst/>
              <a:gdLst/>
              <a:ahLst/>
              <a:cxnLst/>
              <a:rect l="l" t="t" r="r" b="b"/>
              <a:pathLst>
                <a:path w="7594" h="7626" extrusionOk="0">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3" name="Google Shape;8743;p58"/>
          <p:cNvGrpSpPr/>
          <p:nvPr/>
        </p:nvGrpSpPr>
        <p:grpSpPr>
          <a:xfrm>
            <a:off x="3070370" y="3311947"/>
            <a:ext cx="426462" cy="418363"/>
            <a:chOff x="-1183550" y="3586525"/>
            <a:chExt cx="296175" cy="290550"/>
          </a:xfrm>
        </p:grpSpPr>
        <p:sp>
          <p:nvSpPr>
            <p:cNvPr id="8744" name="Google Shape;8744;p58"/>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5" name="Google Shape;8745;p58"/>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6" name="Google Shape;8746;p58"/>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7" name="Google Shape;8747;p58"/>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8" name="Google Shape;8748;p58"/>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9" name="Google Shape;8749;p58"/>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0" name="Google Shape;8750;p58"/>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1" name="Google Shape;8751;p58"/>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2" name="Google Shape;8752;p58"/>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3" name="Google Shape;8753;p58"/>
          <p:cNvGrpSpPr/>
          <p:nvPr/>
        </p:nvGrpSpPr>
        <p:grpSpPr>
          <a:xfrm>
            <a:off x="1933980" y="1689799"/>
            <a:ext cx="420811" cy="418507"/>
            <a:chOff x="-5971525" y="3273750"/>
            <a:chExt cx="292250" cy="290650"/>
          </a:xfrm>
        </p:grpSpPr>
        <p:sp>
          <p:nvSpPr>
            <p:cNvPr id="8754" name="Google Shape;8754;p58"/>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5" name="Google Shape;8755;p58"/>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6" name="Google Shape;8756;p58"/>
          <p:cNvGrpSpPr/>
          <p:nvPr/>
        </p:nvGrpSpPr>
        <p:grpSpPr>
          <a:xfrm>
            <a:off x="1928310" y="2203826"/>
            <a:ext cx="432150" cy="422395"/>
            <a:chOff x="-5974675" y="3632100"/>
            <a:chExt cx="300125" cy="293350"/>
          </a:xfrm>
        </p:grpSpPr>
        <p:sp>
          <p:nvSpPr>
            <p:cNvPr id="8757" name="Google Shape;8757;p58"/>
            <p:cNvSpPr/>
            <p:nvPr/>
          </p:nvSpPr>
          <p:spPr>
            <a:xfrm>
              <a:off x="-5974675" y="3701875"/>
              <a:ext cx="141025" cy="221650"/>
            </a:xfrm>
            <a:custGeom>
              <a:avLst/>
              <a:gdLst/>
              <a:ahLst/>
              <a:cxnLst/>
              <a:rect l="l" t="t" r="r" b="b"/>
              <a:pathLst>
                <a:path w="5641" h="8866" extrusionOk="0">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8" name="Google Shape;8758;p58"/>
            <p:cNvSpPr/>
            <p:nvPr/>
          </p:nvSpPr>
          <p:spPr>
            <a:xfrm>
              <a:off x="-5880150" y="3632100"/>
              <a:ext cx="108725" cy="68550"/>
            </a:xfrm>
            <a:custGeom>
              <a:avLst/>
              <a:gdLst/>
              <a:ahLst/>
              <a:cxnLst/>
              <a:rect l="l" t="t" r="r" b="b"/>
              <a:pathLst>
                <a:path w="4349" h="2742" extrusionOk="0">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9" name="Google Shape;8759;p58"/>
            <p:cNvSpPr/>
            <p:nvPr/>
          </p:nvSpPr>
          <p:spPr>
            <a:xfrm>
              <a:off x="-5814775" y="3702500"/>
              <a:ext cx="140225" cy="222950"/>
            </a:xfrm>
            <a:custGeom>
              <a:avLst/>
              <a:gdLst/>
              <a:ahLst/>
              <a:cxnLst/>
              <a:rect l="l" t="t" r="r" b="b"/>
              <a:pathLst>
                <a:path w="5609" h="8918" extrusionOk="0">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0" name="Google Shape;8760;p58"/>
          <p:cNvGrpSpPr/>
          <p:nvPr/>
        </p:nvGrpSpPr>
        <p:grpSpPr>
          <a:xfrm>
            <a:off x="1958351" y="2755694"/>
            <a:ext cx="395865" cy="421927"/>
            <a:chOff x="-5971525" y="3990475"/>
            <a:chExt cx="274925" cy="293025"/>
          </a:xfrm>
        </p:grpSpPr>
        <p:sp>
          <p:nvSpPr>
            <p:cNvPr id="8761" name="Google Shape;8761;p58"/>
            <p:cNvSpPr/>
            <p:nvPr/>
          </p:nvSpPr>
          <p:spPr>
            <a:xfrm>
              <a:off x="-5851000" y="4061375"/>
              <a:ext cx="102400" cy="33875"/>
            </a:xfrm>
            <a:custGeom>
              <a:avLst/>
              <a:gdLst/>
              <a:ahLst/>
              <a:cxnLst/>
              <a:rect l="l" t="t" r="r" b="b"/>
              <a:pathLst>
                <a:path w="4096" h="1355" extrusionOk="0">
                  <a:moveTo>
                    <a:pt x="0" y="0"/>
                  </a:moveTo>
                  <a:lnTo>
                    <a:pt x="0" y="1355"/>
                  </a:lnTo>
                  <a:lnTo>
                    <a:pt x="4096" y="1355"/>
                  </a:ln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2" name="Google Shape;8762;p58"/>
            <p:cNvSpPr/>
            <p:nvPr/>
          </p:nvSpPr>
          <p:spPr>
            <a:xfrm>
              <a:off x="-5971525" y="3990475"/>
              <a:ext cx="69350" cy="275700"/>
            </a:xfrm>
            <a:custGeom>
              <a:avLst/>
              <a:gdLst/>
              <a:ahLst/>
              <a:cxnLst/>
              <a:rect l="l" t="t" r="r" b="b"/>
              <a:pathLst>
                <a:path w="2774" h="11028" extrusionOk="0">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3" name="Google Shape;8763;p58"/>
            <p:cNvSpPr/>
            <p:nvPr/>
          </p:nvSpPr>
          <p:spPr>
            <a:xfrm>
              <a:off x="-5851000" y="4214950"/>
              <a:ext cx="103200" cy="68550"/>
            </a:xfrm>
            <a:custGeom>
              <a:avLst/>
              <a:gdLst/>
              <a:ahLst/>
              <a:cxnLst/>
              <a:rect l="l" t="t" r="r" b="b"/>
              <a:pathLst>
                <a:path w="4128" h="2742" extrusionOk="0">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4" name="Google Shape;8764;p58"/>
            <p:cNvSpPr/>
            <p:nvPr/>
          </p:nvSpPr>
          <p:spPr>
            <a:xfrm>
              <a:off x="-5885675" y="4010175"/>
              <a:ext cx="189075" cy="239450"/>
            </a:xfrm>
            <a:custGeom>
              <a:avLst/>
              <a:gdLst/>
              <a:ahLst/>
              <a:cxnLst/>
              <a:rect l="l" t="t" r="r" b="b"/>
              <a:pathLst>
                <a:path w="7563" h="9578" extrusionOk="0">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5" name="Google Shape;8765;p58"/>
          <p:cNvGrpSpPr/>
          <p:nvPr/>
        </p:nvGrpSpPr>
        <p:grpSpPr>
          <a:xfrm>
            <a:off x="4631558" y="1689798"/>
            <a:ext cx="420775" cy="418507"/>
            <a:chOff x="-4118225" y="3253275"/>
            <a:chExt cx="292225" cy="290650"/>
          </a:xfrm>
        </p:grpSpPr>
        <p:sp>
          <p:nvSpPr>
            <p:cNvPr id="8766" name="Google Shape;8766;p58"/>
            <p:cNvSpPr/>
            <p:nvPr/>
          </p:nvSpPr>
          <p:spPr>
            <a:xfrm>
              <a:off x="-4118225" y="3287125"/>
              <a:ext cx="256725" cy="256800"/>
            </a:xfrm>
            <a:custGeom>
              <a:avLst/>
              <a:gdLst/>
              <a:ahLst/>
              <a:cxnLst/>
              <a:rect l="l" t="t" r="r" b="b"/>
              <a:pathLst>
                <a:path w="10269" h="10272" extrusionOk="0">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7" name="Google Shape;8767;p58"/>
            <p:cNvSpPr/>
            <p:nvPr/>
          </p:nvSpPr>
          <p:spPr>
            <a:xfrm>
              <a:off x="-3963850" y="3253275"/>
              <a:ext cx="137850" cy="137850"/>
            </a:xfrm>
            <a:custGeom>
              <a:avLst/>
              <a:gdLst/>
              <a:ahLst/>
              <a:cxnLst/>
              <a:rect l="l" t="t" r="r" b="b"/>
              <a:pathLst>
                <a:path w="5514" h="5514" extrusionOk="0">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8" name="Google Shape;8768;p58"/>
          <p:cNvGrpSpPr/>
          <p:nvPr/>
        </p:nvGrpSpPr>
        <p:grpSpPr>
          <a:xfrm>
            <a:off x="4682008" y="2204922"/>
            <a:ext cx="319874" cy="420199"/>
            <a:chOff x="-4082800" y="3612425"/>
            <a:chExt cx="222150" cy="291825"/>
          </a:xfrm>
        </p:grpSpPr>
        <p:sp>
          <p:nvSpPr>
            <p:cNvPr id="8769" name="Google Shape;8769;p58"/>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0" name="Google Shape;8770;p58"/>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1" name="Google Shape;8771;p58"/>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2" name="Google Shape;8772;p58"/>
          <p:cNvGrpSpPr/>
          <p:nvPr/>
        </p:nvGrpSpPr>
        <p:grpSpPr>
          <a:xfrm>
            <a:off x="4643456" y="2769876"/>
            <a:ext cx="420775" cy="393561"/>
            <a:chOff x="-4118225" y="3990475"/>
            <a:chExt cx="292225" cy="273325"/>
          </a:xfrm>
        </p:grpSpPr>
        <p:sp>
          <p:nvSpPr>
            <p:cNvPr id="8773" name="Google Shape;8773;p58"/>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4" name="Google Shape;8774;p58"/>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5" name="Google Shape;8775;p58"/>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6" name="Google Shape;8776;p58"/>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7" name="Google Shape;8777;p58"/>
          <p:cNvGrpSpPr/>
          <p:nvPr/>
        </p:nvGrpSpPr>
        <p:grpSpPr>
          <a:xfrm>
            <a:off x="7354110" y="1688087"/>
            <a:ext cx="394713" cy="421927"/>
            <a:chOff x="-2312225" y="3238300"/>
            <a:chExt cx="274125" cy="293025"/>
          </a:xfrm>
        </p:grpSpPr>
        <p:sp>
          <p:nvSpPr>
            <p:cNvPr id="8778" name="Google Shape;8778;p58"/>
            <p:cNvSpPr/>
            <p:nvPr/>
          </p:nvSpPr>
          <p:spPr>
            <a:xfrm>
              <a:off x="-2241325" y="3289500"/>
              <a:ext cx="203225" cy="241825"/>
            </a:xfrm>
            <a:custGeom>
              <a:avLst/>
              <a:gdLst/>
              <a:ahLst/>
              <a:cxnLst/>
              <a:rect l="l" t="t" r="r" b="b"/>
              <a:pathLst>
                <a:path w="8129" h="9673" extrusionOk="0">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9" name="Google Shape;8779;p58"/>
            <p:cNvSpPr/>
            <p:nvPr/>
          </p:nvSpPr>
          <p:spPr>
            <a:xfrm>
              <a:off x="-2312225" y="3238300"/>
              <a:ext cx="241825" cy="241050"/>
            </a:xfrm>
            <a:custGeom>
              <a:avLst/>
              <a:gdLst/>
              <a:ahLst/>
              <a:cxnLst/>
              <a:rect l="l" t="t" r="r" b="b"/>
              <a:pathLst>
                <a:path w="9673" h="9642" extrusionOk="0">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0" name="Google Shape;8780;p58"/>
          <p:cNvGrpSpPr/>
          <p:nvPr/>
        </p:nvGrpSpPr>
        <p:grpSpPr>
          <a:xfrm>
            <a:off x="7341062" y="2153586"/>
            <a:ext cx="420811" cy="522864"/>
            <a:chOff x="-2310650" y="3525775"/>
            <a:chExt cx="292250" cy="363125"/>
          </a:xfrm>
        </p:grpSpPr>
        <p:sp>
          <p:nvSpPr>
            <p:cNvPr id="8781" name="Google Shape;8781;p58"/>
            <p:cNvSpPr/>
            <p:nvPr/>
          </p:nvSpPr>
          <p:spPr>
            <a:xfrm>
              <a:off x="-2053075" y="3648650"/>
              <a:ext cx="34675" cy="233950"/>
            </a:xfrm>
            <a:custGeom>
              <a:avLst/>
              <a:gdLst/>
              <a:ahLst/>
              <a:cxnLst/>
              <a:rect l="l" t="t" r="r" b="b"/>
              <a:pathLst>
                <a:path w="1387" h="9358" extrusionOk="0">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2" name="Google Shape;8782;p58"/>
            <p:cNvSpPr/>
            <p:nvPr/>
          </p:nvSpPr>
          <p:spPr>
            <a:xfrm>
              <a:off x="-2259450" y="3751825"/>
              <a:ext cx="51225" cy="51225"/>
            </a:xfrm>
            <a:custGeom>
              <a:avLst/>
              <a:gdLst/>
              <a:ahLst/>
              <a:cxnLst/>
              <a:rect l="l" t="t" r="r" b="b"/>
              <a:pathLst>
                <a:path w="2049" h="2049" extrusionOk="0">
                  <a:moveTo>
                    <a:pt x="1" y="1"/>
                  </a:moveTo>
                  <a:lnTo>
                    <a:pt x="1" y="2049"/>
                  </a:lnTo>
                  <a:lnTo>
                    <a:pt x="2049" y="2049"/>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3" name="Google Shape;8783;p58"/>
            <p:cNvSpPr/>
            <p:nvPr/>
          </p:nvSpPr>
          <p:spPr>
            <a:xfrm>
              <a:off x="-2259450" y="3649450"/>
              <a:ext cx="137075" cy="51200"/>
            </a:xfrm>
            <a:custGeom>
              <a:avLst/>
              <a:gdLst/>
              <a:ahLst/>
              <a:cxnLst/>
              <a:rect l="l" t="t" r="r" b="b"/>
              <a:pathLst>
                <a:path w="5483" h="2048" extrusionOk="0">
                  <a:moveTo>
                    <a:pt x="1" y="0"/>
                  </a:moveTo>
                  <a:lnTo>
                    <a:pt x="1" y="2048"/>
                  </a:lnTo>
                  <a:lnTo>
                    <a:pt x="5483" y="2048"/>
                  </a:lnTo>
                  <a:lnTo>
                    <a:pt x="54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4" name="Google Shape;8784;p58"/>
            <p:cNvSpPr/>
            <p:nvPr/>
          </p:nvSpPr>
          <p:spPr>
            <a:xfrm>
              <a:off x="-2310650" y="3525775"/>
              <a:ext cx="252075" cy="363125"/>
            </a:xfrm>
            <a:custGeom>
              <a:avLst/>
              <a:gdLst/>
              <a:ahLst/>
              <a:cxnLst/>
              <a:rect l="l" t="t" r="r" b="b"/>
              <a:pathLst>
                <a:path w="10083" h="14525" extrusionOk="0">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5" name="Google Shape;8785;p58"/>
          <p:cNvGrpSpPr/>
          <p:nvPr/>
        </p:nvGrpSpPr>
        <p:grpSpPr>
          <a:xfrm>
            <a:off x="7351827" y="2756825"/>
            <a:ext cx="423079" cy="419659"/>
            <a:chOff x="-2310650" y="3958175"/>
            <a:chExt cx="293825" cy="291450"/>
          </a:xfrm>
        </p:grpSpPr>
        <p:sp>
          <p:nvSpPr>
            <p:cNvPr id="8786" name="Google Shape;8786;p58"/>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7" name="Google Shape;8787;p58"/>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8" name="Google Shape;8788;p58"/>
          <p:cNvGrpSpPr/>
          <p:nvPr/>
        </p:nvGrpSpPr>
        <p:grpSpPr>
          <a:xfrm>
            <a:off x="4718688" y="3308459"/>
            <a:ext cx="424159" cy="419659"/>
            <a:chOff x="-1182750" y="3962900"/>
            <a:chExt cx="294575" cy="291450"/>
          </a:xfrm>
        </p:grpSpPr>
        <p:sp>
          <p:nvSpPr>
            <p:cNvPr id="8789" name="Google Shape;8789;p58"/>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0" name="Google Shape;8790;p58"/>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1" name="Google Shape;8791;p58"/>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2" name="Google Shape;8792;p58"/>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3" name="Google Shape;8793;p58"/>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4" name="Google Shape;8794;p58"/>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5" name="Google Shape;8795;p58"/>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6" name="Google Shape;8796;p58"/>
          <p:cNvGrpSpPr/>
          <p:nvPr/>
        </p:nvGrpSpPr>
        <p:grpSpPr>
          <a:xfrm>
            <a:off x="2471824" y="1689223"/>
            <a:ext cx="424195" cy="419659"/>
            <a:chOff x="-5611575" y="3272950"/>
            <a:chExt cx="294600" cy="291450"/>
          </a:xfrm>
        </p:grpSpPr>
        <p:sp>
          <p:nvSpPr>
            <p:cNvPr id="8797" name="Google Shape;8797;p58"/>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8" name="Google Shape;8798;p58"/>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9" name="Google Shape;8799;p58"/>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0" name="Google Shape;8800;p58"/>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1" name="Google Shape;8801;p58"/>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2" name="Google Shape;8802;p58"/>
          <p:cNvGrpSpPr/>
          <p:nvPr/>
        </p:nvGrpSpPr>
        <p:grpSpPr>
          <a:xfrm>
            <a:off x="2471824" y="2205770"/>
            <a:ext cx="424195" cy="418507"/>
            <a:chOff x="-5613150" y="3632900"/>
            <a:chExt cx="294600" cy="290650"/>
          </a:xfrm>
        </p:grpSpPr>
        <p:sp>
          <p:nvSpPr>
            <p:cNvPr id="8803" name="Google Shape;8803;p58"/>
            <p:cNvSpPr/>
            <p:nvPr/>
          </p:nvSpPr>
          <p:spPr>
            <a:xfrm>
              <a:off x="-5440825" y="3708275"/>
              <a:ext cx="49550" cy="41450"/>
            </a:xfrm>
            <a:custGeom>
              <a:avLst/>
              <a:gdLst/>
              <a:ahLst/>
              <a:cxnLst/>
              <a:rect l="l" t="t" r="r" b="b"/>
              <a:pathLst>
                <a:path w="1982" h="1658" extrusionOk="0">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4" name="Google Shape;8804;p58"/>
            <p:cNvSpPr/>
            <p:nvPr/>
          </p:nvSpPr>
          <p:spPr>
            <a:xfrm>
              <a:off x="-5613150" y="3632900"/>
              <a:ext cx="294600" cy="290650"/>
            </a:xfrm>
            <a:custGeom>
              <a:avLst/>
              <a:gdLst/>
              <a:ahLst/>
              <a:cxnLst/>
              <a:rect l="l" t="t" r="r" b="b"/>
              <a:pathLst>
                <a:path w="11784" h="11626" extrusionOk="0">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5" name="Google Shape;8805;p58"/>
          <p:cNvGrpSpPr/>
          <p:nvPr/>
        </p:nvGrpSpPr>
        <p:grpSpPr>
          <a:xfrm>
            <a:off x="2483722" y="2756270"/>
            <a:ext cx="424195" cy="420775"/>
            <a:chOff x="-5613150" y="3991275"/>
            <a:chExt cx="294600" cy="292225"/>
          </a:xfrm>
        </p:grpSpPr>
        <p:sp>
          <p:nvSpPr>
            <p:cNvPr id="8806" name="Google Shape;8806;p58"/>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7" name="Google Shape;8807;p58"/>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8" name="Google Shape;8808;p58"/>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9" name="Google Shape;8809;p58"/>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0" name="Google Shape;8810;p58"/>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1" name="Google Shape;8811;p58"/>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2" name="Google Shape;8812;p58"/>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3" name="Google Shape;8813;p58"/>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4" name="Google Shape;8814;p58"/>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5" name="Google Shape;8815;p58"/>
          <p:cNvGrpSpPr/>
          <p:nvPr/>
        </p:nvGrpSpPr>
        <p:grpSpPr>
          <a:xfrm>
            <a:off x="5155210" y="1689438"/>
            <a:ext cx="434634" cy="419227"/>
            <a:chOff x="-3768700" y="3253275"/>
            <a:chExt cx="301850" cy="291150"/>
          </a:xfrm>
        </p:grpSpPr>
        <p:sp>
          <p:nvSpPr>
            <p:cNvPr id="8816" name="Google Shape;8816;p58"/>
            <p:cNvSpPr/>
            <p:nvPr/>
          </p:nvSpPr>
          <p:spPr>
            <a:xfrm>
              <a:off x="-3603925" y="3355650"/>
              <a:ext cx="69350" cy="33900"/>
            </a:xfrm>
            <a:custGeom>
              <a:avLst/>
              <a:gdLst/>
              <a:ahLst/>
              <a:cxnLst/>
              <a:rect l="l" t="t" r="r" b="b"/>
              <a:pathLst>
                <a:path w="2774" h="1356" extrusionOk="0">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7" name="Google Shape;8817;p58"/>
            <p:cNvSpPr/>
            <p:nvPr/>
          </p:nvSpPr>
          <p:spPr>
            <a:xfrm>
              <a:off x="-3586600" y="3305250"/>
              <a:ext cx="33125" cy="33100"/>
            </a:xfrm>
            <a:custGeom>
              <a:avLst/>
              <a:gdLst/>
              <a:ahLst/>
              <a:cxnLst/>
              <a:rect l="l" t="t" r="r" b="b"/>
              <a:pathLst>
                <a:path w="1325" h="1324" extrusionOk="0">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8" name="Google Shape;8818;p58"/>
            <p:cNvSpPr/>
            <p:nvPr/>
          </p:nvSpPr>
          <p:spPr>
            <a:xfrm>
              <a:off x="-3768700" y="3253275"/>
              <a:ext cx="301850" cy="291150"/>
            </a:xfrm>
            <a:custGeom>
              <a:avLst/>
              <a:gdLst/>
              <a:ahLst/>
              <a:cxnLst/>
              <a:rect l="l" t="t" r="r" b="b"/>
              <a:pathLst>
                <a:path w="12074" h="11646" extrusionOk="0">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9" name="Google Shape;8819;p58"/>
          <p:cNvGrpSpPr/>
          <p:nvPr/>
        </p:nvGrpSpPr>
        <p:grpSpPr>
          <a:xfrm>
            <a:off x="5159293" y="2217090"/>
            <a:ext cx="426462" cy="395865"/>
            <a:chOff x="-3808700" y="3628950"/>
            <a:chExt cx="296175" cy="274925"/>
          </a:xfrm>
        </p:grpSpPr>
        <p:sp>
          <p:nvSpPr>
            <p:cNvPr id="8820" name="Google Shape;8820;p58"/>
            <p:cNvSpPr/>
            <p:nvPr/>
          </p:nvSpPr>
          <p:spPr>
            <a:xfrm>
              <a:off x="-3665972" y="3680950"/>
              <a:ext cx="51200" cy="51225"/>
            </a:xfrm>
            <a:custGeom>
              <a:avLst/>
              <a:gdLst/>
              <a:ahLst/>
              <a:cxnLst/>
              <a:rect l="l" t="t" r="r" b="b"/>
              <a:pathLst>
                <a:path w="2048" h="2049" extrusionOk="0">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1" name="Google Shape;8821;p58"/>
            <p:cNvSpPr/>
            <p:nvPr/>
          </p:nvSpPr>
          <p:spPr>
            <a:xfrm>
              <a:off x="-3808700" y="3664400"/>
              <a:ext cx="296175" cy="239475"/>
            </a:xfrm>
            <a:custGeom>
              <a:avLst/>
              <a:gdLst/>
              <a:ahLst/>
              <a:cxnLst/>
              <a:rect l="l" t="t" r="r" b="b"/>
              <a:pathLst>
                <a:path w="11847" h="9579" extrusionOk="0">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2" name="Google Shape;8822;p58"/>
            <p:cNvSpPr/>
            <p:nvPr/>
          </p:nvSpPr>
          <p:spPr>
            <a:xfrm>
              <a:off x="-3718359" y="3628950"/>
              <a:ext cx="155975" cy="156775"/>
            </a:xfrm>
            <a:custGeom>
              <a:avLst/>
              <a:gdLst/>
              <a:ahLst/>
              <a:cxnLst/>
              <a:rect l="l" t="t" r="r" b="b"/>
              <a:pathLst>
                <a:path w="6239" h="6271" extrusionOk="0">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3" name="Google Shape;8823;p58"/>
          <p:cNvGrpSpPr/>
          <p:nvPr/>
        </p:nvGrpSpPr>
        <p:grpSpPr>
          <a:xfrm>
            <a:off x="5224504" y="2756412"/>
            <a:ext cx="419443" cy="420487"/>
            <a:chOff x="-3771675" y="3971775"/>
            <a:chExt cx="291300" cy="292025"/>
          </a:xfrm>
        </p:grpSpPr>
        <p:sp>
          <p:nvSpPr>
            <p:cNvPr id="8824" name="Google Shape;8824;p58"/>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5" name="Google Shape;8825;p58"/>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6" name="Google Shape;8826;p58"/>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7" name="Google Shape;8827;p58"/>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8" name="Google Shape;8828;p58"/>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9" name="Google Shape;8829;p58"/>
          <p:cNvGrpSpPr/>
          <p:nvPr/>
        </p:nvGrpSpPr>
        <p:grpSpPr>
          <a:xfrm>
            <a:off x="7885948" y="1716461"/>
            <a:ext cx="420271" cy="320774"/>
            <a:chOff x="-1951475" y="3273100"/>
            <a:chExt cx="291875" cy="222775"/>
          </a:xfrm>
        </p:grpSpPr>
        <p:sp>
          <p:nvSpPr>
            <p:cNvPr id="8830" name="Google Shape;8830;p58"/>
            <p:cNvSpPr/>
            <p:nvPr/>
          </p:nvSpPr>
          <p:spPr>
            <a:xfrm>
              <a:off x="-1951475" y="3325050"/>
              <a:ext cx="51225" cy="119250"/>
            </a:xfrm>
            <a:custGeom>
              <a:avLst/>
              <a:gdLst/>
              <a:ahLst/>
              <a:cxnLst/>
              <a:rect l="l" t="t" r="r" b="b"/>
              <a:pathLst>
                <a:path w="2049" h="4770" extrusionOk="0">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1" name="Google Shape;8831;p58"/>
            <p:cNvSpPr/>
            <p:nvPr/>
          </p:nvSpPr>
          <p:spPr>
            <a:xfrm>
              <a:off x="-1711250" y="3273100"/>
              <a:ext cx="51650" cy="221725"/>
            </a:xfrm>
            <a:custGeom>
              <a:avLst/>
              <a:gdLst/>
              <a:ahLst/>
              <a:cxnLst/>
              <a:rect l="l" t="t" r="r" b="b"/>
              <a:pathLst>
                <a:path w="2066" h="8869" extrusionOk="0">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2" name="Google Shape;8832;p58"/>
            <p:cNvSpPr/>
            <p:nvPr/>
          </p:nvSpPr>
          <p:spPr>
            <a:xfrm>
              <a:off x="-1886900" y="3296575"/>
              <a:ext cx="156775" cy="199300"/>
            </a:xfrm>
            <a:custGeom>
              <a:avLst/>
              <a:gdLst/>
              <a:ahLst/>
              <a:cxnLst/>
              <a:rect l="l" t="t" r="r" b="b"/>
              <a:pathLst>
                <a:path w="6271" h="7972" extrusionOk="0">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3" name="Google Shape;8833;p58"/>
          <p:cNvGrpSpPr/>
          <p:nvPr/>
        </p:nvGrpSpPr>
        <p:grpSpPr>
          <a:xfrm>
            <a:off x="7883429" y="2205191"/>
            <a:ext cx="425310" cy="419659"/>
            <a:chOff x="-1951475" y="3597450"/>
            <a:chExt cx="295375" cy="291450"/>
          </a:xfrm>
        </p:grpSpPr>
        <p:sp>
          <p:nvSpPr>
            <p:cNvPr id="8834" name="Google Shape;8834;p58"/>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5" name="Google Shape;8835;p58"/>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6" name="Google Shape;8836;p58"/>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7" name="Google Shape;8837;p58"/>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8" name="Google Shape;8838;p58"/>
          <p:cNvGrpSpPr/>
          <p:nvPr/>
        </p:nvGrpSpPr>
        <p:grpSpPr>
          <a:xfrm>
            <a:off x="7885680" y="2756825"/>
            <a:ext cx="444605" cy="419659"/>
            <a:chOff x="-1960150" y="3956600"/>
            <a:chExt cx="308775" cy="291450"/>
          </a:xfrm>
        </p:grpSpPr>
        <p:sp>
          <p:nvSpPr>
            <p:cNvPr id="8839" name="Google Shape;8839;p58"/>
            <p:cNvSpPr/>
            <p:nvPr/>
          </p:nvSpPr>
          <p:spPr>
            <a:xfrm>
              <a:off x="-1960150" y="3956600"/>
              <a:ext cx="308775" cy="51275"/>
            </a:xfrm>
            <a:custGeom>
              <a:avLst/>
              <a:gdLst/>
              <a:ahLst/>
              <a:cxnLst/>
              <a:rect l="l" t="t" r="r" b="b"/>
              <a:pathLst>
                <a:path w="12351" h="2051" extrusionOk="0">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0" name="Google Shape;8840;p58"/>
            <p:cNvSpPr/>
            <p:nvPr/>
          </p:nvSpPr>
          <p:spPr>
            <a:xfrm>
              <a:off x="-1934950" y="4025925"/>
              <a:ext cx="256000" cy="222125"/>
            </a:xfrm>
            <a:custGeom>
              <a:avLst/>
              <a:gdLst/>
              <a:ahLst/>
              <a:cxnLst/>
              <a:rect l="l" t="t" r="r" b="b"/>
              <a:pathLst>
                <a:path w="10240" h="8885" extrusionOk="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1" name="Google Shape;8841;p58"/>
          <p:cNvGrpSpPr/>
          <p:nvPr/>
        </p:nvGrpSpPr>
        <p:grpSpPr>
          <a:xfrm>
            <a:off x="1939718" y="3307636"/>
            <a:ext cx="420775" cy="420775"/>
            <a:chOff x="-804700" y="3226500"/>
            <a:chExt cx="292225" cy="292225"/>
          </a:xfrm>
        </p:grpSpPr>
        <p:sp>
          <p:nvSpPr>
            <p:cNvPr id="8842" name="Google Shape;8842;p58"/>
            <p:cNvSpPr/>
            <p:nvPr/>
          </p:nvSpPr>
          <p:spPr>
            <a:xfrm>
              <a:off x="-804700" y="3467500"/>
              <a:ext cx="85875" cy="51225"/>
            </a:xfrm>
            <a:custGeom>
              <a:avLst/>
              <a:gdLst/>
              <a:ahLst/>
              <a:cxnLst/>
              <a:rect l="l" t="t" r="r" b="b"/>
              <a:pathLst>
                <a:path w="3435" h="2049" extrusionOk="0">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3" name="Google Shape;8843;p58"/>
            <p:cNvSpPr/>
            <p:nvPr/>
          </p:nvSpPr>
          <p:spPr>
            <a:xfrm>
              <a:off x="-710975" y="3466700"/>
              <a:ext cx="196925" cy="51225"/>
            </a:xfrm>
            <a:custGeom>
              <a:avLst/>
              <a:gdLst/>
              <a:ahLst/>
              <a:cxnLst/>
              <a:rect l="l" t="t" r="r" b="b"/>
              <a:pathLst>
                <a:path w="7877" h="2049" extrusionOk="0">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4" name="Google Shape;8844;p58"/>
            <p:cNvSpPr/>
            <p:nvPr/>
          </p:nvSpPr>
          <p:spPr>
            <a:xfrm>
              <a:off x="-667650" y="3312350"/>
              <a:ext cx="18125" cy="17350"/>
            </a:xfrm>
            <a:custGeom>
              <a:avLst/>
              <a:gdLst/>
              <a:ahLst/>
              <a:cxnLst/>
              <a:rect l="l" t="t" r="r" b="b"/>
              <a:pathLst>
                <a:path w="725" h="694" extrusionOk="0">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5" name="Google Shape;8845;p58"/>
            <p:cNvSpPr/>
            <p:nvPr/>
          </p:nvSpPr>
          <p:spPr>
            <a:xfrm>
              <a:off x="-683400" y="3347775"/>
              <a:ext cx="48050" cy="16575"/>
            </a:xfrm>
            <a:custGeom>
              <a:avLst/>
              <a:gdLst/>
              <a:ahLst/>
              <a:cxnLst/>
              <a:rect l="l" t="t" r="r" b="b"/>
              <a:pathLst>
                <a:path w="1922" h="663" extrusionOk="0">
                  <a:moveTo>
                    <a:pt x="977" y="1"/>
                  </a:moveTo>
                  <a:cubicBezTo>
                    <a:pt x="567" y="1"/>
                    <a:pt x="158" y="253"/>
                    <a:pt x="0" y="662"/>
                  </a:cubicBezTo>
                  <a:lnTo>
                    <a:pt x="1922" y="662"/>
                  </a:lnTo>
                  <a:cubicBezTo>
                    <a:pt x="1796" y="253"/>
                    <a:pt x="1418" y="1"/>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6" name="Google Shape;8846;p58"/>
            <p:cNvSpPr/>
            <p:nvPr/>
          </p:nvSpPr>
          <p:spPr>
            <a:xfrm>
              <a:off x="-735400" y="3261925"/>
              <a:ext cx="153625" cy="187875"/>
            </a:xfrm>
            <a:custGeom>
              <a:avLst/>
              <a:gdLst/>
              <a:ahLst/>
              <a:cxnLst/>
              <a:rect l="l" t="t" r="r" b="b"/>
              <a:pathLst>
                <a:path w="6145" h="7515" extrusionOk="0">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7" name="Google Shape;8847;p58"/>
            <p:cNvSpPr/>
            <p:nvPr/>
          </p:nvSpPr>
          <p:spPr>
            <a:xfrm>
              <a:off x="-804700" y="3226500"/>
              <a:ext cx="118175" cy="170925"/>
            </a:xfrm>
            <a:custGeom>
              <a:avLst/>
              <a:gdLst/>
              <a:ahLst/>
              <a:cxnLst/>
              <a:rect l="l" t="t" r="r" b="b"/>
              <a:pathLst>
                <a:path w="4727" h="6837" extrusionOk="0">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8" name="Google Shape;8848;p58"/>
            <p:cNvSpPr/>
            <p:nvPr/>
          </p:nvSpPr>
          <p:spPr>
            <a:xfrm>
              <a:off x="-630625" y="3226500"/>
              <a:ext cx="118150" cy="170950"/>
            </a:xfrm>
            <a:custGeom>
              <a:avLst/>
              <a:gdLst/>
              <a:ahLst/>
              <a:cxnLst/>
              <a:rect l="l" t="t" r="r" b="b"/>
              <a:pathLst>
                <a:path w="4726" h="6838" extrusionOk="0">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9" name="Google Shape;8849;p58"/>
          <p:cNvGrpSpPr/>
          <p:nvPr/>
        </p:nvGrpSpPr>
        <p:grpSpPr>
          <a:xfrm>
            <a:off x="3019809" y="1688647"/>
            <a:ext cx="420775" cy="420811"/>
            <a:chOff x="-5251625" y="3272950"/>
            <a:chExt cx="292225" cy="292250"/>
          </a:xfrm>
        </p:grpSpPr>
        <p:sp>
          <p:nvSpPr>
            <p:cNvPr id="8850" name="Google Shape;8850;p58"/>
            <p:cNvSpPr/>
            <p:nvPr/>
          </p:nvSpPr>
          <p:spPr>
            <a:xfrm>
              <a:off x="-5156325" y="3462775"/>
              <a:ext cx="33900" cy="33100"/>
            </a:xfrm>
            <a:custGeom>
              <a:avLst/>
              <a:gdLst/>
              <a:ahLst/>
              <a:cxnLst/>
              <a:rect l="l" t="t" r="r" b="b"/>
              <a:pathLst>
                <a:path w="1356" h="1324" extrusionOk="0">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1" name="Google Shape;8851;p58"/>
            <p:cNvSpPr/>
            <p:nvPr/>
          </p:nvSpPr>
          <p:spPr>
            <a:xfrm>
              <a:off x="-5251625" y="3272950"/>
              <a:ext cx="292225" cy="292250"/>
            </a:xfrm>
            <a:custGeom>
              <a:avLst/>
              <a:gdLst/>
              <a:ahLst/>
              <a:cxnLst/>
              <a:rect l="l" t="t" r="r" b="b"/>
              <a:pathLst>
                <a:path w="11689" h="11690" extrusionOk="0">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2" name="Google Shape;8852;p58"/>
            <p:cNvSpPr/>
            <p:nvPr/>
          </p:nvSpPr>
          <p:spPr>
            <a:xfrm>
              <a:off x="-5011400" y="3350150"/>
              <a:ext cx="33900" cy="33875"/>
            </a:xfrm>
            <a:custGeom>
              <a:avLst/>
              <a:gdLst/>
              <a:ahLst/>
              <a:cxnLst/>
              <a:rect l="l" t="t" r="r" b="b"/>
              <a:pathLst>
                <a:path w="1356" h="1355" extrusionOk="0">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3" name="Google Shape;8853;p58"/>
          <p:cNvGrpSpPr/>
          <p:nvPr/>
        </p:nvGrpSpPr>
        <p:grpSpPr>
          <a:xfrm>
            <a:off x="3016407" y="2204348"/>
            <a:ext cx="427578" cy="421351"/>
            <a:chOff x="-5254775" y="3631325"/>
            <a:chExt cx="296950" cy="292625"/>
          </a:xfrm>
        </p:grpSpPr>
        <p:sp>
          <p:nvSpPr>
            <p:cNvPr id="8854" name="Google Shape;8854;p58"/>
            <p:cNvSpPr/>
            <p:nvPr/>
          </p:nvSpPr>
          <p:spPr>
            <a:xfrm>
              <a:off x="-5246900" y="3766400"/>
              <a:ext cx="58300" cy="55150"/>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5" name="Google Shape;8855;p58"/>
            <p:cNvSpPr/>
            <p:nvPr/>
          </p:nvSpPr>
          <p:spPr>
            <a:xfrm>
              <a:off x="-5216175" y="3795550"/>
              <a:ext cx="58300" cy="55950"/>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6" name="Google Shape;8856;p58"/>
            <p:cNvSpPr/>
            <p:nvPr/>
          </p:nvSpPr>
          <p:spPr>
            <a:xfrm>
              <a:off x="-5185475" y="3826250"/>
              <a:ext cx="57525" cy="55750"/>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7" name="Google Shape;8857;p58"/>
            <p:cNvSpPr/>
            <p:nvPr/>
          </p:nvSpPr>
          <p:spPr>
            <a:xfrm>
              <a:off x="-5156325" y="3856375"/>
              <a:ext cx="58300" cy="55750"/>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8" name="Google Shape;8858;p58"/>
            <p:cNvSpPr/>
            <p:nvPr/>
          </p:nvSpPr>
          <p:spPr>
            <a:xfrm>
              <a:off x="-5105925" y="3886525"/>
              <a:ext cx="37050" cy="37425"/>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9" name="Google Shape;8859;p58"/>
            <p:cNvSpPr/>
            <p:nvPr/>
          </p:nvSpPr>
          <p:spPr>
            <a:xfrm>
              <a:off x="-5254775" y="3648050"/>
              <a:ext cx="278050" cy="24832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0" name="Google Shape;8860;p58"/>
            <p:cNvSpPr/>
            <p:nvPr/>
          </p:nvSpPr>
          <p:spPr>
            <a:xfrm>
              <a:off x="-5163425" y="3631325"/>
              <a:ext cx="205600" cy="150450"/>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61" name="Google Shape;8861;p58"/>
          <p:cNvGrpSpPr/>
          <p:nvPr/>
        </p:nvGrpSpPr>
        <p:grpSpPr>
          <a:xfrm>
            <a:off x="3032265" y="2756270"/>
            <a:ext cx="419659" cy="420775"/>
            <a:chOff x="-5251625" y="3991275"/>
            <a:chExt cx="291450" cy="292225"/>
          </a:xfrm>
        </p:grpSpPr>
        <p:sp>
          <p:nvSpPr>
            <p:cNvPr id="8862" name="Google Shape;8862;p58"/>
            <p:cNvSpPr/>
            <p:nvPr/>
          </p:nvSpPr>
          <p:spPr>
            <a:xfrm>
              <a:off x="-5179950" y="4198400"/>
              <a:ext cx="145725" cy="85100"/>
            </a:xfrm>
            <a:custGeom>
              <a:avLst/>
              <a:gdLst/>
              <a:ahLst/>
              <a:cxnLst/>
              <a:rect l="l" t="t" r="r" b="b"/>
              <a:pathLst>
                <a:path w="5829" h="3404" extrusionOk="0">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3" name="Google Shape;8863;p58"/>
            <p:cNvSpPr/>
            <p:nvPr/>
          </p:nvSpPr>
          <p:spPr>
            <a:xfrm>
              <a:off x="-5203575" y="4129100"/>
              <a:ext cx="196925" cy="51225"/>
            </a:xfrm>
            <a:custGeom>
              <a:avLst/>
              <a:gdLst/>
              <a:ahLst/>
              <a:cxnLst/>
              <a:rect l="l" t="t" r="r" b="b"/>
              <a:pathLst>
                <a:path w="7877" h="2049" extrusionOk="0">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4" name="Google Shape;8864;p58"/>
            <p:cNvSpPr/>
            <p:nvPr/>
          </p:nvSpPr>
          <p:spPr>
            <a:xfrm>
              <a:off x="-5251625" y="3991275"/>
              <a:ext cx="291450" cy="172500"/>
            </a:xfrm>
            <a:custGeom>
              <a:avLst/>
              <a:gdLst/>
              <a:ahLst/>
              <a:cxnLst/>
              <a:rect l="l" t="t" r="r" b="b"/>
              <a:pathLst>
                <a:path w="11658" h="6900" extrusionOk="0">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5" name="Google Shape;8865;p58"/>
            <p:cNvSpPr/>
            <p:nvPr/>
          </p:nvSpPr>
          <p:spPr>
            <a:xfrm>
              <a:off x="-5139775" y="4096025"/>
              <a:ext cx="65400" cy="17350"/>
            </a:xfrm>
            <a:custGeom>
              <a:avLst/>
              <a:gdLst/>
              <a:ahLst/>
              <a:cxnLst/>
              <a:rect l="l" t="t" r="r" b="b"/>
              <a:pathLst>
                <a:path w="2616" h="694" extrusionOk="0">
                  <a:moveTo>
                    <a:pt x="1008" y="0"/>
                  </a:moveTo>
                  <a:cubicBezTo>
                    <a:pt x="567" y="0"/>
                    <a:pt x="158" y="315"/>
                    <a:pt x="0" y="693"/>
                  </a:cubicBezTo>
                  <a:lnTo>
                    <a:pt x="2615" y="693"/>
                  </a:lnTo>
                  <a:cubicBezTo>
                    <a:pt x="2489" y="252"/>
                    <a:pt x="2111"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6" name="Google Shape;8866;p58"/>
            <p:cNvSpPr/>
            <p:nvPr/>
          </p:nvSpPr>
          <p:spPr>
            <a:xfrm>
              <a:off x="-5122450" y="4044825"/>
              <a:ext cx="33100" cy="33100"/>
            </a:xfrm>
            <a:custGeom>
              <a:avLst/>
              <a:gdLst/>
              <a:ahLst/>
              <a:cxnLst/>
              <a:rect l="l" t="t" r="r" b="b"/>
              <a:pathLst>
                <a:path w="1324" h="1324" extrusionOk="0">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67" name="Google Shape;8867;p58"/>
          <p:cNvGrpSpPr/>
          <p:nvPr/>
        </p:nvGrpSpPr>
        <p:grpSpPr>
          <a:xfrm>
            <a:off x="5772848" y="1689240"/>
            <a:ext cx="319874" cy="419623"/>
            <a:chOff x="-3365275" y="3253275"/>
            <a:chExt cx="222150" cy="291425"/>
          </a:xfrm>
        </p:grpSpPr>
        <p:sp>
          <p:nvSpPr>
            <p:cNvPr id="8868" name="Google Shape;8868;p58"/>
            <p:cNvSpPr/>
            <p:nvPr/>
          </p:nvSpPr>
          <p:spPr>
            <a:xfrm>
              <a:off x="-3365275" y="3253275"/>
              <a:ext cx="222150" cy="291425"/>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9" name="Google Shape;8869;p58"/>
            <p:cNvSpPr/>
            <p:nvPr/>
          </p:nvSpPr>
          <p:spPr>
            <a:xfrm>
              <a:off x="-3314075" y="34761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0" name="Google Shape;8870;p58"/>
          <p:cNvGrpSpPr/>
          <p:nvPr/>
        </p:nvGrpSpPr>
        <p:grpSpPr>
          <a:xfrm>
            <a:off x="5746786" y="2204058"/>
            <a:ext cx="371998" cy="421927"/>
            <a:chOff x="-3383375" y="3611625"/>
            <a:chExt cx="258350" cy="293025"/>
          </a:xfrm>
        </p:grpSpPr>
        <p:sp>
          <p:nvSpPr>
            <p:cNvPr id="8871" name="Google Shape;8871;p58"/>
            <p:cNvSpPr/>
            <p:nvPr/>
          </p:nvSpPr>
          <p:spPr>
            <a:xfrm>
              <a:off x="-3383375" y="3611625"/>
              <a:ext cx="258350" cy="85175"/>
            </a:xfrm>
            <a:custGeom>
              <a:avLst/>
              <a:gdLst/>
              <a:ahLst/>
              <a:cxnLst/>
              <a:rect l="l" t="t" r="r" b="b"/>
              <a:pathLst>
                <a:path w="10334" h="3407" extrusionOk="0">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2" name="Google Shape;8872;p58"/>
            <p:cNvSpPr/>
            <p:nvPr/>
          </p:nvSpPr>
          <p:spPr>
            <a:xfrm>
              <a:off x="-3362900" y="3716375"/>
              <a:ext cx="218200" cy="188275"/>
            </a:xfrm>
            <a:custGeom>
              <a:avLst/>
              <a:gdLst/>
              <a:ahLst/>
              <a:cxnLst/>
              <a:rect l="l" t="t" r="r" b="b"/>
              <a:pathLst>
                <a:path w="8728" h="7531" extrusionOk="0">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3" name="Google Shape;8873;p58"/>
          <p:cNvGrpSpPr/>
          <p:nvPr/>
        </p:nvGrpSpPr>
        <p:grpSpPr>
          <a:xfrm>
            <a:off x="5809135" y="2756826"/>
            <a:ext cx="271097" cy="419659"/>
            <a:chOff x="-3347950" y="3971575"/>
            <a:chExt cx="188275" cy="291450"/>
          </a:xfrm>
        </p:grpSpPr>
        <p:sp>
          <p:nvSpPr>
            <p:cNvPr id="8874" name="Google Shape;8874;p58"/>
            <p:cNvSpPr/>
            <p:nvPr/>
          </p:nvSpPr>
          <p:spPr>
            <a:xfrm>
              <a:off x="-3246325" y="4032225"/>
              <a:ext cx="29950" cy="42550"/>
            </a:xfrm>
            <a:custGeom>
              <a:avLst/>
              <a:gdLst/>
              <a:ahLst/>
              <a:cxnLst/>
              <a:rect l="l" t="t" r="r" b="b"/>
              <a:pathLst>
                <a:path w="1198" h="1702" extrusionOk="0">
                  <a:moveTo>
                    <a:pt x="347" y="0"/>
                  </a:moveTo>
                  <a:lnTo>
                    <a:pt x="0" y="536"/>
                  </a:lnTo>
                  <a:lnTo>
                    <a:pt x="599" y="1702"/>
                  </a:lnTo>
                  <a:lnTo>
                    <a:pt x="1197" y="1702"/>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5" name="Google Shape;8875;p58"/>
            <p:cNvSpPr/>
            <p:nvPr/>
          </p:nvSpPr>
          <p:spPr>
            <a:xfrm>
              <a:off x="-3291225" y="4034575"/>
              <a:ext cx="40975" cy="40200"/>
            </a:xfrm>
            <a:custGeom>
              <a:avLst/>
              <a:gdLst/>
              <a:ahLst/>
              <a:cxnLst/>
              <a:rect l="l" t="t" r="r" b="b"/>
              <a:pathLst>
                <a:path w="1639" h="1608" extrusionOk="0">
                  <a:moveTo>
                    <a:pt x="819" y="1"/>
                  </a:moveTo>
                  <a:lnTo>
                    <a:pt x="0" y="1608"/>
                  </a:lnTo>
                  <a:lnTo>
                    <a:pt x="1639" y="1608"/>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6" name="Google Shape;8876;p58"/>
            <p:cNvSpPr/>
            <p:nvPr/>
          </p:nvSpPr>
          <p:spPr>
            <a:xfrm>
              <a:off x="-3347950" y="3971575"/>
              <a:ext cx="188275" cy="291450"/>
            </a:xfrm>
            <a:custGeom>
              <a:avLst/>
              <a:gdLst/>
              <a:ahLst/>
              <a:cxnLst/>
              <a:rect l="l" t="t" r="r" b="b"/>
              <a:pathLst>
                <a:path w="7531" h="11658" extrusionOk="0">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7" name="Google Shape;8877;p58"/>
          <p:cNvGrpSpPr/>
          <p:nvPr/>
        </p:nvGrpSpPr>
        <p:grpSpPr>
          <a:xfrm>
            <a:off x="858994" y="3307061"/>
            <a:ext cx="371998" cy="421927"/>
            <a:chOff x="-1575775" y="3238300"/>
            <a:chExt cx="258350" cy="293025"/>
          </a:xfrm>
        </p:grpSpPr>
        <p:sp>
          <p:nvSpPr>
            <p:cNvPr id="8878" name="Google Shape;8878;p58"/>
            <p:cNvSpPr/>
            <p:nvPr/>
          </p:nvSpPr>
          <p:spPr>
            <a:xfrm>
              <a:off x="-1489150" y="3306825"/>
              <a:ext cx="85875" cy="33100"/>
            </a:xfrm>
            <a:custGeom>
              <a:avLst/>
              <a:gdLst/>
              <a:ahLst/>
              <a:cxnLst/>
              <a:rect l="l" t="t" r="r" b="b"/>
              <a:pathLst>
                <a:path w="3435" h="1324" extrusionOk="0">
                  <a:moveTo>
                    <a:pt x="1" y="0"/>
                  </a:moveTo>
                  <a:lnTo>
                    <a:pt x="1702" y="1324"/>
                  </a:ln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9" name="Google Shape;8879;p58"/>
            <p:cNvSpPr/>
            <p:nvPr/>
          </p:nvSpPr>
          <p:spPr>
            <a:xfrm>
              <a:off x="-1506475" y="3316275"/>
              <a:ext cx="46500" cy="67750"/>
            </a:xfrm>
            <a:custGeom>
              <a:avLst/>
              <a:gdLst/>
              <a:ahLst/>
              <a:cxnLst/>
              <a:rect l="l" t="t" r="r" b="b"/>
              <a:pathLst>
                <a:path w="1860" h="2710" extrusionOk="0">
                  <a:moveTo>
                    <a:pt x="1" y="1"/>
                  </a:moveTo>
                  <a:lnTo>
                    <a:pt x="1" y="2710"/>
                  </a:lnTo>
                  <a:lnTo>
                    <a:pt x="1859" y="1324"/>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0" name="Google Shape;8880;p58"/>
            <p:cNvSpPr/>
            <p:nvPr/>
          </p:nvSpPr>
          <p:spPr>
            <a:xfrm>
              <a:off x="-1575775" y="3238300"/>
              <a:ext cx="258350" cy="293025"/>
            </a:xfrm>
            <a:custGeom>
              <a:avLst/>
              <a:gdLst/>
              <a:ahLst/>
              <a:cxnLst/>
              <a:rect l="l" t="t" r="r" b="b"/>
              <a:pathLst>
                <a:path w="10334" h="11721" extrusionOk="0">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1" name="Google Shape;8881;p58"/>
            <p:cNvSpPr/>
            <p:nvPr/>
          </p:nvSpPr>
          <p:spPr>
            <a:xfrm>
              <a:off x="-1489150" y="3360375"/>
              <a:ext cx="85875" cy="32325"/>
            </a:xfrm>
            <a:custGeom>
              <a:avLst/>
              <a:gdLst/>
              <a:ahLst/>
              <a:cxnLst/>
              <a:rect l="l" t="t" r="r" b="b"/>
              <a:pathLst>
                <a:path w="3435" h="1293" extrusionOk="0">
                  <a:moveTo>
                    <a:pt x="1702" y="1"/>
                  </a:moveTo>
                  <a:lnTo>
                    <a:pt x="1" y="1293"/>
                  </a:lnTo>
                  <a:lnTo>
                    <a:pt x="3435" y="1293"/>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2" name="Google Shape;8882;p58"/>
            <p:cNvSpPr/>
            <p:nvPr/>
          </p:nvSpPr>
          <p:spPr>
            <a:xfrm>
              <a:off x="-1431650" y="3316275"/>
              <a:ext cx="44925" cy="67750"/>
            </a:xfrm>
            <a:custGeom>
              <a:avLst/>
              <a:gdLst/>
              <a:ahLst/>
              <a:cxnLst/>
              <a:rect l="l" t="t" r="r" b="b"/>
              <a:pathLst>
                <a:path w="1797" h="2710" extrusionOk="0">
                  <a:moveTo>
                    <a:pt x="1796" y="1"/>
                  </a:moveTo>
                  <a:lnTo>
                    <a:pt x="0" y="1324"/>
                  </a:lnTo>
                  <a:lnTo>
                    <a:pt x="1796" y="2710"/>
                  </a:ln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3" name="Google Shape;8883;p58"/>
          <p:cNvGrpSpPr/>
          <p:nvPr/>
        </p:nvGrpSpPr>
        <p:grpSpPr>
          <a:xfrm>
            <a:off x="2503892" y="3309051"/>
            <a:ext cx="423079" cy="424159"/>
            <a:chOff x="-1591550" y="3597475"/>
            <a:chExt cx="293825" cy="294575"/>
          </a:xfrm>
        </p:grpSpPr>
        <p:sp>
          <p:nvSpPr>
            <p:cNvPr id="8884" name="Google Shape;8884;p58"/>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5" name="Google Shape;8885;p58"/>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6" name="Google Shape;8886;p58"/>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7" name="Google Shape;8887;p58"/>
          <p:cNvGrpSpPr/>
          <p:nvPr/>
        </p:nvGrpSpPr>
        <p:grpSpPr>
          <a:xfrm>
            <a:off x="4153362" y="3318663"/>
            <a:ext cx="421927" cy="399248"/>
            <a:chOff x="-1592325" y="3957400"/>
            <a:chExt cx="293025" cy="277275"/>
          </a:xfrm>
        </p:grpSpPr>
        <p:sp>
          <p:nvSpPr>
            <p:cNvPr id="8888" name="Google Shape;8888;p58"/>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9" name="Google Shape;8889;p58"/>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0" name="Google Shape;8890;p58"/>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1" name="Google Shape;8891;p58"/>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2" name="Google Shape;8892;p58"/>
          <p:cNvGrpSpPr/>
          <p:nvPr/>
        </p:nvGrpSpPr>
        <p:grpSpPr>
          <a:xfrm>
            <a:off x="3640232" y="3310744"/>
            <a:ext cx="369730" cy="420775"/>
            <a:chOff x="-778700" y="3612425"/>
            <a:chExt cx="256775" cy="292225"/>
          </a:xfrm>
        </p:grpSpPr>
        <p:sp>
          <p:nvSpPr>
            <p:cNvPr id="8893" name="Google Shape;8893;p58"/>
            <p:cNvSpPr/>
            <p:nvPr/>
          </p:nvSpPr>
          <p:spPr>
            <a:xfrm>
              <a:off x="-692850" y="36990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4" name="Google Shape;8894;p58"/>
            <p:cNvSpPr/>
            <p:nvPr/>
          </p:nvSpPr>
          <p:spPr>
            <a:xfrm>
              <a:off x="-777925" y="3612425"/>
              <a:ext cx="204800" cy="34675"/>
            </a:xfrm>
            <a:custGeom>
              <a:avLst/>
              <a:gdLst/>
              <a:ahLst/>
              <a:cxnLst/>
              <a:rect l="l" t="t" r="r" b="b"/>
              <a:pathLst>
                <a:path w="8192" h="1387" extrusionOk="0">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5" name="Google Shape;8895;p58"/>
            <p:cNvSpPr/>
            <p:nvPr/>
          </p:nvSpPr>
          <p:spPr>
            <a:xfrm>
              <a:off x="-727525" y="3699050"/>
              <a:ext cx="17375" cy="17350"/>
            </a:xfrm>
            <a:custGeom>
              <a:avLst/>
              <a:gdLst/>
              <a:ahLst/>
              <a:cxnLst/>
              <a:rect l="l" t="t" r="r" b="b"/>
              <a:pathLst>
                <a:path w="695"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6" name="Google Shape;8896;p58"/>
            <p:cNvSpPr/>
            <p:nvPr/>
          </p:nvSpPr>
          <p:spPr>
            <a:xfrm>
              <a:off x="-778700" y="3664400"/>
              <a:ext cx="205575" cy="102425"/>
            </a:xfrm>
            <a:custGeom>
              <a:avLst/>
              <a:gdLst/>
              <a:ahLst/>
              <a:cxnLst/>
              <a:rect l="l" t="t" r="r" b="b"/>
              <a:pathLst>
                <a:path w="8223" h="4097" extrusionOk="0">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7" name="Google Shape;8897;p58"/>
            <p:cNvSpPr/>
            <p:nvPr/>
          </p:nvSpPr>
          <p:spPr>
            <a:xfrm>
              <a:off x="-659775" y="3835325"/>
              <a:ext cx="137850" cy="69325"/>
            </a:xfrm>
            <a:custGeom>
              <a:avLst/>
              <a:gdLst/>
              <a:ahLst/>
              <a:cxnLst/>
              <a:rect l="l" t="t" r="r" b="b"/>
              <a:pathLst>
                <a:path w="5514" h="2773" extrusionOk="0">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8" name="Google Shape;8898;p58"/>
            <p:cNvSpPr/>
            <p:nvPr/>
          </p:nvSpPr>
          <p:spPr>
            <a:xfrm>
              <a:off x="-658200" y="3669925"/>
              <a:ext cx="136275" cy="148875"/>
            </a:xfrm>
            <a:custGeom>
              <a:avLst/>
              <a:gdLst/>
              <a:ahLst/>
              <a:cxnLst/>
              <a:rect l="l" t="t" r="r" b="b"/>
              <a:pathLst>
                <a:path w="5451" h="5955" extrusionOk="0">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9" name="Google Shape;8899;p58"/>
          <p:cNvGrpSpPr/>
          <p:nvPr/>
        </p:nvGrpSpPr>
        <p:grpSpPr>
          <a:xfrm>
            <a:off x="6111733" y="3828305"/>
            <a:ext cx="340731" cy="387641"/>
            <a:chOff x="7728464" y="1561258"/>
            <a:chExt cx="349719" cy="397866"/>
          </a:xfrm>
        </p:grpSpPr>
        <p:sp>
          <p:nvSpPr>
            <p:cNvPr id="8900" name="Google Shape;8900;p58"/>
            <p:cNvSpPr/>
            <p:nvPr/>
          </p:nvSpPr>
          <p:spPr>
            <a:xfrm>
              <a:off x="7891642" y="1678585"/>
              <a:ext cx="23354" cy="23333"/>
            </a:xfrm>
            <a:custGeom>
              <a:avLst/>
              <a:gdLst/>
              <a:ahLst/>
              <a:cxnLst/>
              <a:rect l="l" t="t" r="r" b="b"/>
              <a:pathLst>
                <a:path w="1119" h="1118" extrusionOk="0">
                  <a:moveTo>
                    <a:pt x="0" y="1"/>
                  </a:moveTo>
                  <a:lnTo>
                    <a:pt x="0" y="1117"/>
                  </a:lnTo>
                  <a:lnTo>
                    <a:pt x="1118" y="1117"/>
                  </a:lnTo>
                  <a:lnTo>
                    <a:pt x="11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1" name="Google Shape;8901;p58"/>
            <p:cNvSpPr/>
            <p:nvPr/>
          </p:nvSpPr>
          <p:spPr>
            <a:xfrm>
              <a:off x="7728464" y="1561258"/>
              <a:ext cx="349719" cy="397866"/>
            </a:xfrm>
            <a:custGeom>
              <a:avLst/>
              <a:gdLst/>
              <a:ahLst/>
              <a:cxnLst/>
              <a:rect l="l" t="t" r="r" b="b"/>
              <a:pathLst>
                <a:path w="16757" h="19064" extrusionOk="0">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2" name="Google Shape;8902;p58"/>
          <p:cNvGrpSpPr/>
          <p:nvPr/>
        </p:nvGrpSpPr>
        <p:grpSpPr>
          <a:xfrm>
            <a:off x="4034702" y="3828305"/>
            <a:ext cx="387681" cy="387641"/>
            <a:chOff x="5611350" y="1561258"/>
            <a:chExt cx="397907" cy="397866"/>
          </a:xfrm>
        </p:grpSpPr>
        <p:sp>
          <p:nvSpPr>
            <p:cNvPr id="8903" name="Google Shape;8903;p58"/>
            <p:cNvSpPr/>
            <p:nvPr/>
          </p:nvSpPr>
          <p:spPr>
            <a:xfrm>
              <a:off x="5713589" y="1812337"/>
              <a:ext cx="38443" cy="39653"/>
            </a:xfrm>
            <a:custGeom>
              <a:avLst/>
              <a:gdLst/>
              <a:ahLst/>
              <a:cxnLst/>
              <a:rect l="l" t="t" r="r" b="b"/>
              <a:pathLst>
                <a:path w="1842" h="1900" extrusionOk="0">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4" name="Google Shape;8904;p58"/>
            <p:cNvSpPr/>
            <p:nvPr/>
          </p:nvSpPr>
          <p:spPr>
            <a:xfrm>
              <a:off x="5830124" y="1789047"/>
              <a:ext cx="38505" cy="39653"/>
            </a:xfrm>
            <a:custGeom>
              <a:avLst/>
              <a:gdLst/>
              <a:ahLst/>
              <a:cxnLst/>
              <a:rect l="l" t="t" r="r" b="b"/>
              <a:pathLst>
                <a:path w="1845" h="1900" extrusionOk="0">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5" name="Google Shape;8905;p58"/>
            <p:cNvSpPr/>
            <p:nvPr/>
          </p:nvSpPr>
          <p:spPr>
            <a:xfrm>
              <a:off x="5611350" y="1561258"/>
              <a:ext cx="397907" cy="397866"/>
            </a:xfrm>
            <a:custGeom>
              <a:avLst/>
              <a:gdLst/>
              <a:ahLst/>
              <a:cxnLst/>
              <a:rect l="l" t="t" r="r" b="b"/>
              <a:pathLst>
                <a:path w="19066" h="19064" extrusionOk="0">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6" name="Google Shape;8906;p58"/>
            <p:cNvSpPr/>
            <p:nvPr/>
          </p:nvSpPr>
          <p:spPr>
            <a:xfrm>
              <a:off x="5775341" y="1669507"/>
              <a:ext cx="93247" cy="41531"/>
            </a:xfrm>
            <a:custGeom>
              <a:avLst/>
              <a:gdLst/>
              <a:ahLst/>
              <a:cxnLst/>
              <a:rect l="l" t="t" r="r" b="b"/>
              <a:pathLst>
                <a:path w="4468" h="1990" extrusionOk="0">
                  <a:moveTo>
                    <a:pt x="4467" y="1"/>
                  </a:moveTo>
                  <a:lnTo>
                    <a:pt x="1" y="894"/>
                  </a:lnTo>
                  <a:lnTo>
                    <a:pt x="1" y="1989"/>
                  </a:lnTo>
                  <a:lnTo>
                    <a:pt x="4467" y="1096"/>
                  </a:lnTo>
                  <a:lnTo>
                    <a:pt x="4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7" name="Google Shape;8907;p58"/>
          <p:cNvGrpSpPr/>
          <p:nvPr/>
        </p:nvGrpSpPr>
        <p:grpSpPr>
          <a:xfrm>
            <a:off x="4553987" y="3925571"/>
            <a:ext cx="387610" cy="193109"/>
            <a:chOff x="6140660" y="1661097"/>
            <a:chExt cx="397835" cy="198202"/>
          </a:xfrm>
        </p:grpSpPr>
        <p:sp>
          <p:nvSpPr>
            <p:cNvPr id="8908" name="Google Shape;8908;p58"/>
            <p:cNvSpPr/>
            <p:nvPr/>
          </p:nvSpPr>
          <p:spPr>
            <a:xfrm>
              <a:off x="6281298" y="1707719"/>
              <a:ext cx="58290" cy="151579"/>
            </a:xfrm>
            <a:custGeom>
              <a:avLst/>
              <a:gdLst/>
              <a:ahLst/>
              <a:cxnLst/>
              <a:rect l="l" t="t" r="r" b="b"/>
              <a:pathLst>
                <a:path w="2793" h="7263" extrusionOk="0">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9" name="Google Shape;8909;p58"/>
            <p:cNvSpPr/>
            <p:nvPr/>
          </p:nvSpPr>
          <p:spPr>
            <a:xfrm>
              <a:off x="6480225" y="1742675"/>
              <a:ext cx="58269" cy="58332"/>
            </a:xfrm>
            <a:custGeom>
              <a:avLst/>
              <a:gdLst/>
              <a:ahLst/>
              <a:cxnLst/>
              <a:rect l="l" t="t" r="r" b="b"/>
              <a:pathLst>
                <a:path w="2792" h="2795" extrusionOk="0">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0" name="Google Shape;8910;p58"/>
            <p:cNvSpPr/>
            <p:nvPr/>
          </p:nvSpPr>
          <p:spPr>
            <a:xfrm>
              <a:off x="6352004" y="1661097"/>
              <a:ext cx="129206" cy="198202"/>
            </a:xfrm>
            <a:custGeom>
              <a:avLst/>
              <a:gdLst/>
              <a:ahLst/>
              <a:cxnLst/>
              <a:rect l="l" t="t" r="r" b="b"/>
              <a:pathLst>
                <a:path w="6191" h="9497" extrusionOk="0">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1" name="Google Shape;8911;p58"/>
            <p:cNvSpPr/>
            <p:nvPr/>
          </p:nvSpPr>
          <p:spPr>
            <a:xfrm>
              <a:off x="6140660" y="1661097"/>
              <a:ext cx="129185" cy="198202"/>
            </a:xfrm>
            <a:custGeom>
              <a:avLst/>
              <a:gdLst/>
              <a:ahLst/>
              <a:cxnLst/>
              <a:rect l="l" t="t" r="r" b="b"/>
              <a:pathLst>
                <a:path w="6190" h="9497" extrusionOk="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2" name="Google Shape;8912;p58"/>
          <p:cNvGrpSpPr/>
          <p:nvPr/>
        </p:nvGrpSpPr>
        <p:grpSpPr>
          <a:xfrm>
            <a:off x="5073202" y="3828305"/>
            <a:ext cx="387681" cy="387641"/>
            <a:chOff x="6669907" y="1561258"/>
            <a:chExt cx="397907" cy="397866"/>
          </a:xfrm>
        </p:grpSpPr>
        <p:sp>
          <p:nvSpPr>
            <p:cNvPr id="8913" name="Google Shape;8913;p58"/>
            <p:cNvSpPr/>
            <p:nvPr/>
          </p:nvSpPr>
          <p:spPr>
            <a:xfrm>
              <a:off x="6950454" y="1655253"/>
              <a:ext cx="23312" cy="23354"/>
            </a:xfrm>
            <a:custGeom>
              <a:avLst/>
              <a:gdLst/>
              <a:ahLst/>
              <a:cxnLst/>
              <a:rect l="l" t="t" r="r" b="b"/>
              <a:pathLst>
                <a:path w="1117" h="1119" extrusionOk="0">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4" name="Google Shape;8914;p58"/>
            <p:cNvSpPr/>
            <p:nvPr/>
          </p:nvSpPr>
          <p:spPr>
            <a:xfrm>
              <a:off x="6740633" y="1725228"/>
              <a:ext cx="36919" cy="39632"/>
            </a:xfrm>
            <a:custGeom>
              <a:avLst/>
              <a:gdLst/>
              <a:ahLst/>
              <a:cxnLst/>
              <a:rect l="l" t="t" r="r" b="b"/>
              <a:pathLst>
                <a:path w="1769" h="1899" extrusionOk="0">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5" name="Google Shape;8915;p58"/>
            <p:cNvSpPr/>
            <p:nvPr/>
          </p:nvSpPr>
          <p:spPr>
            <a:xfrm>
              <a:off x="6763944" y="1725228"/>
              <a:ext cx="209827" cy="139892"/>
            </a:xfrm>
            <a:custGeom>
              <a:avLst/>
              <a:gdLst/>
              <a:ahLst/>
              <a:cxnLst/>
              <a:rect l="l" t="t" r="r" b="b"/>
              <a:pathLst>
                <a:path w="10054" h="6703" extrusionOk="0">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6" name="Google Shape;8916;p58"/>
            <p:cNvSpPr/>
            <p:nvPr/>
          </p:nvSpPr>
          <p:spPr>
            <a:xfrm>
              <a:off x="6669907" y="1561258"/>
              <a:ext cx="397907" cy="397866"/>
            </a:xfrm>
            <a:custGeom>
              <a:avLst/>
              <a:gdLst/>
              <a:ahLst/>
              <a:cxnLst/>
              <a:rect l="l" t="t" r="r" b="b"/>
              <a:pathLst>
                <a:path w="19066" h="19064" extrusionOk="0">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7" name="Google Shape;8917;p58"/>
            <p:cNvSpPr/>
            <p:nvPr/>
          </p:nvSpPr>
          <p:spPr>
            <a:xfrm>
              <a:off x="6960158" y="1725228"/>
              <a:ext cx="36940" cy="39632"/>
            </a:xfrm>
            <a:custGeom>
              <a:avLst/>
              <a:gdLst/>
              <a:ahLst/>
              <a:cxnLst/>
              <a:rect l="l" t="t" r="r" b="b"/>
              <a:pathLst>
                <a:path w="1770" h="1899" extrusionOk="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8" name="Google Shape;8918;p58"/>
          <p:cNvGrpSpPr/>
          <p:nvPr/>
        </p:nvGrpSpPr>
        <p:grpSpPr>
          <a:xfrm>
            <a:off x="1958433" y="3885842"/>
            <a:ext cx="387681" cy="272572"/>
            <a:chOff x="3386036" y="1746339"/>
            <a:chExt cx="397907" cy="279762"/>
          </a:xfrm>
        </p:grpSpPr>
        <p:sp>
          <p:nvSpPr>
            <p:cNvPr id="8919" name="Google Shape;8919;p58"/>
            <p:cNvSpPr/>
            <p:nvPr/>
          </p:nvSpPr>
          <p:spPr>
            <a:xfrm>
              <a:off x="3561652" y="1848954"/>
              <a:ext cx="59646" cy="74506"/>
            </a:xfrm>
            <a:custGeom>
              <a:avLst/>
              <a:gdLst/>
              <a:ahLst/>
              <a:cxnLst/>
              <a:rect l="l" t="t" r="r" b="b"/>
              <a:pathLst>
                <a:path w="2858" h="3570" extrusionOk="0">
                  <a:moveTo>
                    <a:pt x="1" y="0"/>
                  </a:moveTo>
                  <a:lnTo>
                    <a:pt x="1" y="3570"/>
                  </a:lnTo>
                  <a:lnTo>
                    <a:pt x="2858" y="1785"/>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0" name="Google Shape;8920;p58"/>
            <p:cNvSpPr/>
            <p:nvPr/>
          </p:nvSpPr>
          <p:spPr>
            <a:xfrm>
              <a:off x="3386036" y="1746339"/>
              <a:ext cx="397907" cy="279762"/>
            </a:xfrm>
            <a:custGeom>
              <a:avLst/>
              <a:gdLst/>
              <a:ahLst/>
              <a:cxnLst/>
              <a:rect l="l" t="t" r="r" b="b"/>
              <a:pathLst>
                <a:path w="19066" h="13405" extrusionOk="0">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1" name="Google Shape;8921;p58"/>
          <p:cNvGrpSpPr/>
          <p:nvPr/>
        </p:nvGrpSpPr>
        <p:grpSpPr>
          <a:xfrm>
            <a:off x="2996130" y="3828288"/>
            <a:ext cx="387681" cy="387681"/>
            <a:chOff x="4417380" y="1687279"/>
            <a:chExt cx="397907" cy="397907"/>
          </a:xfrm>
        </p:grpSpPr>
        <p:sp>
          <p:nvSpPr>
            <p:cNvPr id="8922" name="Google Shape;8922;p58"/>
            <p:cNvSpPr/>
            <p:nvPr/>
          </p:nvSpPr>
          <p:spPr>
            <a:xfrm>
              <a:off x="4417380" y="1687279"/>
              <a:ext cx="397907" cy="397907"/>
            </a:xfrm>
            <a:custGeom>
              <a:avLst/>
              <a:gdLst/>
              <a:ahLst/>
              <a:cxnLst/>
              <a:rect l="l" t="t" r="r" b="b"/>
              <a:pathLst>
                <a:path w="19066" h="19066" extrusionOk="0">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3" name="Google Shape;8923;p58"/>
            <p:cNvSpPr/>
            <p:nvPr/>
          </p:nvSpPr>
          <p:spPr>
            <a:xfrm>
              <a:off x="4492363" y="1768878"/>
              <a:ext cx="248270" cy="234704"/>
            </a:xfrm>
            <a:custGeom>
              <a:avLst/>
              <a:gdLst/>
              <a:ahLst/>
              <a:cxnLst/>
              <a:rect l="l" t="t" r="r" b="b"/>
              <a:pathLst>
                <a:path w="11896" h="11246" extrusionOk="0">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4" name="Google Shape;8924;p58"/>
          <p:cNvGrpSpPr/>
          <p:nvPr/>
        </p:nvGrpSpPr>
        <p:grpSpPr>
          <a:xfrm>
            <a:off x="7942611" y="3308537"/>
            <a:ext cx="387661" cy="387661"/>
            <a:chOff x="2869999" y="1687279"/>
            <a:chExt cx="397887" cy="397887"/>
          </a:xfrm>
        </p:grpSpPr>
        <p:sp>
          <p:nvSpPr>
            <p:cNvPr id="8925" name="Google Shape;8925;p58"/>
            <p:cNvSpPr/>
            <p:nvPr/>
          </p:nvSpPr>
          <p:spPr>
            <a:xfrm>
              <a:off x="2994590" y="1833740"/>
              <a:ext cx="148657" cy="81685"/>
            </a:xfrm>
            <a:custGeom>
              <a:avLst/>
              <a:gdLst/>
              <a:ahLst/>
              <a:cxnLst/>
              <a:rect l="l" t="t" r="r" b="b"/>
              <a:pathLst>
                <a:path w="7123" h="3914" extrusionOk="0">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6" name="Google Shape;8926;p58"/>
            <p:cNvSpPr/>
            <p:nvPr/>
          </p:nvSpPr>
          <p:spPr>
            <a:xfrm>
              <a:off x="2869999" y="1687279"/>
              <a:ext cx="397887" cy="397887"/>
            </a:xfrm>
            <a:custGeom>
              <a:avLst/>
              <a:gdLst/>
              <a:ahLst/>
              <a:cxnLst/>
              <a:rect l="l" t="t" r="r" b="b"/>
              <a:pathLst>
                <a:path w="19065" h="19065" extrusionOk="0">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7" name="Google Shape;8927;p58"/>
          <p:cNvGrpSpPr/>
          <p:nvPr/>
        </p:nvGrpSpPr>
        <p:grpSpPr>
          <a:xfrm>
            <a:off x="2477718" y="3828664"/>
            <a:ext cx="386807" cy="386929"/>
            <a:chOff x="3902887" y="1687655"/>
            <a:chExt cx="397010" cy="397135"/>
          </a:xfrm>
        </p:grpSpPr>
        <p:sp>
          <p:nvSpPr>
            <p:cNvPr id="8928" name="Google Shape;8928;p58"/>
            <p:cNvSpPr/>
            <p:nvPr/>
          </p:nvSpPr>
          <p:spPr>
            <a:xfrm>
              <a:off x="4023345" y="1785845"/>
              <a:ext cx="156275" cy="200269"/>
            </a:xfrm>
            <a:custGeom>
              <a:avLst/>
              <a:gdLst/>
              <a:ahLst/>
              <a:cxnLst/>
              <a:rect l="l" t="t" r="r" b="b"/>
              <a:pathLst>
                <a:path w="7488" h="9596" extrusionOk="0">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9" name="Google Shape;8929;p58"/>
            <p:cNvSpPr/>
            <p:nvPr/>
          </p:nvSpPr>
          <p:spPr>
            <a:xfrm>
              <a:off x="3902887" y="1687655"/>
              <a:ext cx="397010" cy="397135"/>
            </a:xfrm>
            <a:custGeom>
              <a:avLst/>
              <a:gdLst/>
              <a:ahLst/>
              <a:cxnLst/>
              <a:rect l="l" t="t" r="r" b="b"/>
              <a:pathLst>
                <a:path w="19023" h="19029" extrusionOk="0">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0" name="Google Shape;8930;p58"/>
          <p:cNvGrpSpPr/>
          <p:nvPr/>
        </p:nvGrpSpPr>
        <p:grpSpPr>
          <a:xfrm>
            <a:off x="3515416" y="3828288"/>
            <a:ext cx="387681" cy="387681"/>
            <a:chOff x="4933458" y="1687279"/>
            <a:chExt cx="397907" cy="397907"/>
          </a:xfrm>
        </p:grpSpPr>
        <p:sp>
          <p:nvSpPr>
            <p:cNvPr id="8931" name="Google Shape;8931;p58"/>
            <p:cNvSpPr/>
            <p:nvPr/>
          </p:nvSpPr>
          <p:spPr>
            <a:xfrm>
              <a:off x="5071801" y="1766541"/>
              <a:ext cx="125867" cy="241215"/>
            </a:xfrm>
            <a:custGeom>
              <a:avLst/>
              <a:gdLst/>
              <a:ahLst/>
              <a:cxnLst/>
              <a:rect l="l" t="t" r="r" b="b"/>
              <a:pathLst>
                <a:path w="6031" h="11558" extrusionOk="0">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2" name="Google Shape;8932;p58"/>
            <p:cNvSpPr/>
            <p:nvPr/>
          </p:nvSpPr>
          <p:spPr>
            <a:xfrm>
              <a:off x="4933458" y="1687279"/>
              <a:ext cx="397907" cy="397907"/>
            </a:xfrm>
            <a:custGeom>
              <a:avLst/>
              <a:gdLst/>
              <a:ahLst/>
              <a:cxnLst/>
              <a:rect l="l" t="t" r="r" b="b"/>
              <a:pathLst>
                <a:path w="19066" h="19066" extrusionOk="0">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3" name="Google Shape;8933;p58"/>
          <p:cNvGrpSpPr/>
          <p:nvPr/>
        </p:nvGrpSpPr>
        <p:grpSpPr>
          <a:xfrm>
            <a:off x="6348367" y="3308537"/>
            <a:ext cx="387661" cy="387661"/>
            <a:chOff x="1379798" y="1723250"/>
            <a:chExt cx="397887" cy="397887"/>
          </a:xfrm>
        </p:grpSpPr>
        <p:sp>
          <p:nvSpPr>
            <p:cNvPr id="8934" name="Google Shape;8934;p58"/>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5" name="Google Shape;8935;p58"/>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6" name="Google Shape;8936;p58"/>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7" name="Google Shape;8937;p58"/>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8" name="Google Shape;8938;p58"/>
          <p:cNvGrpSpPr/>
          <p:nvPr/>
        </p:nvGrpSpPr>
        <p:grpSpPr>
          <a:xfrm>
            <a:off x="5286246" y="3308537"/>
            <a:ext cx="387681" cy="387661"/>
            <a:chOff x="266768" y="1721375"/>
            <a:chExt cx="397907" cy="397887"/>
          </a:xfrm>
        </p:grpSpPr>
        <p:sp>
          <p:nvSpPr>
            <p:cNvPr id="8939" name="Google Shape;8939;p58"/>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0" name="Google Shape;8940;p58"/>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41" name="Google Shape;8941;p58"/>
          <p:cNvGrpSpPr/>
          <p:nvPr/>
        </p:nvGrpSpPr>
        <p:grpSpPr>
          <a:xfrm>
            <a:off x="5817327" y="3308537"/>
            <a:ext cx="387641" cy="387661"/>
            <a:chOff x="864491" y="1723250"/>
            <a:chExt cx="397866" cy="397887"/>
          </a:xfrm>
        </p:grpSpPr>
        <p:sp>
          <p:nvSpPr>
            <p:cNvPr id="8942" name="Google Shape;8942;p58"/>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3" name="Google Shape;8943;p58"/>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4" name="Google Shape;8944;p58"/>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45" name="Google Shape;8945;p58"/>
          <p:cNvSpPr/>
          <p:nvPr/>
        </p:nvSpPr>
        <p:spPr>
          <a:xfrm>
            <a:off x="6879427" y="3343765"/>
            <a:ext cx="388846" cy="31714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46" name="Google Shape;8946;p58"/>
          <p:cNvGrpSpPr/>
          <p:nvPr/>
        </p:nvGrpSpPr>
        <p:grpSpPr>
          <a:xfrm>
            <a:off x="7411672" y="3308924"/>
            <a:ext cx="387539" cy="386888"/>
            <a:chOff x="2408992" y="1722875"/>
            <a:chExt cx="397761" cy="397093"/>
          </a:xfrm>
        </p:grpSpPr>
        <p:sp>
          <p:nvSpPr>
            <p:cNvPr id="8947" name="Google Shape;8947;p58"/>
            <p:cNvSpPr/>
            <p:nvPr/>
          </p:nvSpPr>
          <p:spPr>
            <a:xfrm>
              <a:off x="2492135" y="1827639"/>
              <a:ext cx="213667" cy="185326"/>
            </a:xfrm>
            <a:custGeom>
              <a:avLst/>
              <a:gdLst/>
              <a:ahLst/>
              <a:cxnLst/>
              <a:rect l="l" t="t" r="r" b="b"/>
              <a:pathLst>
                <a:path w="10238" h="8880" extrusionOk="0">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8" name="Google Shape;8948;p58"/>
            <p:cNvSpPr/>
            <p:nvPr/>
          </p:nvSpPr>
          <p:spPr>
            <a:xfrm>
              <a:off x="2408992" y="1722875"/>
              <a:ext cx="397761" cy="397093"/>
            </a:xfrm>
            <a:custGeom>
              <a:avLst/>
              <a:gdLst/>
              <a:ahLst/>
              <a:cxnLst/>
              <a:rect l="l" t="t" r="r" b="b"/>
              <a:pathLst>
                <a:path w="19059" h="19027" extrusionOk="0">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49" name="Google Shape;8949;p58"/>
          <p:cNvGrpSpPr/>
          <p:nvPr/>
        </p:nvGrpSpPr>
        <p:grpSpPr>
          <a:xfrm>
            <a:off x="6584077" y="3827044"/>
            <a:ext cx="395772" cy="395772"/>
            <a:chOff x="1190625" y="238125"/>
            <a:chExt cx="5235075" cy="5235075"/>
          </a:xfrm>
        </p:grpSpPr>
        <p:sp>
          <p:nvSpPr>
            <p:cNvPr id="8950" name="Google Shape;8950;p58"/>
            <p:cNvSpPr/>
            <p:nvPr/>
          </p:nvSpPr>
          <p:spPr>
            <a:xfrm>
              <a:off x="2315100" y="1168900"/>
              <a:ext cx="2952100" cy="3373700"/>
            </a:xfrm>
            <a:custGeom>
              <a:avLst/>
              <a:gdLst/>
              <a:ahLst/>
              <a:cxnLst/>
              <a:rect l="l" t="t" r="r" b="b"/>
              <a:pathLst>
                <a:path w="118084" h="134948" extrusionOk="0">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1" name="Google Shape;8951;p58"/>
            <p:cNvSpPr/>
            <p:nvPr/>
          </p:nvSpPr>
          <p:spPr>
            <a:xfrm>
              <a:off x="1190625" y="238125"/>
              <a:ext cx="5235075" cy="5235075"/>
            </a:xfrm>
            <a:custGeom>
              <a:avLst/>
              <a:gdLst/>
              <a:ahLst/>
              <a:cxnLst/>
              <a:rect l="l" t="t" r="r" b="b"/>
              <a:pathLst>
                <a:path w="209403" h="209403" extrusionOk="0">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2" name="Google Shape;8952;p58"/>
          <p:cNvGrpSpPr/>
          <p:nvPr/>
        </p:nvGrpSpPr>
        <p:grpSpPr>
          <a:xfrm>
            <a:off x="5592488" y="3828305"/>
            <a:ext cx="387641" cy="387641"/>
            <a:chOff x="7199196" y="1561258"/>
            <a:chExt cx="397866" cy="397866"/>
          </a:xfrm>
        </p:grpSpPr>
        <p:sp>
          <p:nvSpPr>
            <p:cNvPr id="8953" name="Google Shape;8953;p58"/>
            <p:cNvSpPr/>
            <p:nvPr/>
          </p:nvSpPr>
          <p:spPr>
            <a:xfrm>
              <a:off x="7316523" y="1655253"/>
              <a:ext cx="163203" cy="209869"/>
            </a:xfrm>
            <a:custGeom>
              <a:avLst/>
              <a:gdLst/>
              <a:ahLst/>
              <a:cxnLst/>
              <a:rect l="l" t="t" r="r" b="b"/>
              <a:pathLst>
                <a:path w="7820" h="10056" extrusionOk="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4" name="Google Shape;8954;p58"/>
            <p:cNvSpPr/>
            <p:nvPr/>
          </p:nvSpPr>
          <p:spPr>
            <a:xfrm>
              <a:off x="7199196" y="1561258"/>
              <a:ext cx="397866" cy="397866"/>
            </a:xfrm>
            <a:custGeom>
              <a:avLst/>
              <a:gdLst/>
              <a:ahLst/>
              <a:cxnLst/>
              <a:rect l="l" t="t" r="r" b="b"/>
              <a:pathLst>
                <a:path w="19064" h="19064" extrusionOk="0">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5" name="Google Shape;8955;p58"/>
            <p:cNvSpPr/>
            <p:nvPr/>
          </p:nvSpPr>
          <p:spPr>
            <a:xfrm>
              <a:off x="7363167" y="1701896"/>
              <a:ext cx="69935" cy="69977"/>
            </a:xfrm>
            <a:custGeom>
              <a:avLst/>
              <a:gdLst/>
              <a:ahLst/>
              <a:cxnLst/>
              <a:rect l="l" t="t" r="r" b="b"/>
              <a:pathLst>
                <a:path w="3351" h="3353" extrusionOk="0">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6" name="Google Shape;446;p29"/>
          <p:cNvSpPr/>
          <p:nvPr/>
        </p:nvSpPr>
        <p:spPr>
          <a:xfrm rot="10800000">
            <a:off x="5460473" y="1895599"/>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9"/>
          <p:cNvSpPr/>
          <p:nvPr/>
        </p:nvSpPr>
        <p:spPr>
          <a:xfrm rot="10800000">
            <a:off x="5452465" y="2578576"/>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9"/>
          <p:cNvSpPr txBox="1">
            <a:spLocks noGrp="1"/>
          </p:cNvSpPr>
          <p:nvPr>
            <p:ph type="ctrTitle" idx="4"/>
          </p:nvPr>
        </p:nvSpPr>
        <p:spPr>
          <a:xfrm>
            <a:off x="256200" y="637927"/>
            <a:ext cx="7833900" cy="606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sz="3200" dirty="0">
                <a:solidFill>
                  <a:srgbClr val="FFFFFF"/>
                </a:solidFill>
                <a:latin typeface="Share Tech" panose="00000500000000000000" pitchFamily="2" charset="0"/>
              </a:rPr>
              <a:t>Topologia Lógica</a:t>
            </a:r>
            <a:endParaRPr sz="3200" dirty="0">
              <a:solidFill>
                <a:srgbClr val="FFFFFF"/>
              </a:solidFill>
              <a:latin typeface="Share Tech" panose="00000500000000000000" pitchFamily="2" charset="0"/>
            </a:endParaRPr>
          </a:p>
        </p:txBody>
      </p:sp>
      <p:cxnSp>
        <p:nvCxnSpPr>
          <p:cNvPr id="458" name="Google Shape;458;p29"/>
          <p:cNvCxnSpPr>
            <a:cxnSpLocks/>
          </p:cNvCxnSpPr>
          <p:nvPr/>
        </p:nvCxnSpPr>
        <p:spPr>
          <a:xfrm>
            <a:off x="5160818" y="1195336"/>
            <a:ext cx="4062407" cy="0"/>
          </a:xfrm>
          <a:prstGeom prst="straightConnector1">
            <a:avLst/>
          </a:prstGeom>
          <a:noFill/>
          <a:ln w="9525" cap="flat" cmpd="sng">
            <a:solidFill>
              <a:schemeClr val="accent1"/>
            </a:solidFill>
            <a:prstDash val="solid"/>
            <a:round/>
            <a:headEnd type="none" w="med" len="med"/>
            <a:tailEnd type="none" w="med" len="med"/>
          </a:ln>
        </p:spPr>
      </p:cxnSp>
      <p:sp>
        <p:nvSpPr>
          <p:cNvPr id="459" name="Google Shape;459;p29"/>
          <p:cNvSpPr/>
          <p:nvPr/>
        </p:nvSpPr>
        <p:spPr>
          <a:xfrm>
            <a:off x="2634654" y="3249946"/>
            <a:ext cx="621066" cy="619705"/>
          </a:xfrm>
          <a:custGeom>
            <a:avLst/>
            <a:gdLst/>
            <a:ahLst/>
            <a:cxnLst/>
            <a:rect l="l" t="t" r="r" b="b"/>
            <a:pathLst>
              <a:path w="41529" h="41438" extrusionOk="0">
                <a:moveTo>
                  <a:pt x="3025" y="1"/>
                </a:moveTo>
                <a:lnTo>
                  <a:pt x="0" y="41438"/>
                </a:lnTo>
                <a:lnTo>
                  <a:pt x="41529" y="41438"/>
                </a:lnTo>
                <a:lnTo>
                  <a:pt x="38504" y="1"/>
                </a:lnTo>
                <a:close/>
              </a:path>
            </a:pathLst>
          </a:custGeom>
          <a:solidFill>
            <a:srgbClr val="1612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9"/>
          <p:cNvSpPr/>
          <p:nvPr/>
        </p:nvSpPr>
        <p:spPr>
          <a:xfrm>
            <a:off x="2492071" y="3754486"/>
            <a:ext cx="906228" cy="115168"/>
          </a:xfrm>
          <a:custGeom>
            <a:avLst/>
            <a:gdLst/>
            <a:ahLst/>
            <a:cxnLst/>
            <a:rect l="l" t="t" r="r" b="b"/>
            <a:pathLst>
              <a:path w="60597" h="7701" extrusionOk="0">
                <a:moveTo>
                  <a:pt x="0" y="0"/>
                </a:moveTo>
                <a:lnTo>
                  <a:pt x="0" y="7701"/>
                </a:lnTo>
                <a:lnTo>
                  <a:pt x="60597" y="7701"/>
                </a:lnTo>
                <a:lnTo>
                  <a:pt x="60597" y="0"/>
                </a:lnTo>
                <a:close/>
              </a:path>
            </a:pathLst>
          </a:custGeom>
          <a:solidFill>
            <a:srgbClr val="1612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9"/>
          <p:cNvSpPr/>
          <p:nvPr/>
        </p:nvSpPr>
        <p:spPr>
          <a:xfrm>
            <a:off x="1402108" y="1357975"/>
            <a:ext cx="3086129" cy="2093521"/>
          </a:xfrm>
          <a:custGeom>
            <a:avLst/>
            <a:gdLst/>
            <a:ahLst/>
            <a:cxnLst/>
            <a:rect l="l" t="t" r="r" b="b"/>
            <a:pathLst>
              <a:path w="206361" h="139988" extrusionOk="0">
                <a:moveTo>
                  <a:pt x="5501" y="0"/>
                </a:moveTo>
                <a:cubicBezTo>
                  <a:pt x="2476" y="0"/>
                  <a:pt x="1" y="2475"/>
                  <a:pt x="1" y="5500"/>
                </a:cubicBezTo>
                <a:lnTo>
                  <a:pt x="1" y="134487"/>
                </a:lnTo>
                <a:cubicBezTo>
                  <a:pt x="1" y="137512"/>
                  <a:pt x="2476" y="139987"/>
                  <a:pt x="5501" y="139987"/>
                </a:cubicBezTo>
                <a:lnTo>
                  <a:pt x="200860" y="139987"/>
                </a:lnTo>
                <a:cubicBezTo>
                  <a:pt x="203885" y="139987"/>
                  <a:pt x="206360" y="137512"/>
                  <a:pt x="206360" y="134487"/>
                </a:cubicBezTo>
                <a:lnTo>
                  <a:pt x="206360" y="5500"/>
                </a:lnTo>
                <a:cubicBezTo>
                  <a:pt x="206360" y="2475"/>
                  <a:pt x="203885" y="0"/>
                  <a:pt x="2008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9"/>
          <p:cNvSpPr/>
          <p:nvPr/>
        </p:nvSpPr>
        <p:spPr>
          <a:xfrm>
            <a:off x="1483001" y="1440228"/>
            <a:ext cx="2924346" cy="1643839"/>
          </a:xfrm>
          <a:custGeom>
            <a:avLst/>
            <a:gdLst/>
            <a:ahLst/>
            <a:cxnLst/>
            <a:rect l="l" t="t" r="r" b="b"/>
            <a:pathLst>
              <a:path w="195543" h="109919" extrusionOk="0">
                <a:moveTo>
                  <a:pt x="0" y="0"/>
                </a:moveTo>
                <a:lnTo>
                  <a:pt x="0" y="109918"/>
                </a:lnTo>
                <a:lnTo>
                  <a:pt x="195543" y="109918"/>
                </a:lnTo>
                <a:lnTo>
                  <a:pt x="195543"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29"/>
          <p:cNvSpPr/>
          <p:nvPr/>
        </p:nvSpPr>
        <p:spPr>
          <a:xfrm>
            <a:off x="1402108" y="3173181"/>
            <a:ext cx="3086129" cy="278328"/>
          </a:xfrm>
          <a:custGeom>
            <a:avLst/>
            <a:gdLst/>
            <a:ahLst/>
            <a:cxnLst/>
            <a:rect l="l" t="t" r="r" b="b"/>
            <a:pathLst>
              <a:path w="206361" h="18611" extrusionOk="0">
                <a:moveTo>
                  <a:pt x="1" y="0"/>
                </a:moveTo>
                <a:lnTo>
                  <a:pt x="1" y="13110"/>
                </a:lnTo>
                <a:cubicBezTo>
                  <a:pt x="1" y="16135"/>
                  <a:pt x="2476" y="18610"/>
                  <a:pt x="5501" y="18610"/>
                </a:cubicBezTo>
                <a:lnTo>
                  <a:pt x="200860" y="18610"/>
                </a:lnTo>
                <a:cubicBezTo>
                  <a:pt x="203885" y="18610"/>
                  <a:pt x="206360" y="16135"/>
                  <a:pt x="206360" y="13110"/>
                </a:cubicBezTo>
                <a:lnTo>
                  <a:pt x="206360"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29"/>
          <p:cNvSpPr/>
          <p:nvPr/>
        </p:nvSpPr>
        <p:spPr>
          <a:xfrm>
            <a:off x="1483001" y="1440228"/>
            <a:ext cx="2924346" cy="120657"/>
          </a:xfrm>
          <a:custGeom>
            <a:avLst/>
            <a:gdLst/>
            <a:ahLst/>
            <a:cxnLst/>
            <a:rect l="l" t="t" r="r" b="b"/>
            <a:pathLst>
              <a:path w="195543" h="8068" extrusionOk="0">
                <a:moveTo>
                  <a:pt x="0" y="0"/>
                </a:moveTo>
                <a:lnTo>
                  <a:pt x="0" y="8068"/>
                </a:lnTo>
                <a:lnTo>
                  <a:pt x="195543" y="8068"/>
                </a:lnTo>
                <a:lnTo>
                  <a:pt x="195543"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29"/>
          <p:cNvSpPr/>
          <p:nvPr/>
        </p:nvSpPr>
        <p:spPr>
          <a:xfrm>
            <a:off x="1483001" y="1560871"/>
            <a:ext cx="2924346" cy="119296"/>
          </a:xfrm>
          <a:custGeom>
            <a:avLst/>
            <a:gdLst/>
            <a:ahLst/>
            <a:cxnLst/>
            <a:rect l="l" t="t" r="r" b="b"/>
            <a:pathLst>
              <a:path w="195543" h="7977" extrusionOk="0">
                <a:moveTo>
                  <a:pt x="0" y="1"/>
                </a:moveTo>
                <a:lnTo>
                  <a:pt x="0" y="7977"/>
                </a:lnTo>
                <a:lnTo>
                  <a:pt x="195543" y="7977"/>
                </a:lnTo>
                <a:lnTo>
                  <a:pt x="19554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29"/>
          <p:cNvSpPr/>
          <p:nvPr/>
        </p:nvSpPr>
        <p:spPr>
          <a:xfrm>
            <a:off x="3858959" y="1560871"/>
            <a:ext cx="548415" cy="119296"/>
          </a:xfrm>
          <a:custGeom>
            <a:avLst/>
            <a:gdLst/>
            <a:ahLst/>
            <a:cxnLst/>
            <a:rect l="l" t="t" r="r" b="b"/>
            <a:pathLst>
              <a:path w="36671" h="7977" extrusionOk="0">
                <a:moveTo>
                  <a:pt x="1" y="1"/>
                </a:moveTo>
                <a:lnTo>
                  <a:pt x="1" y="7977"/>
                </a:lnTo>
                <a:lnTo>
                  <a:pt x="36671" y="7977"/>
                </a:lnTo>
                <a:lnTo>
                  <a:pt x="36671"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9"/>
          <p:cNvSpPr/>
          <p:nvPr/>
        </p:nvSpPr>
        <p:spPr>
          <a:xfrm>
            <a:off x="3453135" y="1560871"/>
            <a:ext cx="407210" cy="119296"/>
          </a:xfrm>
          <a:custGeom>
            <a:avLst/>
            <a:gdLst/>
            <a:ahLst/>
            <a:cxnLst/>
            <a:rect l="l" t="t" r="r" b="b"/>
            <a:pathLst>
              <a:path w="27229" h="7977" extrusionOk="0">
                <a:moveTo>
                  <a:pt x="1" y="1"/>
                </a:moveTo>
                <a:lnTo>
                  <a:pt x="1" y="7977"/>
                </a:lnTo>
                <a:lnTo>
                  <a:pt x="27228" y="7977"/>
                </a:lnTo>
                <a:lnTo>
                  <a:pt x="2722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9"/>
          <p:cNvSpPr/>
          <p:nvPr/>
        </p:nvSpPr>
        <p:spPr>
          <a:xfrm>
            <a:off x="3056913" y="1784345"/>
            <a:ext cx="1257222" cy="316717"/>
          </a:xfrm>
          <a:custGeom>
            <a:avLst/>
            <a:gdLst/>
            <a:ahLst/>
            <a:cxnLst/>
            <a:rect l="l" t="t" r="r" b="b"/>
            <a:pathLst>
              <a:path w="84067" h="21178" extrusionOk="0">
                <a:moveTo>
                  <a:pt x="1" y="1"/>
                </a:moveTo>
                <a:lnTo>
                  <a:pt x="1" y="21178"/>
                </a:lnTo>
                <a:lnTo>
                  <a:pt x="84067" y="21178"/>
                </a:lnTo>
                <a:lnTo>
                  <a:pt x="840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9"/>
          <p:cNvSpPr/>
          <p:nvPr/>
        </p:nvSpPr>
        <p:spPr>
          <a:xfrm>
            <a:off x="3056913" y="2190167"/>
            <a:ext cx="963835" cy="67193"/>
          </a:xfrm>
          <a:custGeom>
            <a:avLst/>
            <a:gdLst/>
            <a:ahLst/>
            <a:cxnLst/>
            <a:rect l="l" t="t" r="r" b="b"/>
            <a:pathLst>
              <a:path w="64449" h="4493" extrusionOk="0">
                <a:moveTo>
                  <a:pt x="1" y="0"/>
                </a:moveTo>
                <a:lnTo>
                  <a:pt x="1" y="4493"/>
                </a:lnTo>
                <a:lnTo>
                  <a:pt x="64448" y="4493"/>
                </a:lnTo>
                <a:lnTo>
                  <a:pt x="644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29"/>
          <p:cNvSpPr/>
          <p:nvPr/>
        </p:nvSpPr>
        <p:spPr>
          <a:xfrm>
            <a:off x="3056913" y="2336861"/>
            <a:ext cx="1257222" cy="67193"/>
          </a:xfrm>
          <a:custGeom>
            <a:avLst/>
            <a:gdLst/>
            <a:ahLst/>
            <a:cxnLst/>
            <a:rect l="l" t="t" r="r" b="b"/>
            <a:pathLst>
              <a:path w="84067" h="4493" extrusionOk="0">
                <a:moveTo>
                  <a:pt x="1" y="1"/>
                </a:moveTo>
                <a:lnTo>
                  <a:pt x="1" y="4493"/>
                </a:lnTo>
                <a:lnTo>
                  <a:pt x="84067" y="4493"/>
                </a:lnTo>
                <a:lnTo>
                  <a:pt x="840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29"/>
          <p:cNvSpPr/>
          <p:nvPr/>
        </p:nvSpPr>
        <p:spPr>
          <a:xfrm>
            <a:off x="3056913" y="2483556"/>
            <a:ext cx="1257222" cy="67193"/>
          </a:xfrm>
          <a:custGeom>
            <a:avLst/>
            <a:gdLst/>
            <a:ahLst/>
            <a:cxnLst/>
            <a:rect l="l" t="t" r="r" b="b"/>
            <a:pathLst>
              <a:path w="84067" h="4493" extrusionOk="0">
                <a:moveTo>
                  <a:pt x="1" y="1"/>
                </a:moveTo>
                <a:lnTo>
                  <a:pt x="1" y="4493"/>
                </a:lnTo>
                <a:lnTo>
                  <a:pt x="84067" y="4493"/>
                </a:lnTo>
                <a:lnTo>
                  <a:pt x="840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29"/>
          <p:cNvSpPr/>
          <p:nvPr/>
        </p:nvSpPr>
        <p:spPr>
          <a:xfrm>
            <a:off x="3056913" y="2630251"/>
            <a:ext cx="1257222" cy="67208"/>
          </a:xfrm>
          <a:custGeom>
            <a:avLst/>
            <a:gdLst/>
            <a:ahLst/>
            <a:cxnLst/>
            <a:rect l="l" t="t" r="r" b="b"/>
            <a:pathLst>
              <a:path w="84067" h="4494" extrusionOk="0">
                <a:moveTo>
                  <a:pt x="1" y="1"/>
                </a:moveTo>
                <a:lnTo>
                  <a:pt x="1" y="4493"/>
                </a:lnTo>
                <a:lnTo>
                  <a:pt x="84067" y="4493"/>
                </a:lnTo>
                <a:lnTo>
                  <a:pt x="840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9"/>
          <p:cNvSpPr/>
          <p:nvPr/>
        </p:nvSpPr>
        <p:spPr>
          <a:xfrm>
            <a:off x="3056913" y="2776960"/>
            <a:ext cx="699236" cy="67193"/>
          </a:xfrm>
          <a:custGeom>
            <a:avLst/>
            <a:gdLst/>
            <a:ahLst/>
            <a:cxnLst/>
            <a:rect l="l" t="t" r="r" b="b"/>
            <a:pathLst>
              <a:path w="46756" h="4493" extrusionOk="0">
                <a:moveTo>
                  <a:pt x="1" y="0"/>
                </a:moveTo>
                <a:lnTo>
                  <a:pt x="1" y="4492"/>
                </a:lnTo>
                <a:lnTo>
                  <a:pt x="46755" y="4492"/>
                </a:lnTo>
                <a:lnTo>
                  <a:pt x="467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9"/>
          <p:cNvSpPr/>
          <p:nvPr/>
        </p:nvSpPr>
        <p:spPr>
          <a:xfrm>
            <a:off x="3839771" y="2785186"/>
            <a:ext cx="124770" cy="117920"/>
          </a:xfrm>
          <a:custGeom>
            <a:avLst/>
            <a:gdLst/>
            <a:ahLst/>
            <a:cxnLst/>
            <a:rect l="l" t="t" r="r" b="b"/>
            <a:pathLst>
              <a:path w="8343" h="7885" extrusionOk="0">
                <a:moveTo>
                  <a:pt x="4217" y="0"/>
                </a:moveTo>
                <a:lnTo>
                  <a:pt x="2934" y="2567"/>
                </a:lnTo>
                <a:lnTo>
                  <a:pt x="0" y="3025"/>
                </a:lnTo>
                <a:lnTo>
                  <a:pt x="2109" y="5042"/>
                </a:lnTo>
                <a:lnTo>
                  <a:pt x="1650" y="7884"/>
                </a:lnTo>
                <a:lnTo>
                  <a:pt x="4217" y="6509"/>
                </a:lnTo>
                <a:lnTo>
                  <a:pt x="6692" y="7884"/>
                </a:lnTo>
                <a:lnTo>
                  <a:pt x="6234" y="5042"/>
                </a:lnTo>
                <a:lnTo>
                  <a:pt x="8343" y="3025"/>
                </a:lnTo>
                <a:lnTo>
                  <a:pt x="5501" y="2567"/>
                </a:lnTo>
                <a:lnTo>
                  <a:pt x="42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9"/>
          <p:cNvSpPr/>
          <p:nvPr/>
        </p:nvSpPr>
        <p:spPr>
          <a:xfrm>
            <a:off x="4002917" y="2785186"/>
            <a:ext cx="123409" cy="117920"/>
          </a:xfrm>
          <a:custGeom>
            <a:avLst/>
            <a:gdLst/>
            <a:ahLst/>
            <a:cxnLst/>
            <a:rect l="l" t="t" r="r" b="b"/>
            <a:pathLst>
              <a:path w="8252" h="7885" extrusionOk="0">
                <a:moveTo>
                  <a:pt x="4126" y="0"/>
                </a:moveTo>
                <a:lnTo>
                  <a:pt x="2842" y="2567"/>
                </a:lnTo>
                <a:lnTo>
                  <a:pt x="1" y="3025"/>
                </a:lnTo>
                <a:lnTo>
                  <a:pt x="2109" y="5042"/>
                </a:lnTo>
                <a:lnTo>
                  <a:pt x="1559" y="7884"/>
                </a:lnTo>
                <a:lnTo>
                  <a:pt x="1559" y="7884"/>
                </a:lnTo>
                <a:lnTo>
                  <a:pt x="4126" y="6509"/>
                </a:lnTo>
                <a:lnTo>
                  <a:pt x="6693" y="7884"/>
                </a:lnTo>
                <a:lnTo>
                  <a:pt x="6234" y="5042"/>
                </a:lnTo>
                <a:lnTo>
                  <a:pt x="8251" y="3025"/>
                </a:lnTo>
                <a:lnTo>
                  <a:pt x="5409" y="2567"/>
                </a:lnTo>
                <a:lnTo>
                  <a:pt x="412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9"/>
          <p:cNvSpPr/>
          <p:nvPr/>
        </p:nvSpPr>
        <p:spPr>
          <a:xfrm>
            <a:off x="4166063" y="2785186"/>
            <a:ext cx="123409" cy="117920"/>
          </a:xfrm>
          <a:custGeom>
            <a:avLst/>
            <a:gdLst/>
            <a:ahLst/>
            <a:cxnLst/>
            <a:rect l="l" t="t" r="r" b="b"/>
            <a:pathLst>
              <a:path w="8252" h="7885" extrusionOk="0">
                <a:moveTo>
                  <a:pt x="4126" y="0"/>
                </a:moveTo>
                <a:lnTo>
                  <a:pt x="2843" y="2567"/>
                </a:lnTo>
                <a:lnTo>
                  <a:pt x="1" y="3025"/>
                </a:lnTo>
                <a:lnTo>
                  <a:pt x="2018" y="5042"/>
                </a:lnTo>
                <a:lnTo>
                  <a:pt x="1559" y="7884"/>
                </a:lnTo>
                <a:lnTo>
                  <a:pt x="4126" y="6509"/>
                </a:lnTo>
                <a:lnTo>
                  <a:pt x="6693" y="7884"/>
                </a:lnTo>
                <a:lnTo>
                  <a:pt x="6143" y="5042"/>
                </a:lnTo>
                <a:lnTo>
                  <a:pt x="8252" y="3025"/>
                </a:lnTo>
                <a:lnTo>
                  <a:pt x="5410" y="2567"/>
                </a:lnTo>
                <a:lnTo>
                  <a:pt x="412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29"/>
          <p:cNvSpPr/>
          <p:nvPr/>
        </p:nvSpPr>
        <p:spPr>
          <a:xfrm>
            <a:off x="3960415" y="1473129"/>
            <a:ext cx="65817" cy="55498"/>
          </a:xfrm>
          <a:custGeom>
            <a:avLst/>
            <a:gdLst/>
            <a:ahLst/>
            <a:cxnLst/>
            <a:rect l="l" t="t" r="r" b="b"/>
            <a:pathLst>
              <a:path w="4401" h="3711" extrusionOk="0">
                <a:moveTo>
                  <a:pt x="2567" y="1"/>
                </a:moveTo>
                <a:cubicBezTo>
                  <a:pt x="917" y="1"/>
                  <a:pt x="1" y="2018"/>
                  <a:pt x="1192" y="3209"/>
                </a:cubicBezTo>
                <a:cubicBezTo>
                  <a:pt x="1566" y="3555"/>
                  <a:pt x="2022" y="3710"/>
                  <a:pt x="2470" y="3710"/>
                </a:cubicBezTo>
                <a:cubicBezTo>
                  <a:pt x="3451" y="3710"/>
                  <a:pt x="4401" y="2966"/>
                  <a:pt x="4401" y="1834"/>
                </a:cubicBezTo>
                <a:cubicBezTo>
                  <a:pt x="4401" y="826"/>
                  <a:pt x="3576" y="1"/>
                  <a:pt x="25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29"/>
          <p:cNvSpPr/>
          <p:nvPr/>
        </p:nvSpPr>
        <p:spPr>
          <a:xfrm>
            <a:off x="4082434" y="1473129"/>
            <a:ext cx="64456" cy="55498"/>
          </a:xfrm>
          <a:custGeom>
            <a:avLst/>
            <a:gdLst/>
            <a:ahLst/>
            <a:cxnLst/>
            <a:rect l="l" t="t" r="r" b="b"/>
            <a:pathLst>
              <a:path w="4310" h="3711" extrusionOk="0">
                <a:moveTo>
                  <a:pt x="2476" y="1"/>
                </a:moveTo>
                <a:cubicBezTo>
                  <a:pt x="826" y="1"/>
                  <a:pt x="1" y="2018"/>
                  <a:pt x="1192" y="3209"/>
                </a:cubicBezTo>
                <a:cubicBezTo>
                  <a:pt x="1566" y="3555"/>
                  <a:pt x="2013" y="3710"/>
                  <a:pt x="2449" y="3710"/>
                </a:cubicBezTo>
                <a:cubicBezTo>
                  <a:pt x="3403" y="3710"/>
                  <a:pt x="4309" y="2966"/>
                  <a:pt x="4309" y="1834"/>
                </a:cubicBezTo>
                <a:cubicBezTo>
                  <a:pt x="4309" y="826"/>
                  <a:pt x="3484" y="1"/>
                  <a:pt x="24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9"/>
          <p:cNvSpPr/>
          <p:nvPr/>
        </p:nvSpPr>
        <p:spPr>
          <a:xfrm>
            <a:off x="4204453" y="1473129"/>
            <a:ext cx="64456" cy="55498"/>
          </a:xfrm>
          <a:custGeom>
            <a:avLst/>
            <a:gdLst/>
            <a:ahLst/>
            <a:cxnLst/>
            <a:rect l="l" t="t" r="r" b="b"/>
            <a:pathLst>
              <a:path w="4310" h="3711" extrusionOk="0">
                <a:moveTo>
                  <a:pt x="2476" y="1"/>
                </a:moveTo>
                <a:cubicBezTo>
                  <a:pt x="826" y="1"/>
                  <a:pt x="1" y="2018"/>
                  <a:pt x="1101" y="3209"/>
                </a:cubicBezTo>
                <a:cubicBezTo>
                  <a:pt x="1475" y="3555"/>
                  <a:pt x="1930" y="3710"/>
                  <a:pt x="2379" y="3710"/>
                </a:cubicBezTo>
                <a:cubicBezTo>
                  <a:pt x="3360" y="3710"/>
                  <a:pt x="4309" y="2966"/>
                  <a:pt x="4309" y="1834"/>
                </a:cubicBezTo>
                <a:cubicBezTo>
                  <a:pt x="4309" y="826"/>
                  <a:pt x="3484" y="1"/>
                  <a:pt x="24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9"/>
          <p:cNvSpPr/>
          <p:nvPr/>
        </p:nvSpPr>
        <p:spPr>
          <a:xfrm>
            <a:off x="1578968" y="1784345"/>
            <a:ext cx="471636" cy="473012"/>
          </a:xfrm>
          <a:custGeom>
            <a:avLst/>
            <a:gdLst/>
            <a:ahLst/>
            <a:cxnLst/>
            <a:rect l="l" t="t" r="r" b="b"/>
            <a:pathLst>
              <a:path w="31537" h="31629" extrusionOk="0">
                <a:moveTo>
                  <a:pt x="1" y="1"/>
                </a:moveTo>
                <a:lnTo>
                  <a:pt x="1" y="31629"/>
                </a:lnTo>
                <a:lnTo>
                  <a:pt x="31537" y="31629"/>
                </a:lnTo>
                <a:lnTo>
                  <a:pt x="3153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9"/>
          <p:cNvSpPr/>
          <p:nvPr/>
        </p:nvSpPr>
        <p:spPr>
          <a:xfrm>
            <a:off x="1578968" y="2347839"/>
            <a:ext cx="471636" cy="135732"/>
          </a:xfrm>
          <a:custGeom>
            <a:avLst/>
            <a:gdLst/>
            <a:ahLst/>
            <a:cxnLst/>
            <a:rect l="l" t="t" r="r" b="b"/>
            <a:pathLst>
              <a:path w="31537" h="9076" extrusionOk="0">
                <a:moveTo>
                  <a:pt x="1" y="0"/>
                </a:moveTo>
                <a:lnTo>
                  <a:pt x="1" y="9076"/>
                </a:lnTo>
                <a:lnTo>
                  <a:pt x="31537" y="9076"/>
                </a:lnTo>
                <a:lnTo>
                  <a:pt x="3153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9"/>
          <p:cNvSpPr/>
          <p:nvPr/>
        </p:nvSpPr>
        <p:spPr>
          <a:xfrm>
            <a:off x="1578968" y="2550735"/>
            <a:ext cx="471636" cy="50742"/>
          </a:xfrm>
          <a:custGeom>
            <a:avLst/>
            <a:gdLst/>
            <a:ahLst/>
            <a:cxnLst/>
            <a:rect l="l" t="t" r="r" b="b"/>
            <a:pathLst>
              <a:path w="31537" h="3393" extrusionOk="0">
                <a:moveTo>
                  <a:pt x="1" y="1"/>
                </a:moveTo>
                <a:lnTo>
                  <a:pt x="1" y="3393"/>
                </a:lnTo>
                <a:lnTo>
                  <a:pt x="31537" y="3393"/>
                </a:lnTo>
                <a:lnTo>
                  <a:pt x="31537"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9"/>
          <p:cNvSpPr/>
          <p:nvPr/>
        </p:nvSpPr>
        <p:spPr>
          <a:xfrm>
            <a:off x="1578968" y="2663167"/>
            <a:ext cx="471636" cy="50742"/>
          </a:xfrm>
          <a:custGeom>
            <a:avLst/>
            <a:gdLst/>
            <a:ahLst/>
            <a:cxnLst/>
            <a:rect l="l" t="t" r="r" b="b"/>
            <a:pathLst>
              <a:path w="31537" h="3393" extrusionOk="0">
                <a:moveTo>
                  <a:pt x="1" y="0"/>
                </a:moveTo>
                <a:lnTo>
                  <a:pt x="1" y="3392"/>
                </a:lnTo>
                <a:lnTo>
                  <a:pt x="31537" y="3392"/>
                </a:lnTo>
                <a:lnTo>
                  <a:pt x="31537"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9"/>
          <p:cNvSpPr/>
          <p:nvPr/>
        </p:nvSpPr>
        <p:spPr>
          <a:xfrm>
            <a:off x="1578968" y="2776960"/>
            <a:ext cx="471636" cy="50742"/>
          </a:xfrm>
          <a:custGeom>
            <a:avLst/>
            <a:gdLst/>
            <a:ahLst/>
            <a:cxnLst/>
            <a:rect l="l" t="t" r="r" b="b"/>
            <a:pathLst>
              <a:path w="31537" h="3393" extrusionOk="0">
                <a:moveTo>
                  <a:pt x="1" y="0"/>
                </a:moveTo>
                <a:lnTo>
                  <a:pt x="1" y="3392"/>
                </a:lnTo>
                <a:lnTo>
                  <a:pt x="31537" y="3392"/>
                </a:lnTo>
                <a:lnTo>
                  <a:pt x="31537"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9"/>
          <p:cNvSpPr/>
          <p:nvPr/>
        </p:nvSpPr>
        <p:spPr>
          <a:xfrm>
            <a:off x="1578968" y="2889378"/>
            <a:ext cx="471636" cy="50742"/>
          </a:xfrm>
          <a:custGeom>
            <a:avLst/>
            <a:gdLst/>
            <a:ahLst/>
            <a:cxnLst/>
            <a:rect l="l" t="t" r="r" b="b"/>
            <a:pathLst>
              <a:path w="31537" h="3393" extrusionOk="0">
                <a:moveTo>
                  <a:pt x="1" y="0"/>
                </a:moveTo>
                <a:lnTo>
                  <a:pt x="1" y="3392"/>
                </a:lnTo>
                <a:lnTo>
                  <a:pt x="31537" y="3392"/>
                </a:lnTo>
                <a:lnTo>
                  <a:pt x="31537"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9"/>
          <p:cNvSpPr/>
          <p:nvPr/>
        </p:nvSpPr>
        <p:spPr>
          <a:xfrm>
            <a:off x="2179478" y="1784345"/>
            <a:ext cx="765023" cy="473012"/>
          </a:xfrm>
          <a:custGeom>
            <a:avLst/>
            <a:gdLst/>
            <a:ahLst/>
            <a:cxnLst/>
            <a:rect l="l" t="t" r="r" b="b"/>
            <a:pathLst>
              <a:path w="51155" h="31629" extrusionOk="0">
                <a:moveTo>
                  <a:pt x="0" y="1"/>
                </a:moveTo>
                <a:lnTo>
                  <a:pt x="0" y="31629"/>
                </a:lnTo>
                <a:lnTo>
                  <a:pt x="51155" y="31629"/>
                </a:lnTo>
                <a:lnTo>
                  <a:pt x="51155"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29"/>
          <p:cNvSpPr/>
          <p:nvPr/>
        </p:nvSpPr>
        <p:spPr>
          <a:xfrm>
            <a:off x="2179478" y="2347839"/>
            <a:ext cx="765023" cy="135732"/>
          </a:xfrm>
          <a:custGeom>
            <a:avLst/>
            <a:gdLst/>
            <a:ahLst/>
            <a:cxnLst/>
            <a:rect l="l" t="t" r="r" b="b"/>
            <a:pathLst>
              <a:path w="51155" h="9076" extrusionOk="0">
                <a:moveTo>
                  <a:pt x="0" y="0"/>
                </a:moveTo>
                <a:lnTo>
                  <a:pt x="0" y="9076"/>
                </a:lnTo>
                <a:lnTo>
                  <a:pt x="51155" y="9076"/>
                </a:lnTo>
                <a:lnTo>
                  <a:pt x="511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9"/>
          <p:cNvSpPr/>
          <p:nvPr/>
        </p:nvSpPr>
        <p:spPr>
          <a:xfrm>
            <a:off x="2179478" y="2550735"/>
            <a:ext cx="765023" cy="50742"/>
          </a:xfrm>
          <a:custGeom>
            <a:avLst/>
            <a:gdLst/>
            <a:ahLst/>
            <a:cxnLst/>
            <a:rect l="l" t="t" r="r" b="b"/>
            <a:pathLst>
              <a:path w="51155" h="3393" extrusionOk="0">
                <a:moveTo>
                  <a:pt x="0" y="1"/>
                </a:moveTo>
                <a:lnTo>
                  <a:pt x="0" y="3393"/>
                </a:lnTo>
                <a:lnTo>
                  <a:pt x="51155" y="3393"/>
                </a:lnTo>
                <a:lnTo>
                  <a:pt x="51155"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9"/>
          <p:cNvSpPr/>
          <p:nvPr/>
        </p:nvSpPr>
        <p:spPr>
          <a:xfrm>
            <a:off x="2179478" y="2663167"/>
            <a:ext cx="765023" cy="50742"/>
          </a:xfrm>
          <a:custGeom>
            <a:avLst/>
            <a:gdLst/>
            <a:ahLst/>
            <a:cxnLst/>
            <a:rect l="l" t="t" r="r" b="b"/>
            <a:pathLst>
              <a:path w="51155" h="3393" extrusionOk="0">
                <a:moveTo>
                  <a:pt x="0" y="0"/>
                </a:moveTo>
                <a:lnTo>
                  <a:pt x="0" y="3392"/>
                </a:lnTo>
                <a:lnTo>
                  <a:pt x="51155" y="3392"/>
                </a:lnTo>
                <a:lnTo>
                  <a:pt x="51155"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29"/>
          <p:cNvSpPr/>
          <p:nvPr/>
        </p:nvSpPr>
        <p:spPr>
          <a:xfrm>
            <a:off x="2179478" y="2776960"/>
            <a:ext cx="765023" cy="50742"/>
          </a:xfrm>
          <a:custGeom>
            <a:avLst/>
            <a:gdLst/>
            <a:ahLst/>
            <a:cxnLst/>
            <a:rect l="l" t="t" r="r" b="b"/>
            <a:pathLst>
              <a:path w="51155" h="3393" extrusionOk="0">
                <a:moveTo>
                  <a:pt x="0" y="0"/>
                </a:moveTo>
                <a:lnTo>
                  <a:pt x="0" y="3392"/>
                </a:lnTo>
                <a:lnTo>
                  <a:pt x="51155" y="3392"/>
                </a:lnTo>
                <a:lnTo>
                  <a:pt x="51155"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29"/>
          <p:cNvSpPr/>
          <p:nvPr/>
        </p:nvSpPr>
        <p:spPr>
          <a:xfrm>
            <a:off x="2179478" y="2889378"/>
            <a:ext cx="471636" cy="50742"/>
          </a:xfrm>
          <a:custGeom>
            <a:avLst/>
            <a:gdLst/>
            <a:ahLst/>
            <a:cxnLst/>
            <a:rect l="l" t="t" r="r" b="b"/>
            <a:pathLst>
              <a:path w="31537" h="3393" extrusionOk="0">
                <a:moveTo>
                  <a:pt x="0" y="0"/>
                </a:moveTo>
                <a:lnTo>
                  <a:pt x="0" y="3392"/>
                </a:lnTo>
                <a:lnTo>
                  <a:pt x="31536" y="3392"/>
                </a:lnTo>
                <a:lnTo>
                  <a:pt x="31536"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29"/>
          <p:cNvSpPr/>
          <p:nvPr/>
        </p:nvSpPr>
        <p:spPr>
          <a:xfrm>
            <a:off x="975721" y="2775585"/>
            <a:ext cx="2085295" cy="1140678"/>
          </a:xfrm>
          <a:custGeom>
            <a:avLst/>
            <a:gdLst/>
            <a:ahLst/>
            <a:cxnLst/>
            <a:rect l="l" t="t" r="r" b="b"/>
            <a:pathLst>
              <a:path w="139438" h="76274" extrusionOk="0">
                <a:moveTo>
                  <a:pt x="5776" y="0"/>
                </a:moveTo>
                <a:cubicBezTo>
                  <a:pt x="2568" y="0"/>
                  <a:pt x="1" y="2659"/>
                  <a:pt x="1" y="5868"/>
                </a:cubicBezTo>
                <a:lnTo>
                  <a:pt x="1" y="76274"/>
                </a:lnTo>
                <a:lnTo>
                  <a:pt x="139438" y="76274"/>
                </a:lnTo>
                <a:lnTo>
                  <a:pt x="139438" y="5868"/>
                </a:lnTo>
                <a:cubicBezTo>
                  <a:pt x="139346" y="2659"/>
                  <a:pt x="136871" y="92"/>
                  <a:pt x="1336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9"/>
          <p:cNvSpPr/>
          <p:nvPr/>
        </p:nvSpPr>
        <p:spPr>
          <a:xfrm>
            <a:off x="1030562" y="2839951"/>
            <a:ext cx="1975630" cy="1076311"/>
          </a:xfrm>
          <a:custGeom>
            <a:avLst/>
            <a:gdLst/>
            <a:ahLst/>
            <a:cxnLst/>
            <a:rect l="l" t="t" r="r" b="b"/>
            <a:pathLst>
              <a:path w="132105" h="71970" extrusionOk="0">
                <a:moveTo>
                  <a:pt x="2686" y="1"/>
                </a:moveTo>
                <a:cubicBezTo>
                  <a:pt x="1199" y="1"/>
                  <a:pt x="1" y="1250"/>
                  <a:pt x="1" y="2755"/>
                </a:cubicBezTo>
                <a:lnTo>
                  <a:pt x="1" y="71970"/>
                </a:lnTo>
                <a:lnTo>
                  <a:pt x="132104" y="71970"/>
                </a:lnTo>
                <a:lnTo>
                  <a:pt x="132104" y="2755"/>
                </a:lnTo>
                <a:cubicBezTo>
                  <a:pt x="132104" y="1197"/>
                  <a:pt x="130821" y="5"/>
                  <a:pt x="129354" y="5"/>
                </a:cubicBezTo>
                <a:lnTo>
                  <a:pt x="2843" y="5"/>
                </a:lnTo>
                <a:cubicBezTo>
                  <a:pt x="2790" y="2"/>
                  <a:pt x="2738" y="1"/>
                  <a:pt x="2686"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9"/>
          <p:cNvSpPr/>
          <p:nvPr/>
        </p:nvSpPr>
        <p:spPr>
          <a:xfrm>
            <a:off x="781050" y="3916256"/>
            <a:ext cx="2474649" cy="174136"/>
          </a:xfrm>
          <a:custGeom>
            <a:avLst/>
            <a:gdLst/>
            <a:ahLst/>
            <a:cxnLst/>
            <a:rect l="l" t="t" r="r" b="b"/>
            <a:pathLst>
              <a:path w="165473" h="11644" extrusionOk="0">
                <a:moveTo>
                  <a:pt x="0" y="1"/>
                </a:moveTo>
                <a:lnTo>
                  <a:pt x="0" y="4859"/>
                </a:lnTo>
                <a:cubicBezTo>
                  <a:pt x="0" y="8618"/>
                  <a:pt x="3025" y="11643"/>
                  <a:pt x="6784" y="11643"/>
                </a:cubicBezTo>
                <a:lnTo>
                  <a:pt x="158689" y="11643"/>
                </a:lnTo>
                <a:cubicBezTo>
                  <a:pt x="162448" y="11643"/>
                  <a:pt x="165473" y="8618"/>
                  <a:pt x="165473" y="4859"/>
                </a:cubicBezTo>
                <a:lnTo>
                  <a:pt x="1654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9"/>
          <p:cNvSpPr/>
          <p:nvPr/>
        </p:nvSpPr>
        <p:spPr>
          <a:xfrm>
            <a:off x="1786000" y="3892945"/>
            <a:ext cx="464786" cy="79524"/>
          </a:xfrm>
          <a:custGeom>
            <a:avLst/>
            <a:gdLst/>
            <a:ahLst/>
            <a:cxnLst/>
            <a:rect l="l" t="t" r="r" b="b"/>
            <a:pathLst>
              <a:path w="31079" h="3760" extrusionOk="0">
                <a:moveTo>
                  <a:pt x="1" y="1"/>
                </a:moveTo>
                <a:lnTo>
                  <a:pt x="1" y="3759"/>
                </a:lnTo>
                <a:lnTo>
                  <a:pt x="31078" y="3759"/>
                </a:lnTo>
                <a:lnTo>
                  <a:pt x="31078"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9"/>
          <p:cNvSpPr/>
          <p:nvPr/>
        </p:nvSpPr>
        <p:spPr>
          <a:xfrm>
            <a:off x="781050" y="3916256"/>
            <a:ext cx="2474649" cy="174136"/>
          </a:xfrm>
          <a:custGeom>
            <a:avLst/>
            <a:gdLst/>
            <a:ahLst/>
            <a:cxnLst/>
            <a:rect l="l" t="t" r="r" b="b"/>
            <a:pathLst>
              <a:path w="165473" h="11644" extrusionOk="0">
                <a:moveTo>
                  <a:pt x="0" y="1"/>
                </a:moveTo>
                <a:lnTo>
                  <a:pt x="0" y="2384"/>
                </a:lnTo>
                <a:cubicBezTo>
                  <a:pt x="0" y="7518"/>
                  <a:pt x="4125" y="11643"/>
                  <a:pt x="9259" y="11643"/>
                </a:cubicBezTo>
                <a:lnTo>
                  <a:pt x="156214" y="11643"/>
                </a:lnTo>
                <a:cubicBezTo>
                  <a:pt x="161347" y="11643"/>
                  <a:pt x="165473" y="7518"/>
                  <a:pt x="165473" y="2384"/>
                </a:cubicBezTo>
                <a:lnTo>
                  <a:pt x="165473" y="1"/>
                </a:lnTo>
                <a:lnTo>
                  <a:pt x="165381" y="1"/>
                </a:lnTo>
                <a:cubicBezTo>
                  <a:pt x="164556" y="4401"/>
                  <a:pt x="160706" y="7701"/>
                  <a:pt x="156214" y="7701"/>
                </a:cubicBezTo>
                <a:lnTo>
                  <a:pt x="9259" y="7701"/>
                </a:lnTo>
                <a:cubicBezTo>
                  <a:pt x="4767" y="7701"/>
                  <a:pt x="825" y="4401"/>
                  <a:pt x="92"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29"/>
          <p:cNvSpPr/>
          <p:nvPr/>
        </p:nvSpPr>
        <p:spPr>
          <a:xfrm>
            <a:off x="1030562" y="2839951"/>
            <a:ext cx="1975630" cy="80966"/>
          </a:xfrm>
          <a:custGeom>
            <a:avLst/>
            <a:gdLst/>
            <a:ahLst/>
            <a:cxnLst/>
            <a:rect l="l" t="t" r="r" b="b"/>
            <a:pathLst>
              <a:path w="132105" h="5414" extrusionOk="0">
                <a:moveTo>
                  <a:pt x="2686" y="1"/>
                </a:moveTo>
                <a:cubicBezTo>
                  <a:pt x="1199" y="1"/>
                  <a:pt x="1" y="1250"/>
                  <a:pt x="1" y="2755"/>
                </a:cubicBezTo>
                <a:lnTo>
                  <a:pt x="1" y="5414"/>
                </a:lnTo>
                <a:lnTo>
                  <a:pt x="132104" y="5414"/>
                </a:lnTo>
                <a:lnTo>
                  <a:pt x="132104" y="2755"/>
                </a:lnTo>
                <a:cubicBezTo>
                  <a:pt x="132104" y="1197"/>
                  <a:pt x="130821" y="5"/>
                  <a:pt x="129354" y="5"/>
                </a:cubicBezTo>
                <a:lnTo>
                  <a:pt x="2843" y="5"/>
                </a:lnTo>
                <a:cubicBezTo>
                  <a:pt x="2790" y="2"/>
                  <a:pt x="2738" y="1"/>
                  <a:pt x="26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29"/>
          <p:cNvSpPr/>
          <p:nvPr/>
        </p:nvSpPr>
        <p:spPr>
          <a:xfrm>
            <a:off x="1030562" y="2920903"/>
            <a:ext cx="1975630" cy="80907"/>
          </a:xfrm>
          <a:custGeom>
            <a:avLst/>
            <a:gdLst/>
            <a:ahLst/>
            <a:cxnLst/>
            <a:rect l="l" t="t" r="r" b="b"/>
            <a:pathLst>
              <a:path w="132105" h="5410" extrusionOk="0">
                <a:moveTo>
                  <a:pt x="1" y="1"/>
                </a:moveTo>
                <a:lnTo>
                  <a:pt x="1" y="5410"/>
                </a:lnTo>
                <a:lnTo>
                  <a:pt x="132104" y="5410"/>
                </a:lnTo>
                <a:lnTo>
                  <a:pt x="13210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29"/>
          <p:cNvSpPr/>
          <p:nvPr/>
        </p:nvSpPr>
        <p:spPr>
          <a:xfrm>
            <a:off x="2636015" y="2920903"/>
            <a:ext cx="370196" cy="80907"/>
          </a:xfrm>
          <a:custGeom>
            <a:avLst/>
            <a:gdLst/>
            <a:ahLst/>
            <a:cxnLst/>
            <a:rect l="l" t="t" r="r" b="b"/>
            <a:pathLst>
              <a:path w="24754" h="5410" extrusionOk="0">
                <a:moveTo>
                  <a:pt x="1" y="1"/>
                </a:moveTo>
                <a:lnTo>
                  <a:pt x="1" y="5410"/>
                </a:lnTo>
                <a:lnTo>
                  <a:pt x="24753" y="5410"/>
                </a:lnTo>
                <a:lnTo>
                  <a:pt x="24753"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29"/>
          <p:cNvSpPr/>
          <p:nvPr/>
        </p:nvSpPr>
        <p:spPr>
          <a:xfrm>
            <a:off x="2360451" y="2920903"/>
            <a:ext cx="275576" cy="80907"/>
          </a:xfrm>
          <a:custGeom>
            <a:avLst/>
            <a:gdLst/>
            <a:ahLst/>
            <a:cxnLst/>
            <a:rect l="l" t="t" r="r" b="b"/>
            <a:pathLst>
              <a:path w="18427" h="5410" extrusionOk="0">
                <a:moveTo>
                  <a:pt x="0" y="1"/>
                </a:moveTo>
                <a:lnTo>
                  <a:pt x="0" y="5410"/>
                </a:lnTo>
                <a:lnTo>
                  <a:pt x="18427" y="5410"/>
                </a:lnTo>
                <a:lnTo>
                  <a:pt x="18427"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9"/>
          <p:cNvSpPr/>
          <p:nvPr/>
        </p:nvSpPr>
        <p:spPr>
          <a:xfrm>
            <a:off x="2093097" y="3071726"/>
            <a:ext cx="850027" cy="213886"/>
          </a:xfrm>
          <a:custGeom>
            <a:avLst/>
            <a:gdLst/>
            <a:ahLst/>
            <a:cxnLst/>
            <a:rect l="l" t="t" r="r" b="b"/>
            <a:pathLst>
              <a:path w="56839" h="14302" extrusionOk="0">
                <a:moveTo>
                  <a:pt x="1" y="0"/>
                </a:moveTo>
                <a:lnTo>
                  <a:pt x="1" y="14301"/>
                </a:lnTo>
                <a:lnTo>
                  <a:pt x="56839" y="14301"/>
                </a:lnTo>
                <a:lnTo>
                  <a:pt x="5683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9"/>
          <p:cNvSpPr/>
          <p:nvPr/>
        </p:nvSpPr>
        <p:spPr>
          <a:xfrm>
            <a:off x="2093097" y="3345928"/>
            <a:ext cx="651245" cy="45254"/>
          </a:xfrm>
          <a:custGeom>
            <a:avLst/>
            <a:gdLst/>
            <a:ahLst/>
            <a:cxnLst/>
            <a:rect l="l" t="t" r="r" b="b"/>
            <a:pathLst>
              <a:path w="43547" h="3026" extrusionOk="0">
                <a:moveTo>
                  <a:pt x="1" y="0"/>
                </a:moveTo>
                <a:lnTo>
                  <a:pt x="1" y="3025"/>
                </a:lnTo>
                <a:lnTo>
                  <a:pt x="43546" y="3025"/>
                </a:lnTo>
                <a:lnTo>
                  <a:pt x="4354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9"/>
          <p:cNvSpPr/>
          <p:nvPr/>
        </p:nvSpPr>
        <p:spPr>
          <a:xfrm>
            <a:off x="2093097" y="3444631"/>
            <a:ext cx="850027" cy="45254"/>
          </a:xfrm>
          <a:custGeom>
            <a:avLst/>
            <a:gdLst/>
            <a:ahLst/>
            <a:cxnLst/>
            <a:rect l="l" t="t" r="r" b="b"/>
            <a:pathLst>
              <a:path w="56839" h="3026" extrusionOk="0">
                <a:moveTo>
                  <a:pt x="1" y="1"/>
                </a:moveTo>
                <a:lnTo>
                  <a:pt x="1" y="3026"/>
                </a:lnTo>
                <a:lnTo>
                  <a:pt x="56839" y="3026"/>
                </a:lnTo>
                <a:lnTo>
                  <a:pt x="568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29"/>
          <p:cNvSpPr/>
          <p:nvPr/>
        </p:nvSpPr>
        <p:spPr>
          <a:xfrm>
            <a:off x="2093097" y="3543350"/>
            <a:ext cx="850027" cy="46630"/>
          </a:xfrm>
          <a:custGeom>
            <a:avLst/>
            <a:gdLst/>
            <a:ahLst/>
            <a:cxnLst/>
            <a:rect l="l" t="t" r="r" b="b"/>
            <a:pathLst>
              <a:path w="56839" h="3118" extrusionOk="0">
                <a:moveTo>
                  <a:pt x="1" y="0"/>
                </a:moveTo>
                <a:lnTo>
                  <a:pt x="1" y="3117"/>
                </a:lnTo>
                <a:lnTo>
                  <a:pt x="56839" y="3117"/>
                </a:lnTo>
                <a:lnTo>
                  <a:pt x="568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29"/>
          <p:cNvSpPr/>
          <p:nvPr/>
        </p:nvSpPr>
        <p:spPr>
          <a:xfrm>
            <a:off x="2093097" y="3643430"/>
            <a:ext cx="850027" cy="45254"/>
          </a:xfrm>
          <a:custGeom>
            <a:avLst/>
            <a:gdLst/>
            <a:ahLst/>
            <a:cxnLst/>
            <a:rect l="l" t="t" r="r" b="b"/>
            <a:pathLst>
              <a:path w="56839" h="3026" extrusionOk="0">
                <a:moveTo>
                  <a:pt x="1" y="0"/>
                </a:moveTo>
                <a:lnTo>
                  <a:pt x="1" y="3026"/>
                </a:lnTo>
                <a:lnTo>
                  <a:pt x="56839" y="3026"/>
                </a:lnTo>
                <a:lnTo>
                  <a:pt x="568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9"/>
          <p:cNvSpPr/>
          <p:nvPr/>
        </p:nvSpPr>
        <p:spPr>
          <a:xfrm>
            <a:off x="2093097" y="3742148"/>
            <a:ext cx="473012" cy="45254"/>
          </a:xfrm>
          <a:custGeom>
            <a:avLst/>
            <a:gdLst/>
            <a:ahLst/>
            <a:cxnLst/>
            <a:rect l="l" t="t" r="r" b="b"/>
            <a:pathLst>
              <a:path w="31629" h="3026" extrusionOk="0">
                <a:moveTo>
                  <a:pt x="1" y="0"/>
                </a:moveTo>
                <a:lnTo>
                  <a:pt x="1" y="3025"/>
                </a:lnTo>
                <a:lnTo>
                  <a:pt x="31628" y="3025"/>
                </a:lnTo>
                <a:lnTo>
                  <a:pt x="3162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9"/>
          <p:cNvSpPr/>
          <p:nvPr/>
        </p:nvSpPr>
        <p:spPr>
          <a:xfrm>
            <a:off x="2622316" y="3747622"/>
            <a:ext cx="83643" cy="79531"/>
          </a:xfrm>
          <a:custGeom>
            <a:avLst/>
            <a:gdLst/>
            <a:ahLst/>
            <a:cxnLst/>
            <a:rect l="l" t="t" r="r" b="b"/>
            <a:pathLst>
              <a:path w="5593" h="5318" extrusionOk="0">
                <a:moveTo>
                  <a:pt x="2842" y="1"/>
                </a:moveTo>
                <a:lnTo>
                  <a:pt x="1925" y="1743"/>
                </a:lnTo>
                <a:lnTo>
                  <a:pt x="0" y="2018"/>
                </a:lnTo>
                <a:lnTo>
                  <a:pt x="1467" y="3393"/>
                </a:lnTo>
                <a:lnTo>
                  <a:pt x="1100" y="5318"/>
                </a:lnTo>
                <a:lnTo>
                  <a:pt x="1100" y="5318"/>
                </a:lnTo>
                <a:lnTo>
                  <a:pt x="2842" y="4401"/>
                </a:lnTo>
                <a:lnTo>
                  <a:pt x="4584" y="5318"/>
                </a:lnTo>
                <a:lnTo>
                  <a:pt x="4217" y="3393"/>
                </a:lnTo>
                <a:lnTo>
                  <a:pt x="5592" y="2018"/>
                </a:lnTo>
                <a:lnTo>
                  <a:pt x="3667" y="1743"/>
                </a:lnTo>
                <a:lnTo>
                  <a:pt x="284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29"/>
          <p:cNvSpPr/>
          <p:nvPr/>
        </p:nvSpPr>
        <p:spPr>
          <a:xfrm>
            <a:off x="2731997" y="3747622"/>
            <a:ext cx="83643" cy="79531"/>
          </a:xfrm>
          <a:custGeom>
            <a:avLst/>
            <a:gdLst/>
            <a:ahLst/>
            <a:cxnLst/>
            <a:rect l="l" t="t" r="r" b="b"/>
            <a:pathLst>
              <a:path w="5593" h="5318" extrusionOk="0">
                <a:moveTo>
                  <a:pt x="2842" y="1"/>
                </a:moveTo>
                <a:lnTo>
                  <a:pt x="2017" y="1743"/>
                </a:lnTo>
                <a:lnTo>
                  <a:pt x="0" y="2018"/>
                </a:lnTo>
                <a:lnTo>
                  <a:pt x="1467" y="3393"/>
                </a:lnTo>
                <a:lnTo>
                  <a:pt x="1100" y="5318"/>
                </a:lnTo>
                <a:lnTo>
                  <a:pt x="2842" y="4401"/>
                </a:lnTo>
                <a:lnTo>
                  <a:pt x="4584" y="5318"/>
                </a:lnTo>
                <a:lnTo>
                  <a:pt x="4217" y="3393"/>
                </a:lnTo>
                <a:lnTo>
                  <a:pt x="5592" y="2018"/>
                </a:lnTo>
                <a:lnTo>
                  <a:pt x="3667" y="1743"/>
                </a:lnTo>
                <a:lnTo>
                  <a:pt x="284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29"/>
          <p:cNvSpPr/>
          <p:nvPr/>
        </p:nvSpPr>
        <p:spPr>
          <a:xfrm>
            <a:off x="2843039" y="3747622"/>
            <a:ext cx="83643" cy="79531"/>
          </a:xfrm>
          <a:custGeom>
            <a:avLst/>
            <a:gdLst/>
            <a:ahLst/>
            <a:cxnLst/>
            <a:rect l="l" t="t" r="r" b="b"/>
            <a:pathLst>
              <a:path w="5593" h="5318" extrusionOk="0">
                <a:moveTo>
                  <a:pt x="2751" y="1"/>
                </a:moveTo>
                <a:lnTo>
                  <a:pt x="1926" y="1743"/>
                </a:lnTo>
                <a:lnTo>
                  <a:pt x="1" y="2018"/>
                </a:lnTo>
                <a:lnTo>
                  <a:pt x="1376" y="3393"/>
                </a:lnTo>
                <a:lnTo>
                  <a:pt x="1009" y="5318"/>
                </a:lnTo>
                <a:lnTo>
                  <a:pt x="2751" y="4401"/>
                </a:lnTo>
                <a:lnTo>
                  <a:pt x="4493" y="5318"/>
                </a:lnTo>
                <a:lnTo>
                  <a:pt x="4126" y="3393"/>
                </a:lnTo>
                <a:lnTo>
                  <a:pt x="5593" y="2018"/>
                </a:lnTo>
                <a:lnTo>
                  <a:pt x="3668" y="1743"/>
                </a:lnTo>
                <a:lnTo>
                  <a:pt x="275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29"/>
          <p:cNvSpPr/>
          <p:nvPr/>
        </p:nvSpPr>
        <p:spPr>
          <a:xfrm>
            <a:off x="2704569" y="2861950"/>
            <a:ext cx="43893" cy="37447"/>
          </a:xfrm>
          <a:custGeom>
            <a:avLst/>
            <a:gdLst/>
            <a:ahLst/>
            <a:cxnLst/>
            <a:rect l="l" t="t" r="r" b="b"/>
            <a:pathLst>
              <a:path w="2935" h="2504" extrusionOk="0">
                <a:moveTo>
                  <a:pt x="1651" y="1"/>
                </a:moveTo>
                <a:cubicBezTo>
                  <a:pt x="551" y="1"/>
                  <a:pt x="1" y="1284"/>
                  <a:pt x="734" y="2109"/>
                </a:cubicBezTo>
                <a:cubicBezTo>
                  <a:pt x="1005" y="2381"/>
                  <a:pt x="1336" y="2503"/>
                  <a:pt x="1658" y="2503"/>
                </a:cubicBezTo>
                <a:cubicBezTo>
                  <a:pt x="2315" y="2503"/>
                  <a:pt x="2934" y="1993"/>
                  <a:pt x="2934" y="1193"/>
                </a:cubicBezTo>
                <a:cubicBezTo>
                  <a:pt x="2934" y="551"/>
                  <a:pt x="2384" y="1"/>
                  <a:pt x="16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9"/>
          <p:cNvSpPr/>
          <p:nvPr/>
        </p:nvSpPr>
        <p:spPr>
          <a:xfrm>
            <a:off x="2785462" y="2861950"/>
            <a:ext cx="45254" cy="37447"/>
          </a:xfrm>
          <a:custGeom>
            <a:avLst/>
            <a:gdLst/>
            <a:ahLst/>
            <a:cxnLst/>
            <a:rect l="l" t="t" r="r" b="b"/>
            <a:pathLst>
              <a:path w="3026" h="2504" extrusionOk="0">
                <a:moveTo>
                  <a:pt x="1742" y="1"/>
                </a:moveTo>
                <a:cubicBezTo>
                  <a:pt x="642" y="1"/>
                  <a:pt x="0" y="1376"/>
                  <a:pt x="825" y="2109"/>
                </a:cubicBezTo>
                <a:cubicBezTo>
                  <a:pt x="1097" y="2381"/>
                  <a:pt x="1428" y="2503"/>
                  <a:pt x="1749" y="2503"/>
                </a:cubicBezTo>
                <a:cubicBezTo>
                  <a:pt x="2406" y="2503"/>
                  <a:pt x="3026" y="1993"/>
                  <a:pt x="3026" y="1193"/>
                </a:cubicBezTo>
                <a:cubicBezTo>
                  <a:pt x="3026" y="551"/>
                  <a:pt x="2384" y="1"/>
                  <a:pt x="174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9"/>
          <p:cNvSpPr/>
          <p:nvPr/>
        </p:nvSpPr>
        <p:spPr>
          <a:xfrm>
            <a:off x="2869091" y="2861950"/>
            <a:ext cx="42517" cy="37447"/>
          </a:xfrm>
          <a:custGeom>
            <a:avLst/>
            <a:gdLst/>
            <a:ahLst/>
            <a:cxnLst/>
            <a:rect l="l" t="t" r="r" b="b"/>
            <a:pathLst>
              <a:path w="2843" h="2504" extrusionOk="0">
                <a:moveTo>
                  <a:pt x="1651" y="1"/>
                </a:moveTo>
                <a:cubicBezTo>
                  <a:pt x="551" y="1"/>
                  <a:pt x="1" y="1284"/>
                  <a:pt x="734" y="2109"/>
                </a:cubicBezTo>
                <a:cubicBezTo>
                  <a:pt x="1005" y="2381"/>
                  <a:pt x="1326" y="2503"/>
                  <a:pt x="1635" y="2503"/>
                </a:cubicBezTo>
                <a:cubicBezTo>
                  <a:pt x="2264" y="2503"/>
                  <a:pt x="2842" y="1993"/>
                  <a:pt x="2842" y="1193"/>
                </a:cubicBezTo>
                <a:cubicBezTo>
                  <a:pt x="2842" y="551"/>
                  <a:pt x="2292" y="1"/>
                  <a:pt x="16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9"/>
          <p:cNvSpPr/>
          <p:nvPr/>
        </p:nvSpPr>
        <p:spPr>
          <a:xfrm>
            <a:off x="1095004" y="3071726"/>
            <a:ext cx="319454" cy="319454"/>
          </a:xfrm>
          <a:custGeom>
            <a:avLst/>
            <a:gdLst/>
            <a:ahLst/>
            <a:cxnLst/>
            <a:rect l="l" t="t" r="r" b="b"/>
            <a:pathLst>
              <a:path w="21361" h="21361" extrusionOk="0">
                <a:moveTo>
                  <a:pt x="1" y="0"/>
                </a:moveTo>
                <a:lnTo>
                  <a:pt x="1" y="21360"/>
                </a:lnTo>
                <a:lnTo>
                  <a:pt x="21361" y="21360"/>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9"/>
          <p:cNvSpPr/>
          <p:nvPr/>
        </p:nvSpPr>
        <p:spPr>
          <a:xfrm>
            <a:off x="1095004" y="3451496"/>
            <a:ext cx="319454" cy="91869"/>
          </a:xfrm>
          <a:custGeom>
            <a:avLst/>
            <a:gdLst/>
            <a:ahLst/>
            <a:cxnLst/>
            <a:rect l="l" t="t" r="r" b="b"/>
            <a:pathLst>
              <a:path w="21361" h="6143" extrusionOk="0">
                <a:moveTo>
                  <a:pt x="1" y="0"/>
                </a:moveTo>
                <a:lnTo>
                  <a:pt x="1" y="6142"/>
                </a:lnTo>
                <a:lnTo>
                  <a:pt x="21361" y="614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9"/>
          <p:cNvSpPr/>
          <p:nvPr/>
        </p:nvSpPr>
        <p:spPr>
          <a:xfrm>
            <a:off x="1095004" y="3589965"/>
            <a:ext cx="319454" cy="34292"/>
          </a:xfrm>
          <a:custGeom>
            <a:avLst/>
            <a:gdLst/>
            <a:ahLst/>
            <a:cxnLst/>
            <a:rect l="l" t="t" r="r" b="b"/>
            <a:pathLst>
              <a:path w="21361" h="2293" extrusionOk="0">
                <a:moveTo>
                  <a:pt x="1" y="0"/>
                </a:moveTo>
                <a:lnTo>
                  <a:pt x="1" y="2292"/>
                </a:lnTo>
                <a:lnTo>
                  <a:pt x="21361" y="229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29"/>
          <p:cNvSpPr/>
          <p:nvPr/>
        </p:nvSpPr>
        <p:spPr>
          <a:xfrm>
            <a:off x="1095004" y="3665369"/>
            <a:ext cx="319454" cy="34292"/>
          </a:xfrm>
          <a:custGeom>
            <a:avLst/>
            <a:gdLst/>
            <a:ahLst/>
            <a:cxnLst/>
            <a:rect l="l" t="t" r="r" b="b"/>
            <a:pathLst>
              <a:path w="21361" h="2293" extrusionOk="0">
                <a:moveTo>
                  <a:pt x="1" y="0"/>
                </a:moveTo>
                <a:lnTo>
                  <a:pt x="1" y="2292"/>
                </a:lnTo>
                <a:lnTo>
                  <a:pt x="21361" y="229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29"/>
          <p:cNvSpPr/>
          <p:nvPr/>
        </p:nvSpPr>
        <p:spPr>
          <a:xfrm>
            <a:off x="1095004" y="3742148"/>
            <a:ext cx="319454" cy="34277"/>
          </a:xfrm>
          <a:custGeom>
            <a:avLst/>
            <a:gdLst/>
            <a:ahLst/>
            <a:cxnLst/>
            <a:rect l="l" t="t" r="r" b="b"/>
            <a:pathLst>
              <a:path w="21361" h="2292" extrusionOk="0">
                <a:moveTo>
                  <a:pt x="1" y="0"/>
                </a:moveTo>
                <a:lnTo>
                  <a:pt x="1" y="2292"/>
                </a:lnTo>
                <a:lnTo>
                  <a:pt x="21361" y="2292"/>
                </a:lnTo>
                <a:lnTo>
                  <a:pt x="2136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29"/>
          <p:cNvSpPr/>
          <p:nvPr/>
        </p:nvSpPr>
        <p:spPr>
          <a:xfrm>
            <a:off x="1095004" y="3817552"/>
            <a:ext cx="319454" cy="34277"/>
          </a:xfrm>
          <a:custGeom>
            <a:avLst/>
            <a:gdLst/>
            <a:ahLst/>
            <a:cxnLst/>
            <a:rect l="l" t="t" r="r" b="b"/>
            <a:pathLst>
              <a:path w="21361" h="2292" extrusionOk="0">
                <a:moveTo>
                  <a:pt x="1" y="0"/>
                </a:moveTo>
                <a:lnTo>
                  <a:pt x="1" y="2292"/>
                </a:lnTo>
                <a:lnTo>
                  <a:pt x="21361" y="229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9"/>
          <p:cNvSpPr/>
          <p:nvPr/>
        </p:nvSpPr>
        <p:spPr>
          <a:xfrm>
            <a:off x="1500827" y="3071726"/>
            <a:ext cx="516875" cy="319454"/>
          </a:xfrm>
          <a:custGeom>
            <a:avLst/>
            <a:gdLst/>
            <a:ahLst/>
            <a:cxnLst/>
            <a:rect l="l" t="t" r="r" b="b"/>
            <a:pathLst>
              <a:path w="34562" h="21361" extrusionOk="0">
                <a:moveTo>
                  <a:pt x="0" y="0"/>
                </a:moveTo>
                <a:lnTo>
                  <a:pt x="0" y="21360"/>
                </a:lnTo>
                <a:lnTo>
                  <a:pt x="34562" y="21360"/>
                </a:lnTo>
                <a:lnTo>
                  <a:pt x="3456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9"/>
          <p:cNvSpPr/>
          <p:nvPr/>
        </p:nvSpPr>
        <p:spPr>
          <a:xfrm>
            <a:off x="1500827" y="3451496"/>
            <a:ext cx="516875" cy="91869"/>
          </a:xfrm>
          <a:custGeom>
            <a:avLst/>
            <a:gdLst/>
            <a:ahLst/>
            <a:cxnLst/>
            <a:rect l="l" t="t" r="r" b="b"/>
            <a:pathLst>
              <a:path w="34562" h="6143" extrusionOk="0">
                <a:moveTo>
                  <a:pt x="0" y="0"/>
                </a:moveTo>
                <a:lnTo>
                  <a:pt x="0" y="6142"/>
                </a:lnTo>
                <a:lnTo>
                  <a:pt x="34562" y="6142"/>
                </a:lnTo>
                <a:lnTo>
                  <a:pt x="3456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9"/>
          <p:cNvSpPr/>
          <p:nvPr/>
        </p:nvSpPr>
        <p:spPr>
          <a:xfrm>
            <a:off x="1500827" y="3589965"/>
            <a:ext cx="516875" cy="34292"/>
          </a:xfrm>
          <a:custGeom>
            <a:avLst/>
            <a:gdLst/>
            <a:ahLst/>
            <a:cxnLst/>
            <a:rect l="l" t="t" r="r" b="b"/>
            <a:pathLst>
              <a:path w="34562" h="2293" extrusionOk="0">
                <a:moveTo>
                  <a:pt x="0" y="0"/>
                </a:moveTo>
                <a:lnTo>
                  <a:pt x="0" y="2292"/>
                </a:lnTo>
                <a:lnTo>
                  <a:pt x="34562" y="2292"/>
                </a:lnTo>
                <a:lnTo>
                  <a:pt x="345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9"/>
          <p:cNvSpPr/>
          <p:nvPr/>
        </p:nvSpPr>
        <p:spPr>
          <a:xfrm>
            <a:off x="1500827" y="3665369"/>
            <a:ext cx="516875" cy="34292"/>
          </a:xfrm>
          <a:custGeom>
            <a:avLst/>
            <a:gdLst/>
            <a:ahLst/>
            <a:cxnLst/>
            <a:rect l="l" t="t" r="r" b="b"/>
            <a:pathLst>
              <a:path w="34562" h="2293" extrusionOk="0">
                <a:moveTo>
                  <a:pt x="0" y="0"/>
                </a:moveTo>
                <a:lnTo>
                  <a:pt x="0" y="2292"/>
                </a:lnTo>
                <a:lnTo>
                  <a:pt x="34562" y="2292"/>
                </a:lnTo>
                <a:lnTo>
                  <a:pt x="345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9"/>
          <p:cNvSpPr/>
          <p:nvPr/>
        </p:nvSpPr>
        <p:spPr>
          <a:xfrm>
            <a:off x="1500827" y="3742148"/>
            <a:ext cx="516875" cy="34277"/>
          </a:xfrm>
          <a:custGeom>
            <a:avLst/>
            <a:gdLst/>
            <a:ahLst/>
            <a:cxnLst/>
            <a:rect l="l" t="t" r="r" b="b"/>
            <a:pathLst>
              <a:path w="34562" h="2292" extrusionOk="0">
                <a:moveTo>
                  <a:pt x="0" y="0"/>
                </a:moveTo>
                <a:lnTo>
                  <a:pt x="0" y="2292"/>
                </a:lnTo>
                <a:lnTo>
                  <a:pt x="34562" y="2292"/>
                </a:lnTo>
                <a:lnTo>
                  <a:pt x="345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9"/>
          <p:cNvSpPr/>
          <p:nvPr/>
        </p:nvSpPr>
        <p:spPr>
          <a:xfrm>
            <a:off x="1500827" y="3817552"/>
            <a:ext cx="319454" cy="34277"/>
          </a:xfrm>
          <a:custGeom>
            <a:avLst/>
            <a:gdLst/>
            <a:ahLst/>
            <a:cxnLst/>
            <a:rect l="l" t="t" r="r" b="b"/>
            <a:pathLst>
              <a:path w="21361" h="2292" extrusionOk="0">
                <a:moveTo>
                  <a:pt x="0" y="0"/>
                </a:moveTo>
                <a:lnTo>
                  <a:pt x="0" y="2292"/>
                </a:lnTo>
                <a:lnTo>
                  <a:pt x="21360" y="2292"/>
                </a:lnTo>
                <a:lnTo>
                  <a:pt x="213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29"/>
          <p:cNvSpPr/>
          <p:nvPr/>
        </p:nvSpPr>
        <p:spPr>
          <a:xfrm>
            <a:off x="3299591" y="3340439"/>
            <a:ext cx="1243508" cy="749948"/>
          </a:xfrm>
          <a:custGeom>
            <a:avLst/>
            <a:gdLst/>
            <a:ahLst/>
            <a:cxnLst/>
            <a:rect l="l" t="t" r="r" b="b"/>
            <a:pathLst>
              <a:path w="83150" h="50147" extrusionOk="0">
                <a:moveTo>
                  <a:pt x="2201" y="0"/>
                </a:moveTo>
                <a:cubicBezTo>
                  <a:pt x="917" y="0"/>
                  <a:pt x="0" y="917"/>
                  <a:pt x="0" y="2201"/>
                </a:cubicBezTo>
                <a:lnTo>
                  <a:pt x="0" y="47946"/>
                </a:lnTo>
                <a:cubicBezTo>
                  <a:pt x="0" y="49138"/>
                  <a:pt x="917" y="50146"/>
                  <a:pt x="2201" y="50146"/>
                </a:cubicBezTo>
                <a:lnTo>
                  <a:pt x="80949" y="50146"/>
                </a:lnTo>
                <a:cubicBezTo>
                  <a:pt x="82233" y="50146"/>
                  <a:pt x="83149" y="49138"/>
                  <a:pt x="83149" y="47946"/>
                </a:cubicBezTo>
                <a:lnTo>
                  <a:pt x="83149" y="2201"/>
                </a:lnTo>
                <a:cubicBezTo>
                  <a:pt x="83149" y="917"/>
                  <a:pt x="82233" y="0"/>
                  <a:pt x="809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29"/>
          <p:cNvSpPr/>
          <p:nvPr/>
        </p:nvSpPr>
        <p:spPr>
          <a:xfrm>
            <a:off x="3332492" y="3377453"/>
            <a:ext cx="1126979" cy="674545"/>
          </a:xfrm>
          <a:custGeom>
            <a:avLst/>
            <a:gdLst/>
            <a:ahLst/>
            <a:cxnLst/>
            <a:rect l="l" t="t" r="r" b="b"/>
            <a:pathLst>
              <a:path w="75358" h="45105" extrusionOk="0">
                <a:moveTo>
                  <a:pt x="1742" y="1"/>
                </a:moveTo>
                <a:cubicBezTo>
                  <a:pt x="734" y="1"/>
                  <a:pt x="1" y="826"/>
                  <a:pt x="1" y="1834"/>
                </a:cubicBezTo>
                <a:lnTo>
                  <a:pt x="1" y="43363"/>
                </a:lnTo>
                <a:cubicBezTo>
                  <a:pt x="1" y="44279"/>
                  <a:pt x="734" y="45104"/>
                  <a:pt x="1742" y="45104"/>
                </a:cubicBezTo>
                <a:lnTo>
                  <a:pt x="75357" y="45104"/>
                </a:lnTo>
                <a:lnTo>
                  <a:pt x="75357"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29"/>
          <p:cNvSpPr/>
          <p:nvPr/>
        </p:nvSpPr>
        <p:spPr>
          <a:xfrm>
            <a:off x="4466330" y="3688331"/>
            <a:ext cx="61719" cy="52791"/>
          </a:xfrm>
          <a:custGeom>
            <a:avLst/>
            <a:gdLst/>
            <a:ahLst/>
            <a:cxnLst/>
            <a:rect l="l" t="t" r="r" b="b"/>
            <a:pathLst>
              <a:path w="4127" h="3530" extrusionOk="0">
                <a:moveTo>
                  <a:pt x="2293" y="1"/>
                </a:moveTo>
                <a:cubicBezTo>
                  <a:pt x="734" y="1"/>
                  <a:pt x="1" y="1926"/>
                  <a:pt x="1101" y="3026"/>
                </a:cubicBezTo>
                <a:cubicBezTo>
                  <a:pt x="1449" y="3374"/>
                  <a:pt x="1872" y="3530"/>
                  <a:pt x="2289" y="3530"/>
                </a:cubicBezTo>
                <a:cubicBezTo>
                  <a:pt x="3188" y="3530"/>
                  <a:pt x="4064" y="2807"/>
                  <a:pt x="4126" y="1743"/>
                </a:cubicBezTo>
                <a:cubicBezTo>
                  <a:pt x="4126" y="826"/>
                  <a:pt x="3301" y="1"/>
                  <a:pt x="2293"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29"/>
          <p:cNvSpPr/>
          <p:nvPr/>
        </p:nvSpPr>
        <p:spPr>
          <a:xfrm>
            <a:off x="3332492" y="3377453"/>
            <a:ext cx="1126979" cy="57592"/>
          </a:xfrm>
          <a:custGeom>
            <a:avLst/>
            <a:gdLst/>
            <a:ahLst/>
            <a:cxnLst/>
            <a:rect l="l" t="t" r="r" b="b"/>
            <a:pathLst>
              <a:path w="75358" h="3851" extrusionOk="0">
                <a:moveTo>
                  <a:pt x="1742" y="1"/>
                </a:moveTo>
                <a:cubicBezTo>
                  <a:pt x="734" y="1"/>
                  <a:pt x="1" y="826"/>
                  <a:pt x="1" y="1834"/>
                </a:cubicBezTo>
                <a:lnTo>
                  <a:pt x="1" y="3851"/>
                </a:lnTo>
                <a:lnTo>
                  <a:pt x="75357" y="3851"/>
                </a:lnTo>
                <a:lnTo>
                  <a:pt x="75357"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29"/>
          <p:cNvSpPr/>
          <p:nvPr/>
        </p:nvSpPr>
        <p:spPr>
          <a:xfrm>
            <a:off x="4283970" y="3392543"/>
            <a:ext cx="27442" cy="23629"/>
          </a:xfrm>
          <a:custGeom>
            <a:avLst/>
            <a:gdLst/>
            <a:ahLst/>
            <a:cxnLst/>
            <a:rect l="l" t="t" r="r" b="b"/>
            <a:pathLst>
              <a:path w="1835" h="1580" extrusionOk="0">
                <a:moveTo>
                  <a:pt x="1101" y="0"/>
                </a:moveTo>
                <a:cubicBezTo>
                  <a:pt x="368" y="0"/>
                  <a:pt x="1" y="917"/>
                  <a:pt x="459" y="1375"/>
                </a:cubicBezTo>
                <a:cubicBezTo>
                  <a:pt x="630" y="1517"/>
                  <a:pt x="826" y="1580"/>
                  <a:pt x="1017" y="1580"/>
                </a:cubicBezTo>
                <a:cubicBezTo>
                  <a:pt x="1441" y="1580"/>
                  <a:pt x="1834" y="1268"/>
                  <a:pt x="1834" y="825"/>
                </a:cubicBezTo>
                <a:cubicBezTo>
                  <a:pt x="1834" y="367"/>
                  <a:pt x="1468" y="0"/>
                  <a:pt x="11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9"/>
          <p:cNvSpPr/>
          <p:nvPr/>
        </p:nvSpPr>
        <p:spPr>
          <a:xfrm>
            <a:off x="4341562" y="3392543"/>
            <a:ext cx="27427" cy="23629"/>
          </a:xfrm>
          <a:custGeom>
            <a:avLst/>
            <a:gdLst/>
            <a:ahLst/>
            <a:cxnLst/>
            <a:rect l="l" t="t" r="r" b="b"/>
            <a:pathLst>
              <a:path w="1834" h="1580" extrusionOk="0">
                <a:moveTo>
                  <a:pt x="1100" y="0"/>
                </a:moveTo>
                <a:cubicBezTo>
                  <a:pt x="367" y="0"/>
                  <a:pt x="0" y="917"/>
                  <a:pt x="459" y="1375"/>
                </a:cubicBezTo>
                <a:cubicBezTo>
                  <a:pt x="629" y="1517"/>
                  <a:pt x="826" y="1580"/>
                  <a:pt x="1016" y="1580"/>
                </a:cubicBezTo>
                <a:cubicBezTo>
                  <a:pt x="1441" y="1580"/>
                  <a:pt x="1834" y="1268"/>
                  <a:pt x="1834" y="825"/>
                </a:cubicBezTo>
                <a:cubicBezTo>
                  <a:pt x="1834" y="367"/>
                  <a:pt x="1467" y="0"/>
                  <a:pt x="1100"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9"/>
          <p:cNvSpPr/>
          <p:nvPr/>
        </p:nvSpPr>
        <p:spPr>
          <a:xfrm>
            <a:off x="4400515" y="3392543"/>
            <a:ext cx="27427" cy="23629"/>
          </a:xfrm>
          <a:custGeom>
            <a:avLst/>
            <a:gdLst/>
            <a:ahLst/>
            <a:cxnLst/>
            <a:rect l="l" t="t" r="r" b="b"/>
            <a:pathLst>
              <a:path w="1834" h="1580" extrusionOk="0">
                <a:moveTo>
                  <a:pt x="1009" y="0"/>
                </a:moveTo>
                <a:cubicBezTo>
                  <a:pt x="367" y="0"/>
                  <a:pt x="0" y="917"/>
                  <a:pt x="459" y="1375"/>
                </a:cubicBezTo>
                <a:cubicBezTo>
                  <a:pt x="629" y="1517"/>
                  <a:pt x="826" y="1580"/>
                  <a:pt x="1016" y="1580"/>
                </a:cubicBezTo>
                <a:cubicBezTo>
                  <a:pt x="1441" y="1580"/>
                  <a:pt x="1834" y="1268"/>
                  <a:pt x="1834" y="825"/>
                </a:cubicBezTo>
                <a:cubicBezTo>
                  <a:pt x="1834" y="367"/>
                  <a:pt x="1467" y="0"/>
                  <a:pt x="10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9"/>
          <p:cNvSpPr/>
          <p:nvPr/>
        </p:nvSpPr>
        <p:spPr>
          <a:xfrm>
            <a:off x="3332492" y="3435030"/>
            <a:ext cx="1126979" cy="46630"/>
          </a:xfrm>
          <a:custGeom>
            <a:avLst/>
            <a:gdLst/>
            <a:ahLst/>
            <a:cxnLst/>
            <a:rect l="l" t="t" r="r" b="b"/>
            <a:pathLst>
              <a:path w="75358" h="3118" extrusionOk="0">
                <a:moveTo>
                  <a:pt x="1" y="1"/>
                </a:moveTo>
                <a:lnTo>
                  <a:pt x="1" y="3118"/>
                </a:lnTo>
                <a:lnTo>
                  <a:pt x="75357" y="3118"/>
                </a:lnTo>
                <a:lnTo>
                  <a:pt x="7535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9"/>
          <p:cNvSpPr/>
          <p:nvPr/>
        </p:nvSpPr>
        <p:spPr>
          <a:xfrm>
            <a:off x="4248332" y="3435030"/>
            <a:ext cx="211150" cy="46630"/>
          </a:xfrm>
          <a:custGeom>
            <a:avLst/>
            <a:gdLst/>
            <a:ahLst/>
            <a:cxnLst/>
            <a:rect l="l" t="t" r="r" b="b"/>
            <a:pathLst>
              <a:path w="14119" h="3118" extrusionOk="0">
                <a:moveTo>
                  <a:pt x="0" y="1"/>
                </a:moveTo>
                <a:lnTo>
                  <a:pt x="0" y="3118"/>
                </a:lnTo>
                <a:lnTo>
                  <a:pt x="14118" y="3118"/>
                </a:lnTo>
                <a:lnTo>
                  <a:pt x="14118"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29"/>
          <p:cNvSpPr/>
          <p:nvPr/>
        </p:nvSpPr>
        <p:spPr>
          <a:xfrm>
            <a:off x="4090659" y="3435030"/>
            <a:ext cx="157686" cy="46630"/>
          </a:xfrm>
          <a:custGeom>
            <a:avLst/>
            <a:gdLst/>
            <a:ahLst/>
            <a:cxnLst/>
            <a:rect l="l" t="t" r="r" b="b"/>
            <a:pathLst>
              <a:path w="10544" h="3118" extrusionOk="0">
                <a:moveTo>
                  <a:pt x="1" y="1"/>
                </a:moveTo>
                <a:lnTo>
                  <a:pt x="1" y="3118"/>
                </a:lnTo>
                <a:lnTo>
                  <a:pt x="10543" y="3118"/>
                </a:lnTo>
                <a:lnTo>
                  <a:pt x="1054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29"/>
          <p:cNvSpPr/>
          <p:nvPr/>
        </p:nvSpPr>
        <p:spPr>
          <a:xfrm>
            <a:off x="3938475" y="3521411"/>
            <a:ext cx="485350" cy="122033"/>
          </a:xfrm>
          <a:custGeom>
            <a:avLst/>
            <a:gdLst/>
            <a:ahLst/>
            <a:cxnLst/>
            <a:rect l="l" t="t" r="r" b="b"/>
            <a:pathLst>
              <a:path w="32454" h="8160" extrusionOk="0">
                <a:moveTo>
                  <a:pt x="1" y="0"/>
                </a:moveTo>
                <a:lnTo>
                  <a:pt x="1" y="8159"/>
                </a:lnTo>
                <a:lnTo>
                  <a:pt x="32454" y="8159"/>
                </a:lnTo>
                <a:lnTo>
                  <a:pt x="3245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29"/>
          <p:cNvSpPr/>
          <p:nvPr/>
        </p:nvSpPr>
        <p:spPr>
          <a:xfrm>
            <a:off x="3938475" y="3677707"/>
            <a:ext cx="371557" cy="26067"/>
          </a:xfrm>
          <a:custGeom>
            <a:avLst/>
            <a:gdLst/>
            <a:ahLst/>
            <a:cxnLst/>
            <a:rect l="l" t="t" r="r" b="b"/>
            <a:pathLst>
              <a:path w="24845" h="1743" extrusionOk="0">
                <a:moveTo>
                  <a:pt x="1" y="0"/>
                </a:moveTo>
                <a:lnTo>
                  <a:pt x="1" y="1742"/>
                </a:lnTo>
                <a:lnTo>
                  <a:pt x="24845" y="1742"/>
                </a:lnTo>
                <a:lnTo>
                  <a:pt x="2484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29"/>
          <p:cNvSpPr/>
          <p:nvPr/>
        </p:nvSpPr>
        <p:spPr>
          <a:xfrm>
            <a:off x="3938475" y="3733908"/>
            <a:ext cx="485350" cy="26067"/>
          </a:xfrm>
          <a:custGeom>
            <a:avLst/>
            <a:gdLst/>
            <a:ahLst/>
            <a:cxnLst/>
            <a:rect l="l" t="t" r="r" b="b"/>
            <a:pathLst>
              <a:path w="32454" h="1743" extrusionOk="0">
                <a:moveTo>
                  <a:pt x="1" y="1"/>
                </a:moveTo>
                <a:lnTo>
                  <a:pt x="1" y="1743"/>
                </a:lnTo>
                <a:lnTo>
                  <a:pt x="32454" y="1743"/>
                </a:lnTo>
                <a:lnTo>
                  <a:pt x="3245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29"/>
          <p:cNvSpPr/>
          <p:nvPr/>
        </p:nvSpPr>
        <p:spPr>
          <a:xfrm>
            <a:off x="3938475" y="3790124"/>
            <a:ext cx="485350" cy="26067"/>
          </a:xfrm>
          <a:custGeom>
            <a:avLst/>
            <a:gdLst/>
            <a:ahLst/>
            <a:cxnLst/>
            <a:rect l="l" t="t" r="r" b="b"/>
            <a:pathLst>
              <a:path w="32454" h="1743" extrusionOk="0">
                <a:moveTo>
                  <a:pt x="1" y="1"/>
                </a:moveTo>
                <a:lnTo>
                  <a:pt x="1" y="1742"/>
                </a:lnTo>
                <a:lnTo>
                  <a:pt x="32454" y="1742"/>
                </a:lnTo>
                <a:lnTo>
                  <a:pt x="324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29"/>
          <p:cNvSpPr/>
          <p:nvPr/>
        </p:nvSpPr>
        <p:spPr>
          <a:xfrm>
            <a:off x="3938475" y="3847702"/>
            <a:ext cx="485350" cy="24706"/>
          </a:xfrm>
          <a:custGeom>
            <a:avLst/>
            <a:gdLst/>
            <a:ahLst/>
            <a:cxnLst/>
            <a:rect l="l" t="t" r="r" b="b"/>
            <a:pathLst>
              <a:path w="32454" h="1652" extrusionOk="0">
                <a:moveTo>
                  <a:pt x="1" y="1"/>
                </a:moveTo>
                <a:lnTo>
                  <a:pt x="1" y="1651"/>
                </a:lnTo>
                <a:lnTo>
                  <a:pt x="32454" y="1651"/>
                </a:lnTo>
                <a:lnTo>
                  <a:pt x="324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29"/>
          <p:cNvSpPr/>
          <p:nvPr/>
        </p:nvSpPr>
        <p:spPr>
          <a:xfrm>
            <a:off x="3938475" y="3903918"/>
            <a:ext cx="270102" cy="26067"/>
          </a:xfrm>
          <a:custGeom>
            <a:avLst/>
            <a:gdLst/>
            <a:ahLst/>
            <a:cxnLst/>
            <a:rect l="l" t="t" r="r" b="b"/>
            <a:pathLst>
              <a:path w="18061" h="1743" extrusionOk="0">
                <a:moveTo>
                  <a:pt x="1" y="1"/>
                </a:moveTo>
                <a:lnTo>
                  <a:pt x="1" y="1742"/>
                </a:lnTo>
                <a:lnTo>
                  <a:pt x="18061" y="1742"/>
                </a:lnTo>
                <a:lnTo>
                  <a:pt x="1806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29"/>
          <p:cNvSpPr/>
          <p:nvPr/>
        </p:nvSpPr>
        <p:spPr>
          <a:xfrm>
            <a:off x="4240106" y="3906655"/>
            <a:ext cx="47991" cy="45269"/>
          </a:xfrm>
          <a:custGeom>
            <a:avLst/>
            <a:gdLst/>
            <a:ahLst/>
            <a:cxnLst/>
            <a:rect l="l" t="t" r="r" b="b"/>
            <a:pathLst>
              <a:path w="3209" h="3027" extrusionOk="0">
                <a:moveTo>
                  <a:pt x="1650" y="1"/>
                </a:moveTo>
                <a:lnTo>
                  <a:pt x="1100" y="1009"/>
                </a:lnTo>
                <a:lnTo>
                  <a:pt x="0" y="1193"/>
                </a:lnTo>
                <a:lnTo>
                  <a:pt x="825" y="1926"/>
                </a:lnTo>
                <a:lnTo>
                  <a:pt x="642" y="3026"/>
                </a:lnTo>
                <a:lnTo>
                  <a:pt x="1650" y="2476"/>
                </a:lnTo>
                <a:lnTo>
                  <a:pt x="2659" y="3026"/>
                </a:lnTo>
                <a:lnTo>
                  <a:pt x="2475" y="1926"/>
                </a:lnTo>
                <a:lnTo>
                  <a:pt x="3209" y="1193"/>
                </a:lnTo>
                <a:lnTo>
                  <a:pt x="2109" y="1009"/>
                </a:lnTo>
                <a:lnTo>
                  <a:pt x="165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29"/>
          <p:cNvSpPr/>
          <p:nvPr/>
        </p:nvSpPr>
        <p:spPr>
          <a:xfrm>
            <a:off x="4303172" y="3906655"/>
            <a:ext cx="47991" cy="45269"/>
          </a:xfrm>
          <a:custGeom>
            <a:avLst/>
            <a:gdLst/>
            <a:ahLst/>
            <a:cxnLst/>
            <a:rect l="l" t="t" r="r" b="b"/>
            <a:pathLst>
              <a:path w="3209" h="3027" extrusionOk="0">
                <a:moveTo>
                  <a:pt x="1650" y="1"/>
                </a:moveTo>
                <a:lnTo>
                  <a:pt x="1100" y="1009"/>
                </a:lnTo>
                <a:lnTo>
                  <a:pt x="0" y="1193"/>
                </a:lnTo>
                <a:lnTo>
                  <a:pt x="825" y="1926"/>
                </a:lnTo>
                <a:lnTo>
                  <a:pt x="642" y="3026"/>
                </a:lnTo>
                <a:lnTo>
                  <a:pt x="1650" y="2476"/>
                </a:lnTo>
                <a:lnTo>
                  <a:pt x="2567" y="3026"/>
                </a:lnTo>
                <a:lnTo>
                  <a:pt x="2384" y="1926"/>
                </a:lnTo>
                <a:lnTo>
                  <a:pt x="3209" y="1193"/>
                </a:lnTo>
                <a:lnTo>
                  <a:pt x="2109" y="1009"/>
                </a:lnTo>
                <a:lnTo>
                  <a:pt x="165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29"/>
          <p:cNvSpPr/>
          <p:nvPr/>
        </p:nvSpPr>
        <p:spPr>
          <a:xfrm>
            <a:off x="4366238" y="3903905"/>
            <a:ext cx="47991" cy="45269"/>
          </a:xfrm>
          <a:custGeom>
            <a:avLst/>
            <a:gdLst/>
            <a:ahLst/>
            <a:cxnLst/>
            <a:rect l="l" t="t" r="r" b="b"/>
            <a:pathLst>
              <a:path w="3209" h="3027" extrusionOk="0">
                <a:moveTo>
                  <a:pt x="1559" y="1"/>
                </a:moveTo>
                <a:lnTo>
                  <a:pt x="1100" y="1009"/>
                </a:lnTo>
                <a:lnTo>
                  <a:pt x="0" y="1193"/>
                </a:lnTo>
                <a:lnTo>
                  <a:pt x="825" y="1926"/>
                </a:lnTo>
                <a:lnTo>
                  <a:pt x="642" y="3026"/>
                </a:lnTo>
                <a:lnTo>
                  <a:pt x="642" y="3026"/>
                </a:lnTo>
                <a:lnTo>
                  <a:pt x="1559" y="2476"/>
                </a:lnTo>
                <a:lnTo>
                  <a:pt x="2567" y="3026"/>
                </a:lnTo>
                <a:lnTo>
                  <a:pt x="2384" y="1926"/>
                </a:lnTo>
                <a:lnTo>
                  <a:pt x="3209" y="1193"/>
                </a:lnTo>
                <a:lnTo>
                  <a:pt x="2109" y="1009"/>
                </a:lnTo>
                <a:lnTo>
                  <a:pt x="155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29"/>
          <p:cNvSpPr/>
          <p:nvPr/>
        </p:nvSpPr>
        <p:spPr>
          <a:xfrm>
            <a:off x="3368145" y="3521411"/>
            <a:ext cx="182346" cy="182361"/>
          </a:xfrm>
          <a:custGeom>
            <a:avLst/>
            <a:gdLst/>
            <a:ahLst/>
            <a:cxnLst/>
            <a:rect l="l" t="t" r="r" b="b"/>
            <a:pathLst>
              <a:path w="12193" h="12194" extrusionOk="0">
                <a:moveTo>
                  <a:pt x="0" y="0"/>
                </a:moveTo>
                <a:lnTo>
                  <a:pt x="0" y="12193"/>
                </a:lnTo>
                <a:lnTo>
                  <a:pt x="12193" y="12193"/>
                </a:lnTo>
                <a:lnTo>
                  <a:pt x="121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29"/>
          <p:cNvSpPr/>
          <p:nvPr/>
        </p:nvSpPr>
        <p:spPr>
          <a:xfrm>
            <a:off x="3368145" y="3738036"/>
            <a:ext cx="182346" cy="52103"/>
          </a:xfrm>
          <a:custGeom>
            <a:avLst/>
            <a:gdLst/>
            <a:ahLst/>
            <a:cxnLst/>
            <a:rect l="l" t="t" r="r" b="b"/>
            <a:pathLst>
              <a:path w="12193" h="3484" extrusionOk="0">
                <a:moveTo>
                  <a:pt x="0" y="0"/>
                </a:moveTo>
                <a:lnTo>
                  <a:pt x="0" y="3484"/>
                </a:lnTo>
                <a:lnTo>
                  <a:pt x="12193" y="3484"/>
                </a:lnTo>
                <a:lnTo>
                  <a:pt x="1219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29"/>
          <p:cNvSpPr/>
          <p:nvPr/>
        </p:nvSpPr>
        <p:spPr>
          <a:xfrm>
            <a:off x="3368145" y="3816176"/>
            <a:ext cx="182346" cy="19202"/>
          </a:xfrm>
          <a:custGeom>
            <a:avLst/>
            <a:gdLst/>
            <a:ahLst/>
            <a:cxnLst/>
            <a:rect l="l" t="t" r="r" b="b"/>
            <a:pathLst>
              <a:path w="12193" h="1284" extrusionOk="0">
                <a:moveTo>
                  <a:pt x="0" y="0"/>
                </a:moveTo>
                <a:lnTo>
                  <a:pt x="0" y="1284"/>
                </a:lnTo>
                <a:lnTo>
                  <a:pt x="12193" y="1284"/>
                </a:lnTo>
                <a:lnTo>
                  <a:pt x="121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29"/>
          <p:cNvSpPr/>
          <p:nvPr/>
        </p:nvSpPr>
        <p:spPr>
          <a:xfrm>
            <a:off x="3368145" y="3860054"/>
            <a:ext cx="182346" cy="19202"/>
          </a:xfrm>
          <a:custGeom>
            <a:avLst/>
            <a:gdLst/>
            <a:ahLst/>
            <a:cxnLst/>
            <a:rect l="l" t="t" r="r" b="b"/>
            <a:pathLst>
              <a:path w="12193" h="1284" extrusionOk="0">
                <a:moveTo>
                  <a:pt x="0" y="0"/>
                </a:moveTo>
                <a:lnTo>
                  <a:pt x="0" y="1283"/>
                </a:lnTo>
                <a:lnTo>
                  <a:pt x="12193" y="1283"/>
                </a:lnTo>
                <a:lnTo>
                  <a:pt x="121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29"/>
          <p:cNvSpPr/>
          <p:nvPr/>
        </p:nvSpPr>
        <p:spPr>
          <a:xfrm>
            <a:off x="3368145" y="3903918"/>
            <a:ext cx="182346" cy="19217"/>
          </a:xfrm>
          <a:custGeom>
            <a:avLst/>
            <a:gdLst/>
            <a:ahLst/>
            <a:cxnLst/>
            <a:rect l="l" t="t" r="r" b="b"/>
            <a:pathLst>
              <a:path w="12193" h="1285" extrusionOk="0">
                <a:moveTo>
                  <a:pt x="0" y="1"/>
                </a:moveTo>
                <a:lnTo>
                  <a:pt x="0" y="1284"/>
                </a:lnTo>
                <a:lnTo>
                  <a:pt x="12193" y="1284"/>
                </a:lnTo>
                <a:lnTo>
                  <a:pt x="121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29"/>
          <p:cNvSpPr/>
          <p:nvPr/>
        </p:nvSpPr>
        <p:spPr>
          <a:xfrm>
            <a:off x="3368145" y="3946420"/>
            <a:ext cx="182346" cy="20578"/>
          </a:xfrm>
          <a:custGeom>
            <a:avLst/>
            <a:gdLst/>
            <a:ahLst/>
            <a:cxnLst/>
            <a:rect l="l" t="t" r="r" b="b"/>
            <a:pathLst>
              <a:path w="12193" h="1376" extrusionOk="0">
                <a:moveTo>
                  <a:pt x="0" y="1"/>
                </a:moveTo>
                <a:lnTo>
                  <a:pt x="0" y="1376"/>
                </a:lnTo>
                <a:lnTo>
                  <a:pt x="12193" y="1376"/>
                </a:lnTo>
                <a:lnTo>
                  <a:pt x="121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29"/>
          <p:cNvSpPr/>
          <p:nvPr/>
        </p:nvSpPr>
        <p:spPr>
          <a:xfrm>
            <a:off x="3599846" y="3521411"/>
            <a:ext cx="296139" cy="182361"/>
          </a:xfrm>
          <a:custGeom>
            <a:avLst/>
            <a:gdLst/>
            <a:ahLst/>
            <a:cxnLst/>
            <a:rect l="l" t="t" r="r" b="b"/>
            <a:pathLst>
              <a:path w="19802" h="12194" extrusionOk="0">
                <a:moveTo>
                  <a:pt x="0" y="0"/>
                </a:moveTo>
                <a:lnTo>
                  <a:pt x="0" y="12193"/>
                </a:lnTo>
                <a:lnTo>
                  <a:pt x="19802" y="12193"/>
                </a:lnTo>
                <a:lnTo>
                  <a:pt x="198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29"/>
          <p:cNvSpPr/>
          <p:nvPr/>
        </p:nvSpPr>
        <p:spPr>
          <a:xfrm>
            <a:off x="3599846" y="3738036"/>
            <a:ext cx="296139" cy="52103"/>
          </a:xfrm>
          <a:custGeom>
            <a:avLst/>
            <a:gdLst/>
            <a:ahLst/>
            <a:cxnLst/>
            <a:rect l="l" t="t" r="r" b="b"/>
            <a:pathLst>
              <a:path w="19802" h="3484" extrusionOk="0">
                <a:moveTo>
                  <a:pt x="0" y="0"/>
                </a:moveTo>
                <a:lnTo>
                  <a:pt x="0" y="3484"/>
                </a:lnTo>
                <a:lnTo>
                  <a:pt x="19802" y="3484"/>
                </a:lnTo>
                <a:lnTo>
                  <a:pt x="1980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29"/>
          <p:cNvSpPr/>
          <p:nvPr/>
        </p:nvSpPr>
        <p:spPr>
          <a:xfrm>
            <a:off x="3599846" y="3816176"/>
            <a:ext cx="296139" cy="19202"/>
          </a:xfrm>
          <a:custGeom>
            <a:avLst/>
            <a:gdLst/>
            <a:ahLst/>
            <a:cxnLst/>
            <a:rect l="l" t="t" r="r" b="b"/>
            <a:pathLst>
              <a:path w="19802" h="1284" extrusionOk="0">
                <a:moveTo>
                  <a:pt x="0" y="0"/>
                </a:moveTo>
                <a:lnTo>
                  <a:pt x="0" y="1284"/>
                </a:lnTo>
                <a:lnTo>
                  <a:pt x="19802" y="1284"/>
                </a:lnTo>
                <a:lnTo>
                  <a:pt x="198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29"/>
          <p:cNvSpPr/>
          <p:nvPr/>
        </p:nvSpPr>
        <p:spPr>
          <a:xfrm>
            <a:off x="3599846" y="3860054"/>
            <a:ext cx="296139" cy="19202"/>
          </a:xfrm>
          <a:custGeom>
            <a:avLst/>
            <a:gdLst/>
            <a:ahLst/>
            <a:cxnLst/>
            <a:rect l="l" t="t" r="r" b="b"/>
            <a:pathLst>
              <a:path w="19802" h="1284" extrusionOk="0">
                <a:moveTo>
                  <a:pt x="0" y="0"/>
                </a:moveTo>
                <a:lnTo>
                  <a:pt x="0" y="1283"/>
                </a:lnTo>
                <a:lnTo>
                  <a:pt x="19802" y="1283"/>
                </a:lnTo>
                <a:lnTo>
                  <a:pt x="1980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29"/>
          <p:cNvSpPr/>
          <p:nvPr/>
        </p:nvSpPr>
        <p:spPr>
          <a:xfrm>
            <a:off x="3599846" y="3903918"/>
            <a:ext cx="296139" cy="19217"/>
          </a:xfrm>
          <a:custGeom>
            <a:avLst/>
            <a:gdLst/>
            <a:ahLst/>
            <a:cxnLst/>
            <a:rect l="l" t="t" r="r" b="b"/>
            <a:pathLst>
              <a:path w="19802" h="1285" extrusionOk="0">
                <a:moveTo>
                  <a:pt x="0" y="1"/>
                </a:moveTo>
                <a:lnTo>
                  <a:pt x="0" y="1284"/>
                </a:lnTo>
                <a:lnTo>
                  <a:pt x="19802" y="1284"/>
                </a:lnTo>
                <a:lnTo>
                  <a:pt x="1980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29"/>
          <p:cNvSpPr/>
          <p:nvPr/>
        </p:nvSpPr>
        <p:spPr>
          <a:xfrm>
            <a:off x="3599846" y="3946420"/>
            <a:ext cx="182346" cy="20578"/>
          </a:xfrm>
          <a:custGeom>
            <a:avLst/>
            <a:gdLst/>
            <a:ahLst/>
            <a:cxnLst/>
            <a:rect l="l" t="t" r="r" b="b"/>
            <a:pathLst>
              <a:path w="12193" h="1376" extrusionOk="0">
                <a:moveTo>
                  <a:pt x="0" y="1"/>
                </a:moveTo>
                <a:lnTo>
                  <a:pt x="0" y="1376"/>
                </a:lnTo>
                <a:lnTo>
                  <a:pt x="12193" y="1376"/>
                </a:lnTo>
                <a:lnTo>
                  <a:pt x="121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29"/>
          <p:cNvSpPr txBox="1">
            <a:spLocks noGrp="1"/>
          </p:cNvSpPr>
          <p:nvPr>
            <p:ph type="ctrTitle"/>
          </p:nvPr>
        </p:nvSpPr>
        <p:spPr>
          <a:xfrm>
            <a:off x="5440901" y="1896987"/>
            <a:ext cx="2413705" cy="381001"/>
          </a:xfrm>
          <a:prstGeom prst="rect">
            <a:avLst/>
          </a:prstGeom>
        </p:spPr>
        <p:txBody>
          <a:bodyPr spcFirstLastPara="1" wrap="square" lIns="91425" tIns="91425" rIns="91425" bIns="91425" anchor="b" anchorCtr="0">
            <a:noAutofit/>
          </a:bodyPr>
          <a:lstStyle/>
          <a:p>
            <a:r>
              <a:rPr lang="pt-PT" sz="1200" b="1" dirty="0">
                <a:solidFill>
                  <a:srgbClr val="0E2A47"/>
                </a:solidFill>
                <a:latin typeface="Avenir Next LT Pro" panose="020B0504020202020204" pitchFamily="34" charset="0"/>
              </a:rPr>
              <a:t>Distribuição de equipamentos</a:t>
            </a:r>
            <a:endParaRPr sz="1200" b="1" dirty="0">
              <a:solidFill>
                <a:srgbClr val="0E2A47"/>
              </a:solidFill>
              <a:latin typeface="Avenir Next LT Pro" panose="020B0504020202020204" pitchFamily="34" charset="0"/>
            </a:endParaRPr>
          </a:p>
        </p:txBody>
      </p:sp>
      <p:sp>
        <p:nvSpPr>
          <p:cNvPr id="558" name="Google Shape;558;p29"/>
          <p:cNvSpPr txBox="1">
            <a:spLocks noGrp="1"/>
          </p:cNvSpPr>
          <p:nvPr>
            <p:ph type="ctrTitle" idx="3"/>
          </p:nvPr>
        </p:nvSpPr>
        <p:spPr>
          <a:xfrm>
            <a:off x="5577715" y="2580696"/>
            <a:ext cx="2076000" cy="367954"/>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pt-PT" sz="1200" b="1" dirty="0">
                <a:solidFill>
                  <a:srgbClr val="0E2A47"/>
                </a:solidFill>
                <a:latin typeface="Avenir Next LT Pro" panose="020B0504020202020204" pitchFamily="34" charset="0"/>
              </a:rPr>
              <a:t>Ligações</a:t>
            </a:r>
            <a:endParaRPr b="1" dirty="0">
              <a:solidFill>
                <a:srgbClr val="0E2A47"/>
              </a:solidFill>
              <a:latin typeface="Avenir Next LT Pro" panose="020B0504020202020204" pitchFamily="34" charset="0"/>
            </a:endParaRPr>
          </a:p>
        </p:txBody>
      </p:sp>
      <p:sp>
        <p:nvSpPr>
          <p:cNvPr id="450" name="Google Shape;450;p29"/>
          <p:cNvSpPr/>
          <p:nvPr/>
        </p:nvSpPr>
        <p:spPr>
          <a:xfrm>
            <a:off x="7903950" y="1854756"/>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29"/>
          <p:cNvSpPr/>
          <p:nvPr/>
        </p:nvSpPr>
        <p:spPr>
          <a:xfrm>
            <a:off x="7903950" y="2557125"/>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5" name="Google Shape;6305;p53">
            <a:extLst>
              <a:ext uri="{FF2B5EF4-FFF2-40B4-BE49-F238E27FC236}">
                <a16:creationId xmlns:a16="http://schemas.microsoft.com/office/drawing/2014/main" id="{EC39599A-05F2-FA5B-8BEB-EF9B58FB4D86}"/>
              </a:ext>
            </a:extLst>
          </p:cNvPr>
          <p:cNvGrpSpPr/>
          <p:nvPr/>
        </p:nvGrpSpPr>
        <p:grpSpPr>
          <a:xfrm>
            <a:off x="8020927" y="1935052"/>
            <a:ext cx="189946" cy="263309"/>
            <a:chOff x="-38860325" y="3221750"/>
            <a:chExt cx="228425" cy="316650"/>
          </a:xfrm>
          <a:solidFill>
            <a:srgbClr val="0E2A47"/>
          </a:solidFill>
        </p:grpSpPr>
        <p:sp>
          <p:nvSpPr>
            <p:cNvPr id="116" name="Google Shape;6306;p53">
              <a:extLst>
                <a:ext uri="{FF2B5EF4-FFF2-40B4-BE49-F238E27FC236}">
                  <a16:creationId xmlns:a16="http://schemas.microsoft.com/office/drawing/2014/main" id="{796CAFDB-1D88-99DD-7846-9A4D6B3D6DAA}"/>
                </a:ext>
              </a:extLst>
            </p:cNvPr>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6307;p53">
              <a:extLst>
                <a:ext uri="{FF2B5EF4-FFF2-40B4-BE49-F238E27FC236}">
                  <a16:creationId xmlns:a16="http://schemas.microsoft.com/office/drawing/2014/main" id="{F710C4D0-0226-715C-9DCC-97AD409F770E}"/>
                </a:ext>
              </a:extLst>
            </p:cNvPr>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6308;p53">
              <a:extLst>
                <a:ext uri="{FF2B5EF4-FFF2-40B4-BE49-F238E27FC236}">
                  <a16:creationId xmlns:a16="http://schemas.microsoft.com/office/drawing/2014/main" id="{81B9E29A-2B3F-DFAD-9E17-E1964610339E}"/>
                </a:ext>
              </a:extLst>
            </p:cNvPr>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6309;p53">
              <a:extLst>
                <a:ext uri="{FF2B5EF4-FFF2-40B4-BE49-F238E27FC236}">
                  <a16:creationId xmlns:a16="http://schemas.microsoft.com/office/drawing/2014/main" id="{D5024FC7-DAE8-41E9-983D-4E9740CA88F4}"/>
                </a:ext>
              </a:extLst>
            </p:cNvPr>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 name="Google Shape;8729;p58">
            <a:extLst>
              <a:ext uri="{FF2B5EF4-FFF2-40B4-BE49-F238E27FC236}">
                <a16:creationId xmlns:a16="http://schemas.microsoft.com/office/drawing/2014/main" id="{979B9B91-829E-4EEF-1456-0F146C6CB298}"/>
              </a:ext>
            </a:extLst>
          </p:cNvPr>
          <p:cNvGrpSpPr/>
          <p:nvPr/>
        </p:nvGrpSpPr>
        <p:grpSpPr>
          <a:xfrm>
            <a:off x="7996803" y="2641470"/>
            <a:ext cx="241365" cy="244002"/>
            <a:chOff x="-2668225" y="3239075"/>
            <a:chExt cx="288300" cy="291450"/>
          </a:xfrm>
          <a:solidFill>
            <a:srgbClr val="0E2A47"/>
          </a:solidFill>
        </p:grpSpPr>
        <p:sp>
          <p:nvSpPr>
            <p:cNvPr id="126" name="Google Shape;8730;p58">
              <a:extLst>
                <a:ext uri="{FF2B5EF4-FFF2-40B4-BE49-F238E27FC236}">
                  <a16:creationId xmlns:a16="http://schemas.microsoft.com/office/drawing/2014/main" id="{E913FC9D-17F8-0852-6A7A-84BF688E5F64}"/>
                </a:ext>
              </a:extLst>
            </p:cNvPr>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8731;p58">
              <a:extLst>
                <a:ext uri="{FF2B5EF4-FFF2-40B4-BE49-F238E27FC236}">
                  <a16:creationId xmlns:a16="http://schemas.microsoft.com/office/drawing/2014/main" id="{1584F3A9-97CE-F1D2-F8B8-6DEAA7D74711}"/>
                </a:ext>
              </a:extLst>
            </p:cNvPr>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8732;p58">
              <a:extLst>
                <a:ext uri="{FF2B5EF4-FFF2-40B4-BE49-F238E27FC236}">
                  <a16:creationId xmlns:a16="http://schemas.microsoft.com/office/drawing/2014/main" id="{1C50ADF4-4BB6-349F-087E-05919E21A25B}"/>
                </a:ext>
              </a:extLst>
            </p:cNvPr>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8733;p58">
              <a:extLst>
                <a:ext uri="{FF2B5EF4-FFF2-40B4-BE49-F238E27FC236}">
                  <a16:creationId xmlns:a16="http://schemas.microsoft.com/office/drawing/2014/main" id="{F5FA2E89-1790-8A8E-0CA2-97FCD7A0729B}"/>
                </a:ext>
              </a:extLst>
            </p:cNvPr>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8734;p58">
              <a:extLst>
                <a:ext uri="{FF2B5EF4-FFF2-40B4-BE49-F238E27FC236}">
                  <a16:creationId xmlns:a16="http://schemas.microsoft.com/office/drawing/2014/main" id="{1D3B5B94-644B-70FD-44FE-50F6D7216CD6}"/>
                </a:ext>
              </a:extLst>
            </p:cNvPr>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02"/>
        <p:cNvGrpSpPr/>
        <p:nvPr/>
      </p:nvGrpSpPr>
      <p:grpSpPr>
        <a:xfrm>
          <a:off x="0" y="0"/>
          <a:ext cx="0" cy="0"/>
          <a:chOff x="0" y="0"/>
          <a:chExt cx="0" cy="0"/>
        </a:xfrm>
      </p:grpSpPr>
      <p:sp>
        <p:nvSpPr>
          <p:cNvPr id="703" name="Google Shape;703;p35"/>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3200" dirty="0">
                <a:latin typeface="Share Tech" panose="00000500000000000000" pitchFamily="2" charset="0"/>
              </a:rPr>
              <a:t>Topologia Lógica</a:t>
            </a:r>
            <a:endParaRPr sz="3200" dirty="0">
              <a:latin typeface="Share Tech" panose="00000500000000000000" pitchFamily="2" charset="0"/>
            </a:endParaRPr>
          </a:p>
        </p:txBody>
      </p:sp>
      <p:cxnSp>
        <p:nvCxnSpPr>
          <p:cNvPr id="746" name="Google Shape;746;p35"/>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pic>
        <p:nvPicPr>
          <p:cNvPr id="3" name="Imagem 2">
            <a:extLst>
              <a:ext uri="{FF2B5EF4-FFF2-40B4-BE49-F238E27FC236}">
                <a16:creationId xmlns:a16="http://schemas.microsoft.com/office/drawing/2014/main" id="{9B8A1E62-38ED-6811-081D-1172214A579C}"/>
              </a:ext>
            </a:extLst>
          </p:cNvPr>
          <p:cNvPicPr>
            <a:picLocks noChangeAspect="1"/>
          </p:cNvPicPr>
          <p:nvPr/>
        </p:nvPicPr>
        <p:blipFill>
          <a:blip r:embed="rId3"/>
          <a:stretch>
            <a:fillRect/>
          </a:stretch>
        </p:blipFill>
        <p:spPr>
          <a:xfrm>
            <a:off x="2431185" y="1416089"/>
            <a:ext cx="4281082" cy="3465638"/>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6" name="Google Shape;446;p29"/>
          <p:cNvSpPr/>
          <p:nvPr/>
        </p:nvSpPr>
        <p:spPr>
          <a:xfrm rot="10800000">
            <a:off x="5460473" y="1895599"/>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9"/>
          <p:cNvSpPr/>
          <p:nvPr/>
        </p:nvSpPr>
        <p:spPr>
          <a:xfrm rot="10800000">
            <a:off x="5452465" y="2578576"/>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29"/>
          <p:cNvSpPr/>
          <p:nvPr/>
        </p:nvSpPr>
        <p:spPr>
          <a:xfrm rot="10800000">
            <a:off x="5452465" y="3280932"/>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9"/>
          <p:cNvSpPr txBox="1">
            <a:spLocks noGrp="1"/>
          </p:cNvSpPr>
          <p:nvPr>
            <p:ph type="ctrTitle" idx="4"/>
          </p:nvPr>
        </p:nvSpPr>
        <p:spPr>
          <a:xfrm>
            <a:off x="256200" y="637927"/>
            <a:ext cx="7833900" cy="606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sz="3200" dirty="0">
                <a:solidFill>
                  <a:srgbClr val="FFFFFF"/>
                </a:solidFill>
                <a:latin typeface="Share Tech" panose="00000500000000000000" pitchFamily="2" charset="0"/>
              </a:rPr>
              <a:t>Ligação Física</a:t>
            </a:r>
            <a:endParaRPr sz="3200" dirty="0">
              <a:solidFill>
                <a:srgbClr val="FFFFFF"/>
              </a:solidFill>
              <a:latin typeface="Share Tech" panose="00000500000000000000" pitchFamily="2" charset="0"/>
            </a:endParaRPr>
          </a:p>
        </p:txBody>
      </p:sp>
      <p:cxnSp>
        <p:nvCxnSpPr>
          <p:cNvPr id="458" name="Google Shape;458;p29"/>
          <p:cNvCxnSpPr>
            <a:cxnSpLocks/>
          </p:cNvCxnSpPr>
          <p:nvPr/>
        </p:nvCxnSpPr>
        <p:spPr>
          <a:xfrm>
            <a:off x="5577715" y="1195336"/>
            <a:ext cx="3645510" cy="0"/>
          </a:xfrm>
          <a:prstGeom prst="straightConnector1">
            <a:avLst/>
          </a:prstGeom>
          <a:noFill/>
          <a:ln w="9525" cap="flat" cmpd="sng">
            <a:solidFill>
              <a:schemeClr val="accent1"/>
            </a:solidFill>
            <a:prstDash val="solid"/>
            <a:round/>
            <a:headEnd type="none" w="med" len="med"/>
            <a:tailEnd type="none" w="med" len="med"/>
          </a:ln>
        </p:spPr>
      </p:cxnSp>
      <p:sp>
        <p:nvSpPr>
          <p:cNvPr id="459" name="Google Shape;459;p29"/>
          <p:cNvSpPr/>
          <p:nvPr/>
        </p:nvSpPr>
        <p:spPr>
          <a:xfrm>
            <a:off x="2634654" y="3249946"/>
            <a:ext cx="621066" cy="619705"/>
          </a:xfrm>
          <a:custGeom>
            <a:avLst/>
            <a:gdLst/>
            <a:ahLst/>
            <a:cxnLst/>
            <a:rect l="l" t="t" r="r" b="b"/>
            <a:pathLst>
              <a:path w="41529" h="41438" extrusionOk="0">
                <a:moveTo>
                  <a:pt x="3025" y="1"/>
                </a:moveTo>
                <a:lnTo>
                  <a:pt x="0" y="41438"/>
                </a:lnTo>
                <a:lnTo>
                  <a:pt x="41529" y="41438"/>
                </a:lnTo>
                <a:lnTo>
                  <a:pt x="38504" y="1"/>
                </a:lnTo>
                <a:close/>
              </a:path>
            </a:pathLst>
          </a:custGeom>
          <a:solidFill>
            <a:srgbClr val="1612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9"/>
          <p:cNvSpPr/>
          <p:nvPr/>
        </p:nvSpPr>
        <p:spPr>
          <a:xfrm>
            <a:off x="2492071" y="3754486"/>
            <a:ext cx="906228" cy="115168"/>
          </a:xfrm>
          <a:custGeom>
            <a:avLst/>
            <a:gdLst/>
            <a:ahLst/>
            <a:cxnLst/>
            <a:rect l="l" t="t" r="r" b="b"/>
            <a:pathLst>
              <a:path w="60597" h="7701" extrusionOk="0">
                <a:moveTo>
                  <a:pt x="0" y="0"/>
                </a:moveTo>
                <a:lnTo>
                  <a:pt x="0" y="7701"/>
                </a:lnTo>
                <a:lnTo>
                  <a:pt x="60597" y="7701"/>
                </a:lnTo>
                <a:lnTo>
                  <a:pt x="60597" y="0"/>
                </a:lnTo>
                <a:close/>
              </a:path>
            </a:pathLst>
          </a:custGeom>
          <a:solidFill>
            <a:srgbClr val="1612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9"/>
          <p:cNvSpPr/>
          <p:nvPr/>
        </p:nvSpPr>
        <p:spPr>
          <a:xfrm>
            <a:off x="1402108" y="1357975"/>
            <a:ext cx="3086129" cy="2093521"/>
          </a:xfrm>
          <a:custGeom>
            <a:avLst/>
            <a:gdLst/>
            <a:ahLst/>
            <a:cxnLst/>
            <a:rect l="l" t="t" r="r" b="b"/>
            <a:pathLst>
              <a:path w="206361" h="139988" extrusionOk="0">
                <a:moveTo>
                  <a:pt x="5501" y="0"/>
                </a:moveTo>
                <a:cubicBezTo>
                  <a:pt x="2476" y="0"/>
                  <a:pt x="1" y="2475"/>
                  <a:pt x="1" y="5500"/>
                </a:cubicBezTo>
                <a:lnTo>
                  <a:pt x="1" y="134487"/>
                </a:lnTo>
                <a:cubicBezTo>
                  <a:pt x="1" y="137512"/>
                  <a:pt x="2476" y="139987"/>
                  <a:pt x="5501" y="139987"/>
                </a:cubicBezTo>
                <a:lnTo>
                  <a:pt x="200860" y="139987"/>
                </a:lnTo>
                <a:cubicBezTo>
                  <a:pt x="203885" y="139987"/>
                  <a:pt x="206360" y="137512"/>
                  <a:pt x="206360" y="134487"/>
                </a:cubicBezTo>
                <a:lnTo>
                  <a:pt x="206360" y="5500"/>
                </a:lnTo>
                <a:cubicBezTo>
                  <a:pt x="206360" y="2475"/>
                  <a:pt x="203885" y="0"/>
                  <a:pt x="2008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9"/>
          <p:cNvSpPr/>
          <p:nvPr/>
        </p:nvSpPr>
        <p:spPr>
          <a:xfrm>
            <a:off x="1483001" y="1440228"/>
            <a:ext cx="2924346" cy="1643839"/>
          </a:xfrm>
          <a:custGeom>
            <a:avLst/>
            <a:gdLst/>
            <a:ahLst/>
            <a:cxnLst/>
            <a:rect l="l" t="t" r="r" b="b"/>
            <a:pathLst>
              <a:path w="195543" h="109919" extrusionOk="0">
                <a:moveTo>
                  <a:pt x="0" y="0"/>
                </a:moveTo>
                <a:lnTo>
                  <a:pt x="0" y="109918"/>
                </a:lnTo>
                <a:lnTo>
                  <a:pt x="195543" y="109918"/>
                </a:lnTo>
                <a:lnTo>
                  <a:pt x="195543"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29"/>
          <p:cNvSpPr/>
          <p:nvPr/>
        </p:nvSpPr>
        <p:spPr>
          <a:xfrm>
            <a:off x="1402108" y="3173181"/>
            <a:ext cx="3086129" cy="278328"/>
          </a:xfrm>
          <a:custGeom>
            <a:avLst/>
            <a:gdLst/>
            <a:ahLst/>
            <a:cxnLst/>
            <a:rect l="l" t="t" r="r" b="b"/>
            <a:pathLst>
              <a:path w="206361" h="18611" extrusionOk="0">
                <a:moveTo>
                  <a:pt x="1" y="0"/>
                </a:moveTo>
                <a:lnTo>
                  <a:pt x="1" y="13110"/>
                </a:lnTo>
                <a:cubicBezTo>
                  <a:pt x="1" y="16135"/>
                  <a:pt x="2476" y="18610"/>
                  <a:pt x="5501" y="18610"/>
                </a:cubicBezTo>
                <a:lnTo>
                  <a:pt x="200860" y="18610"/>
                </a:lnTo>
                <a:cubicBezTo>
                  <a:pt x="203885" y="18610"/>
                  <a:pt x="206360" y="16135"/>
                  <a:pt x="206360" y="13110"/>
                </a:cubicBezTo>
                <a:lnTo>
                  <a:pt x="206360"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29"/>
          <p:cNvSpPr/>
          <p:nvPr/>
        </p:nvSpPr>
        <p:spPr>
          <a:xfrm>
            <a:off x="1483001" y="1440228"/>
            <a:ext cx="2924346" cy="120657"/>
          </a:xfrm>
          <a:custGeom>
            <a:avLst/>
            <a:gdLst/>
            <a:ahLst/>
            <a:cxnLst/>
            <a:rect l="l" t="t" r="r" b="b"/>
            <a:pathLst>
              <a:path w="195543" h="8068" extrusionOk="0">
                <a:moveTo>
                  <a:pt x="0" y="0"/>
                </a:moveTo>
                <a:lnTo>
                  <a:pt x="0" y="8068"/>
                </a:lnTo>
                <a:lnTo>
                  <a:pt x="195543" y="8068"/>
                </a:lnTo>
                <a:lnTo>
                  <a:pt x="195543"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29"/>
          <p:cNvSpPr/>
          <p:nvPr/>
        </p:nvSpPr>
        <p:spPr>
          <a:xfrm>
            <a:off x="1483001" y="1560871"/>
            <a:ext cx="2924346" cy="119296"/>
          </a:xfrm>
          <a:custGeom>
            <a:avLst/>
            <a:gdLst/>
            <a:ahLst/>
            <a:cxnLst/>
            <a:rect l="l" t="t" r="r" b="b"/>
            <a:pathLst>
              <a:path w="195543" h="7977" extrusionOk="0">
                <a:moveTo>
                  <a:pt x="0" y="1"/>
                </a:moveTo>
                <a:lnTo>
                  <a:pt x="0" y="7977"/>
                </a:lnTo>
                <a:lnTo>
                  <a:pt x="195543" y="7977"/>
                </a:lnTo>
                <a:lnTo>
                  <a:pt x="19554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29"/>
          <p:cNvSpPr/>
          <p:nvPr/>
        </p:nvSpPr>
        <p:spPr>
          <a:xfrm>
            <a:off x="3858959" y="1560871"/>
            <a:ext cx="548415" cy="119296"/>
          </a:xfrm>
          <a:custGeom>
            <a:avLst/>
            <a:gdLst/>
            <a:ahLst/>
            <a:cxnLst/>
            <a:rect l="l" t="t" r="r" b="b"/>
            <a:pathLst>
              <a:path w="36671" h="7977" extrusionOk="0">
                <a:moveTo>
                  <a:pt x="1" y="1"/>
                </a:moveTo>
                <a:lnTo>
                  <a:pt x="1" y="7977"/>
                </a:lnTo>
                <a:lnTo>
                  <a:pt x="36671" y="7977"/>
                </a:lnTo>
                <a:lnTo>
                  <a:pt x="36671"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9"/>
          <p:cNvSpPr/>
          <p:nvPr/>
        </p:nvSpPr>
        <p:spPr>
          <a:xfrm>
            <a:off x="3453135" y="1560871"/>
            <a:ext cx="407210" cy="119296"/>
          </a:xfrm>
          <a:custGeom>
            <a:avLst/>
            <a:gdLst/>
            <a:ahLst/>
            <a:cxnLst/>
            <a:rect l="l" t="t" r="r" b="b"/>
            <a:pathLst>
              <a:path w="27229" h="7977" extrusionOk="0">
                <a:moveTo>
                  <a:pt x="1" y="1"/>
                </a:moveTo>
                <a:lnTo>
                  <a:pt x="1" y="7977"/>
                </a:lnTo>
                <a:lnTo>
                  <a:pt x="27228" y="7977"/>
                </a:lnTo>
                <a:lnTo>
                  <a:pt x="2722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9"/>
          <p:cNvSpPr/>
          <p:nvPr/>
        </p:nvSpPr>
        <p:spPr>
          <a:xfrm>
            <a:off x="3056913" y="1784345"/>
            <a:ext cx="1257222" cy="316717"/>
          </a:xfrm>
          <a:custGeom>
            <a:avLst/>
            <a:gdLst/>
            <a:ahLst/>
            <a:cxnLst/>
            <a:rect l="l" t="t" r="r" b="b"/>
            <a:pathLst>
              <a:path w="84067" h="21178" extrusionOk="0">
                <a:moveTo>
                  <a:pt x="1" y="1"/>
                </a:moveTo>
                <a:lnTo>
                  <a:pt x="1" y="21178"/>
                </a:lnTo>
                <a:lnTo>
                  <a:pt x="84067" y="21178"/>
                </a:lnTo>
                <a:lnTo>
                  <a:pt x="840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9"/>
          <p:cNvSpPr/>
          <p:nvPr/>
        </p:nvSpPr>
        <p:spPr>
          <a:xfrm>
            <a:off x="3056913" y="2190167"/>
            <a:ext cx="963835" cy="67193"/>
          </a:xfrm>
          <a:custGeom>
            <a:avLst/>
            <a:gdLst/>
            <a:ahLst/>
            <a:cxnLst/>
            <a:rect l="l" t="t" r="r" b="b"/>
            <a:pathLst>
              <a:path w="64449" h="4493" extrusionOk="0">
                <a:moveTo>
                  <a:pt x="1" y="0"/>
                </a:moveTo>
                <a:lnTo>
                  <a:pt x="1" y="4493"/>
                </a:lnTo>
                <a:lnTo>
                  <a:pt x="64448" y="4493"/>
                </a:lnTo>
                <a:lnTo>
                  <a:pt x="644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29"/>
          <p:cNvSpPr/>
          <p:nvPr/>
        </p:nvSpPr>
        <p:spPr>
          <a:xfrm>
            <a:off x="3056913" y="2336861"/>
            <a:ext cx="1257222" cy="67193"/>
          </a:xfrm>
          <a:custGeom>
            <a:avLst/>
            <a:gdLst/>
            <a:ahLst/>
            <a:cxnLst/>
            <a:rect l="l" t="t" r="r" b="b"/>
            <a:pathLst>
              <a:path w="84067" h="4493" extrusionOk="0">
                <a:moveTo>
                  <a:pt x="1" y="1"/>
                </a:moveTo>
                <a:lnTo>
                  <a:pt x="1" y="4493"/>
                </a:lnTo>
                <a:lnTo>
                  <a:pt x="84067" y="4493"/>
                </a:lnTo>
                <a:lnTo>
                  <a:pt x="840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29"/>
          <p:cNvSpPr/>
          <p:nvPr/>
        </p:nvSpPr>
        <p:spPr>
          <a:xfrm>
            <a:off x="3056913" y="2483556"/>
            <a:ext cx="1257222" cy="67193"/>
          </a:xfrm>
          <a:custGeom>
            <a:avLst/>
            <a:gdLst/>
            <a:ahLst/>
            <a:cxnLst/>
            <a:rect l="l" t="t" r="r" b="b"/>
            <a:pathLst>
              <a:path w="84067" h="4493" extrusionOk="0">
                <a:moveTo>
                  <a:pt x="1" y="1"/>
                </a:moveTo>
                <a:lnTo>
                  <a:pt x="1" y="4493"/>
                </a:lnTo>
                <a:lnTo>
                  <a:pt x="84067" y="4493"/>
                </a:lnTo>
                <a:lnTo>
                  <a:pt x="840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29"/>
          <p:cNvSpPr/>
          <p:nvPr/>
        </p:nvSpPr>
        <p:spPr>
          <a:xfrm>
            <a:off x="3056913" y="2630251"/>
            <a:ext cx="1257222" cy="67208"/>
          </a:xfrm>
          <a:custGeom>
            <a:avLst/>
            <a:gdLst/>
            <a:ahLst/>
            <a:cxnLst/>
            <a:rect l="l" t="t" r="r" b="b"/>
            <a:pathLst>
              <a:path w="84067" h="4494" extrusionOk="0">
                <a:moveTo>
                  <a:pt x="1" y="1"/>
                </a:moveTo>
                <a:lnTo>
                  <a:pt x="1" y="4493"/>
                </a:lnTo>
                <a:lnTo>
                  <a:pt x="84067" y="4493"/>
                </a:lnTo>
                <a:lnTo>
                  <a:pt x="840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9"/>
          <p:cNvSpPr/>
          <p:nvPr/>
        </p:nvSpPr>
        <p:spPr>
          <a:xfrm>
            <a:off x="3056913" y="2776960"/>
            <a:ext cx="699236" cy="67193"/>
          </a:xfrm>
          <a:custGeom>
            <a:avLst/>
            <a:gdLst/>
            <a:ahLst/>
            <a:cxnLst/>
            <a:rect l="l" t="t" r="r" b="b"/>
            <a:pathLst>
              <a:path w="46756" h="4493" extrusionOk="0">
                <a:moveTo>
                  <a:pt x="1" y="0"/>
                </a:moveTo>
                <a:lnTo>
                  <a:pt x="1" y="4492"/>
                </a:lnTo>
                <a:lnTo>
                  <a:pt x="46755" y="4492"/>
                </a:lnTo>
                <a:lnTo>
                  <a:pt x="467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9"/>
          <p:cNvSpPr/>
          <p:nvPr/>
        </p:nvSpPr>
        <p:spPr>
          <a:xfrm>
            <a:off x="3839771" y="2785186"/>
            <a:ext cx="124770" cy="117920"/>
          </a:xfrm>
          <a:custGeom>
            <a:avLst/>
            <a:gdLst/>
            <a:ahLst/>
            <a:cxnLst/>
            <a:rect l="l" t="t" r="r" b="b"/>
            <a:pathLst>
              <a:path w="8343" h="7885" extrusionOk="0">
                <a:moveTo>
                  <a:pt x="4217" y="0"/>
                </a:moveTo>
                <a:lnTo>
                  <a:pt x="2934" y="2567"/>
                </a:lnTo>
                <a:lnTo>
                  <a:pt x="0" y="3025"/>
                </a:lnTo>
                <a:lnTo>
                  <a:pt x="2109" y="5042"/>
                </a:lnTo>
                <a:lnTo>
                  <a:pt x="1650" y="7884"/>
                </a:lnTo>
                <a:lnTo>
                  <a:pt x="4217" y="6509"/>
                </a:lnTo>
                <a:lnTo>
                  <a:pt x="6692" y="7884"/>
                </a:lnTo>
                <a:lnTo>
                  <a:pt x="6234" y="5042"/>
                </a:lnTo>
                <a:lnTo>
                  <a:pt x="8343" y="3025"/>
                </a:lnTo>
                <a:lnTo>
                  <a:pt x="5501" y="2567"/>
                </a:lnTo>
                <a:lnTo>
                  <a:pt x="42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9"/>
          <p:cNvSpPr/>
          <p:nvPr/>
        </p:nvSpPr>
        <p:spPr>
          <a:xfrm>
            <a:off x="4002917" y="2785186"/>
            <a:ext cx="123409" cy="117920"/>
          </a:xfrm>
          <a:custGeom>
            <a:avLst/>
            <a:gdLst/>
            <a:ahLst/>
            <a:cxnLst/>
            <a:rect l="l" t="t" r="r" b="b"/>
            <a:pathLst>
              <a:path w="8252" h="7885" extrusionOk="0">
                <a:moveTo>
                  <a:pt x="4126" y="0"/>
                </a:moveTo>
                <a:lnTo>
                  <a:pt x="2842" y="2567"/>
                </a:lnTo>
                <a:lnTo>
                  <a:pt x="1" y="3025"/>
                </a:lnTo>
                <a:lnTo>
                  <a:pt x="2109" y="5042"/>
                </a:lnTo>
                <a:lnTo>
                  <a:pt x="1559" y="7884"/>
                </a:lnTo>
                <a:lnTo>
                  <a:pt x="1559" y="7884"/>
                </a:lnTo>
                <a:lnTo>
                  <a:pt x="4126" y="6509"/>
                </a:lnTo>
                <a:lnTo>
                  <a:pt x="6693" y="7884"/>
                </a:lnTo>
                <a:lnTo>
                  <a:pt x="6234" y="5042"/>
                </a:lnTo>
                <a:lnTo>
                  <a:pt x="8251" y="3025"/>
                </a:lnTo>
                <a:lnTo>
                  <a:pt x="5409" y="2567"/>
                </a:lnTo>
                <a:lnTo>
                  <a:pt x="412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9"/>
          <p:cNvSpPr/>
          <p:nvPr/>
        </p:nvSpPr>
        <p:spPr>
          <a:xfrm>
            <a:off x="4166063" y="2785186"/>
            <a:ext cx="123409" cy="117920"/>
          </a:xfrm>
          <a:custGeom>
            <a:avLst/>
            <a:gdLst/>
            <a:ahLst/>
            <a:cxnLst/>
            <a:rect l="l" t="t" r="r" b="b"/>
            <a:pathLst>
              <a:path w="8252" h="7885" extrusionOk="0">
                <a:moveTo>
                  <a:pt x="4126" y="0"/>
                </a:moveTo>
                <a:lnTo>
                  <a:pt x="2843" y="2567"/>
                </a:lnTo>
                <a:lnTo>
                  <a:pt x="1" y="3025"/>
                </a:lnTo>
                <a:lnTo>
                  <a:pt x="2018" y="5042"/>
                </a:lnTo>
                <a:lnTo>
                  <a:pt x="1559" y="7884"/>
                </a:lnTo>
                <a:lnTo>
                  <a:pt x="4126" y="6509"/>
                </a:lnTo>
                <a:lnTo>
                  <a:pt x="6693" y="7884"/>
                </a:lnTo>
                <a:lnTo>
                  <a:pt x="6143" y="5042"/>
                </a:lnTo>
                <a:lnTo>
                  <a:pt x="8252" y="3025"/>
                </a:lnTo>
                <a:lnTo>
                  <a:pt x="5410" y="2567"/>
                </a:lnTo>
                <a:lnTo>
                  <a:pt x="412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29"/>
          <p:cNvSpPr/>
          <p:nvPr/>
        </p:nvSpPr>
        <p:spPr>
          <a:xfrm>
            <a:off x="3960415" y="1473129"/>
            <a:ext cx="65817" cy="55498"/>
          </a:xfrm>
          <a:custGeom>
            <a:avLst/>
            <a:gdLst/>
            <a:ahLst/>
            <a:cxnLst/>
            <a:rect l="l" t="t" r="r" b="b"/>
            <a:pathLst>
              <a:path w="4401" h="3711" extrusionOk="0">
                <a:moveTo>
                  <a:pt x="2567" y="1"/>
                </a:moveTo>
                <a:cubicBezTo>
                  <a:pt x="917" y="1"/>
                  <a:pt x="1" y="2018"/>
                  <a:pt x="1192" y="3209"/>
                </a:cubicBezTo>
                <a:cubicBezTo>
                  <a:pt x="1566" y="3555"/>
                  <a:pt x="2022" y="3710"/>
                  <a:pt x="2470" y="3710"/>
                </a:cubicBezTo>
                <a:cubicBezTo>
                  <a:pt x="3451" y="3710"/>
                  <a:pt x="4401" y="2966"/>
                  <a:pt x="4401" y="1834"/>
                </a:cubicBezTo>
                <a:cubicBezTo>
                  <a:pt x="4401" y="826"/>
                  <a:pt x="3576" y="1"/>
                  <a:pt x="25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29"/>
          <p:cNvSpPr/>
          <p:nvPr/>
        </p:nvSpPr>
        <p:spPr>
          <a:xfrm>
            <a:off x="4082434" y="1473129"/>
            <a:ext cx="64456" cy="55498"/>
          </a:xfrm>
          <a:custGeom>
            <a:avLst/>
            <a:gdLst/>
            <a:ahLst/>
            <a:cxnLst/>
            <a:rect l="l" t="t" r="r" b="b"/>
            <a:pathLst>
              <a:path w="4310" h="3711" extrusionOk="0">
                <a:moveTo>
                  <a:pt x="2476" y="1"/>
                </a:moveTo>
                <a:cubicBezTo>
                  <a:pt x="826" y="1"/>
                  <a:pt x="1" y="2018"/>
                  <a:pt x="1192" y="3209"/>
                </a:cubicBezTo>
                <a:cubicBezTo>
                  <a:pt x="1566" y="3555"/>
                  <a:pt x="2013" y="3710"/>
                  <a:pt x="2449" y="3710"/>
                </a:cubicBezTo>
                <a:cubicBezTo>
                  <a:pt x="3403" y="3710"/>
                  <a:pt x="4309" y="2966"/>
                  <a:pt x="4309" y="1834"/>
                </a:cubicBezTo>
                <a:cubicBezTo>
                  <a:pt x="4309" y="826"/>
                  <a:pt x="3484" y="1"/>
                  <a:pt x="24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9"/>
          <p:cNvSpPr/>
          <p:nvPr/>
        </p:nvSpPr>
        <p:spPr>
          <a:xfrm>
            <a:off x="4204453" y="1473129"/>
            <a:ext cx="64456" cy="55498"/>
          </a:xfrm>
          <a:custGeom>
            <a:avLst/>
            <a:gdLst/>
            <a:ahLst/>
            <a:cxnLst/>
            <a:rect l="l" t="t" r="r" b="b"/>
            <a:pathLst>
              <a:path w="4310" h="3711" extrusionOk="0">
                <a:moveTo>
                  <a:pt x="2476" y="1"/>
                </a:moveTo>
                <a:cubicBezTo>
                  <a:pt x="826" y="1"/>
                  <a:pt x="1" y="2018"/>
                  <a:pt x="1101" y="3209"/>
                </a:cubicBezTo>
                <a:cubicBezTo>
                  <a:pt x="1475" y="3555"/>
                  <a:pt x="1930" y="3710"/>
                  <a:pt x="2379" y="3710"/>
                </a:cubicBezTo>
                <a:cubicBezTo>
                  <a:pt x="3360" y="3710"/>
                  <a:pt x="4309" y="2966"/>
                  <a:pt x="4309" y="1834"/>
                </a:cubicBezTo>
                <a:cubicBezTo>
                  <a:pt x="4309" y="826"/>
                  <a:pt x="3484" y="1"/>
                  <a:pt x="24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9"/>
          <p:cNvSpPr/>
          <p:nvPr/>
        </p:nvSpPr>
        <p:spPr>
          <a:xfrm>
            <a:off x="1578968" y="1784345"/>
            <a:ext cx="471636" cy="473012"/>
          </a:xfrm>
          <a:custGeom>
            <a:avLst/>
            <a:gdLst/>
            <a:ahLst/>
            <a:cxnLst/>
            <a:rect l="l" t="t" r="r" b="b"/>
            <a:pathLst>
              <a:path w="31537" h="31629" extrusionOk="0">
                <a:moveTo>
                  <a:pt x="1" y="1"/>
                </a:moveTo>
                <a:lnTo>
                  <a:pt x="1" y="31629"/>
                </a:lnTo>
                <a:lnTo>
                  <a:pt x="31537" y="31629"/>
                </a:lnTo>
                <a:lnTo>
                  <a:pt x="3153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9"/>
          <p:cNvSpPr/>
          <p:nvPr/>
        </p:nvSpPr>
        <p:spPr>
          <a:xfrm>
            <a:off x="1578968" y="2347839"/>
            <a:ext cx="471636" cy="135732"/>
          </a:xfrm>
          <a:custGeom>
            <a:avLst/>
            <a:gdLst/>
            <a:ahLst/>
            <a:cxnLst/>
            <a:rect l="l" t="t" r="r" b="b"/>
            <a:pathLst>
              <a:path w="31537" h="9076" extrusionOk="0">
                <a:moveTo>
                  <a:pt x="1" y="0"/>
                </a:moveTo>
                <a:lnTo>
                  <a:pt x="1" y="9076"/>
                </a:lnTo>
                <a:lnTo>
                  <a:pt x="31537" y="9076"/>
                </a:lnTo>
                <a:lnTo>
                  <a:pt x="3153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9"/>
          <p:cNvSpPr/>
          <p:nvPr/>
        </p:nvSpPr>
        <p:spPr>
          <a:xfrm>
            <a:off x="1578968" y="2550735"/>
            <a:ext cx="471636" cy="50742"/>
          </a:xfrm>
          <a:custGeom>
            <a:avLst/>
            <a:gdLst/>
            <a:ahLst/>
            <a:cxnLst/>
            <a:rect l="l" t="t" r="r" b="b"/>
            <a:pathLst>
              <a:path w="31537" h="3393" extrusionOk="0">
                <a:moveTo>
                  <a:pt x="1" y="1"/>
                </a:moveTo>
                <a:lnTo>
                  <a:pt x="1" y="3393"/>
                </a:lnTo>
                <a:lnTo>
                  <a:pt x="31537" y="3393"/>
                </a:lnTo>
                <a:lnTo>
                  <a:pt x="31537"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9"/>
          <p:cNvSpPr/>
          <p:nvPr/>
        </p:nvSpPr>
        <p:spPr>
          <a:xfrm>
            <a:off x="1578968" y="2663167"/>
            <a:ext cx="471636" cy="50742"/>
          </a:xfrm>
          <a:custGeom>
            <a:avLst/>
            <a:gdLst/>
            <a:ahLst/>
            <a:cxnLst/>
            <a:rect l="l" t="t" r="r" b="b"/>
            <a:pathLst>
              <a:path w="31537" h="3393" extrusionOk="0">
                <a:moveTo>
                  <a:pt x="1" y="0"/>
                </a:moveTo>
                <a:lnTo>
                  <a:pt x="1" y="3392"/>
                </a:lnTo>
                <a:lnTo>
                  <a:pt x="31537" y="3392"/>
                </a:lnTo>
                <a:lnTo>
                  <a:pt x="31537"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9"/>
          <p:cNvSpPr/>
          <p:nvPr/>
        </p:nvSpPr>
        <p:spPr>
          <a:xfrm>
            <a:off x="1578968" y="2776960"/>
            <a:ext cx="471636" cy="50742"/>
          </a:xfrm>
          <a:custGeom>
            <a:avLst/>
            <a:gdLst/>
            <a:ahLst/>
            <a:cxnLst/>
            <a:rect l="l" t="t" r="r" b="b"/>
            <a:pathLst>
              <a:path w="31537" h="3393" extrusionOk="0">
                <a:moveTo>
                  <a:pt x="1" y="0"/>
                </a:moveTo>
                <a:lnTo>
                  <a:pt x="1" y="3392"/>
                </a:lnTo>
                <a:lnTo>
                  <a:pt x="31537" y="3392"/>
                </a:lnTo>
                <a:lnTo>
                  <a:pt x="31537"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9"/>
          <p:cNvSpPr/>
          <p:nvPr/>
        </p:nvSpPr>
        <p:spPr>
          <a:xfrm>
            <a:off x="1578968" y="2889378"/>
            <a:ext cx="471636" cy="50742"/>
          </a:xfrm>
          <a:custGeom>
            <a:avLst/>
            <a:gdLst/>
            <a:ahLst/>
            <a:cxnLst/>
            <a:rect l="l" t="t" r="r" b="b"/>
            <a:pathLst>
              <a:path w="31537" h="3393" extrusionOk="0">
                <a:moveTo>
                  <a:pt x="1" y="0"/>
                </a:moveTo>
                <a:lnTo>
                  <a:pt x="1" y="3392"/>
                </a:lnTo>
                <a:lnTo>
                  <a:pt x="31537" y="3392"/>
                </a:lnTo>
                <a:lnTo>
                  <a:pt x="31537"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9"/>
          <p:cNvSpPr/>
          <p:nvPr/>
        </p:nvSpPr>
        <p:spPr>
          <a:xfrm>
            <a:off x="2179478" y="1784345"/>
            <a:ext cx="765023" cy="473012"/>
          </a:xfrm>
          <a:custGeom>
            <a:avLst/>
            <a:gdLst/>
            <a:ahLst/>
            <a:cxnLst/>
            <a:rect l="l" t="t" r="r" b="b"/>
            <a:pathLst>
              <a:path w="51155" h="31629" extrusionOk="0">
                <a:moveTo>
                  <a:pt x="0" y="1"/>
                </a:moveTo>
                <a:lnTo>
                  <a:pt x="0" y="31629"/>
                </a:lnTo>
                <a:lnTo>
                  <a:pt x="51155" y="31629"/>
                </a:lnTo>
                <a:lnTo>
                  <a:pt x="51155"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29"/>
          <p:cNvSpPr/>
          <p:nvPr/>
        </p:nvSpPr>
        <p:spPr>
          <a:xfrm>
            <a:off x="2179478" y="2347839"/>
            <a:ext cx="765023" cy="135732"/>
          </a:xfrm>
          <a:custGeom>
            <a:avLst/>
            <a:gdLst/>
            <a:ahLst/>
            <a:cxnLst/>
            <a:rect l="l" t="t" r="r" b="b"/>
            <a:pathLst>
              <a:path w="51155" h="9076" extrusionOk="0">
                <a:moveTo>
                  <a:pt x="0" y="0"/>
                </a:moveTo>
                <a:lnTo>
                  <a:pt x="0" y="9076"/>
                </a:lnTo>
                <a:lnTo>
                  <a:pt x="51155" y="9076"/>
                </a:lnTo>
                <a:lnTo>
                  <a:pt x="511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9"/>
          <p:cNvSpPr/>
          <p:nvPr/>
        </p:nvSpPr>
        <p:spPr>
          <a:xfrm>
            <a:off x="2179478" y="2550735"/>
            <a:ext cx="765023" cy="50742"/>
          </a:xfrm>
          <a:custGeom>
            <a:avLst/>
            <a:gdLst/>
            <a:ahLst/>
            <a:cxnLst/>
            <a:rect l="l" t="t" r="r" b="b"/>
            <a:pathLst>
              <a:path w="51155" h="3393" extrusionOk="0">
                <a:moveTo>
                  <a:pt x="0" y="1"/>
                </a:moveTo>
                <a:lnTo>
                  <a:pt x="0" y="3393"/>
                </a:lnTo>
                <a:lnTo>
                  <a:pt x="51155" y="3393"/>
                </a:lnTo>
                <a:lnTo>
                  <a:pt x="51155"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9"/>
          <p:cNvSpPr/>
          <p:nvPr/>
        </p:nvSpPr>
        <p:spPr>
          <a:xfrm>
            <a:off x="2179478" y="2663167"/>
            <a:ext cx="765023" cy="50742"/>
          </a:xfrm>
          <a:custGeom>
            <a:avLst/>
            <a:gdLst/>
            <a:ahLst/>
            <a:cxnLst/>
            <a:rect l="l" t="t" r="r" b="b"/>
            <a:pathLst>
              <a:path w="51155" h="3393" extrusionOk="0">
                <a:moveTo>
                  <a:pt x="0" y="0"/>
                </a:moveTo>
                <a:lnTo>
                  <a:pt x="0" y="3392"/>
                </a:lnTo>
                <a:lnTo>
                  <a:pt x="51155" y="3392"/>
                </a:lnTo>
                <a:lnTo>
                  <a:pt x="51155"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29"/>
          <p:cNvSpPr/>
          <p:nvPr/>
        </p:nvSpPr>
        <p:spPr>
          <a:xfrm>
            <a:off x="2179478" y="2776960"/>
            <a:ext cx="765023" cy="50742"/>
          </a:xfrm>
          <a:custGeom>
            <a:avLst/>
            <a:gdLst/>
            <a:ahLst/>
            <a:cxnLst/>
            <a:rect l="l" t="t" r="r" b="b"/>
            <a:pathLst>
              <a:path w="51155" h="3393" extrusionOk="0">
                <a:moveTo>
                  <a:pt x="0" y="0"/>
                </a:moveTo>
                <a:lnTo>
                  <a:pt x="0" y="3392"/>
                </a:lnTo>
                <a:lnTo>
                  <a:pt x="51155" y="3392"/>
                </a:lnTo>
                <a:lnTo>
                  <a:pt x="51155"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29"/>
          <p:cNvSpPr/>
          <p:nvPr/>
        </p:nvSpPr>
        <p:spPr>
          <a:xfrm>
            <a:off x="2179478" y="2889378"/>
            <a:ext cx="471636" cy="50742"/>
          </a:xfrm>
          <a:custGeom>
            <a:avLst/>
            <a:gdLst/>
            <a:ahLst/>
            <a:cxnLst/>
            <a:rect l="l" t="t" r="r" b="b"/>
            <a:pathLst>
              <a:path w="31537" h="3393" extrusionOk="0">
                <a:moveTo>
                  <a:pt x="0" y="0"/>
                </a:moveTo>
                <a:lnTo>
                  <a:pt x="0" y="3392"/>
                </a:lnTo>
                <a:lnTo>
                  <a:pt x="31536" y="3392"/>
                </a:lnTo>
                <a:lnTo>
                  <a:pt x="31536"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29"/>
          <p:cNvSpPr/>
          <p:nvPr/>
        </p:nvSpPr>
        <p:spPr>
          <a:xfrm>
            <a:off x="975721" y="2775585"/>
            <a:ext cx="2085295" cy="1140678"/>
          </a:xfrm>
          <a:custGeom>
            <a:avLst/>
            <a:gdLst/>
            <a:ahLst/>
            <a:cxnLst/>
            <a:rect l="l" t="t" r="r" b="b"/>
            <a:pathLst>
              <a:path w="139438" h="76274" extrusionOk="0">
                <a:moveTo>
                  <a:pt x="5776" y="0"/>
                </a:moveTo>
                <a:cubicBezTo>
                  <a:pt x="2568" y="0"/>
                  <a:pt x="1" y="2659"/>
                  <a:pt x="1" y="5868"/>
                </a:cubicBezTo>
                <a:lnTo>
                  <a:pt x="1" y="76274"/>
                </a:lnTo>
                <a:lnTo>
                  <a:pt x="139438" y="76274"/>
                </a:lnTo>
                <a:lnTo>
                  <a:pt x="139438" y="5868"/>
                </a:lnTo>
                <a:cubicBezTo>
                  <a:pt x="139346" y="2659"/>
                  <a:pt x="136871" y="92"/>
                  <a:pt x="1336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9"/>
          <p:cNvSpPr/>
          <p:nvPr/>
        </p:nvSpPr>
        <p:spPr>
          <a:xfrm>
            <a:off x="1030562" y="2839951"/>
            <a:ext cx="1975630" cy="1076311"/>
          </a:xfrm>
          <a:custGeom>
            <a:avLst/>
            <a:gdLst/>
            <a:ahLst/>
            <a:cxnLst/>
            <a:rect l="l" t="t" r="r" b="b"/>
            <a:pathLst>
              <a:path w="132105" h="71970" extrusionOk="0">
                <a:moveTo>
                  <a:pt x="2686" y="1"/>
                </a:moveTo>
                <a:cubicBezTo>
                  <a:pt x="1199" y="1"/>
                  <a:pt x="1" y="1250"/>
                  <a:pt x="1" y="2755"/>
                </a:cubicBezTo>
                <a:lnTo>
                  <a:pt x="1" y="71970"/>
                </a:lnTo>
                <a:lnTo>
                  <a:pt x="132104" y="71970"/>
                </a:lnTo>
                <a:lnTo>
                  <a:pt x="132104" y="2755"/>
                </a:lnTo>
                <a:cubicBezTo>
                  <a:pt x="132104" y="1197"/>
                  <a:pt x="130821" y="5"/>
                  <a:pt x="129354" y="5"/>
                </a:cubicBezTo>
                <a:lnTo>
                  <a:pt x="2843" y="5"/>
                </a:lnTo>
                <a:cubicBezTo>
                  <a:pt x="2790" y="2"/>
                  <a:pt x="2738" y="1"/>
                  <a:pt x="2686"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9"/>
          <p:cNvSpPr/>
          <p:nvPr/>
        </p:nvSpPr>
        <p:spPr>
          <a:xfrm>
            <a:off x="781050" y="3916256"/>
            <a:ext cx="2474649" cy="174136"/>
          </a:xfrm>
          <a:custGeom>
            <a:avLst/>
            <a:gdLst/>
            <a:ahLst/>
            <a:cxnLst/>
            <a:rect l="l" t="t" r="r" b="b"/>
            <a:pathLst>
              <a:path w="165473" h="11644" extrusionOk="0">
                <a:moveTo>
                  <a:pt x="0" y="1"/>
                </a:moveTo>
                <a:lnTo>
                  <a:pt x="0" y="4859"/>
                </a:lnTo>
                <a:cubicBezTo>
                  <a:pt x="0" y="8618"/>
                  <a:pt x="3025" y="11643"/>
                  <a:pt x="6784" y="11643"/>
                </a:cubicBezTo>
                <a:lnTo>
                  <a:pt x="158689" y="11643"/>
                </a:lnTo>
                <a:cubicBezTo>
                  <a:pt x="162448" y="11643"/>
                  <a:pt x="165473" y="8618"/>
                  <a:pt x="165473" y="4859"/>
                </a:cubicBezTo>
                <a:lnTo>
                  <a:pt x="1654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9"/>
          <p:cNvSpPr/>
          <p:nvPr/>
        </p:nvSpPr>
        <p:spPr>
          <a:xfrm>
            <a:off x="1786000" y="3892945"/>
            <a:ext cx="464786" cy="79524"/>
          </a:xfrm>
          <a:custGeom>
            <a:avLst/>
            <a:gdLst/>
            <a:ahLst/>
            <a:cxnLst/>
            <a:rect l="l" t="t" r="r" b="b"/>
            <a:pathLst>
              <a:path w="31079" h="3760" extrusionOk="0">
                <a:moveTo>
                  <a:pt x="1" y="1"/>
                </a:moveTo>
                <a:lnTo>
                  <a:pt x="1" y="3759"/>
                </a:lnTo>
                <a:lnTo>
                  <a:pt x="31078" y="3759"/>
                </a:lnTo>
                <a:lnTo>
                  <a:pt x="31078"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9"/>
          <p:cNvSpPr/>
          <p:nvPr/>
        </p:nvSpPr>
        <p:spPr>
          <a:xfrm>
            <a:off x="781050" y="3916256"/>
            <a:ext cx="2474649" cy="174136"/>
          </a:xfrm>
          <a:custGeom>
            <a:avLst/>
            <a:gdLst/>
            <a:ahLst/>
            <a:cxnLst/>
            <a:rect l="l" t="t" r="r" b="b"/>
            <a:pathLst>
              <a:path w="165473" h="11644" extrusionOk="0">
                <a:moveTo>
                  <a:pt x="0" y="1"/>
                </a:moveTo>
                <a:lnTo>
                  <a:pt x="0" y="2384"/>
                </a:lnTo>
                <a:cubicBezTo>
                  <a:pt x="0" y="7518"/>
                  <a:pt x="4125" y="11643"/>
                  <a:pt x="9259" y="11643"/>
                </a:cubicBezTo>
                <a:lnTo>
                  <a:pt x="156214" y="11643"/>
                </a:lnTo>
                <a:cubicBezTo>
                  <a:pt x="161347" y="11643"/>
                  <a:pt x="165473" y="7518"/>
                  <a:pt x="165473" y="2384"/>
                </a:cubicBezTo>
                <a:lnTo>
                  <a:pt x="165473" y="1"/>
                </a:lnTo>
                <a:lnTo>
                  <a:pt x="165381" y="1"/>
                </a:lnTo>
                <a:cubicBezTo>
                  <a:pt x="164556" y="4401"/>
                  <a:pt x="160706" y="7701"/>
                  <a:pt x="156214" y="7701"/>
                </a:cubicBezTo>
                <a:lnTo>
                  <a:pt x="9259" y="7701"/>
                </a:lnTo>
                <a:cubicBezTo>
                  <a:pt x="4767" y="7701"/>
                  <a:pt x="825" y="4401"/>
                  <a:pt x="92"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29"/>
          <p:cNvSpPr/>
          <p:nvPr/>
        </p:nvSpPr>
        <p:spPr>
          <a:xfrm>
            <a:off x="1030562" y="2839951"/>
            <a:ext cx="1975630" cy="80966"/>
          </a:xfrm>
          <a:custGeom>
            <a:avLst/>
            <a:gdLst/>
            <a:ahLst/>
            <a:cxnLst/>
            <a:rect l="l" t="t" r="r" b="b"/>
            <a:pathLst>
              <a:path w="132105" h="5414" extrusionOk="0">
                <a:moveTo>
                  <a:pt x="2686" y="1"/>
                </a:moveTo>
                <a:cubicBezTo>
                  <a:pt x="1199" y="1"/>
                  <a:pt x="1" y="1250"/>
                  <a:pt x="1" y="2755"/>
                </a:cubicBezTo>
                <a:lnTo>
                  <a:pt x="1" y="5414"/>
                </a:lnTo>
                <a:lnTo>
                  <a:pt x="132104" y="5414"/>
                </a:lnTo>
                <a:lnTo>
                  <a:pt x="132104" y="2755"/>
                </a:lnTo>
                <a:cubicBezTo>
                  <a:pt x="132104" y="1197"/>
                  <a:pt x="130821" y="5"/>
                  <a:pt x="129354" y="5"/>
                </a:cubicBezTo>
                <a:lnTo>
                  <a:pt x="2843" y="5"/>
                </a:lnTo>
                <a:cubicBezTo>
                  <a:pt x="2790" y="2"/>
                  <a:pt x="2738" y="1"/>
                  <a:pt x="26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29"/>
          <p:cNvSpPr/>
          <p:nvPr/>
        </p:nvSpPr>
        <p:spPr>
          <a:xfrm>
            <a:off x="1030562" y="2920903"/>
            <a:ext cx="1975630" cy="80907"/>
          </a:xfrm>
          <a:custGeom>
            <a:avLst/>
            <a:gdLst/>
            <a:ahLst/>
            <a:cxnLst/>
            <a:rect l="l" t="t" r="r" b="b"/>
            <a:pathLst>
              <a:path w="132105" h="5410" extrusionOk="0">
                <a:moveTo>
                  <a:pt x="1" y="1"/>
                </a:moveTo>
                <a:lnTo>
                  <a:pt x="1" y="5410"/>
                </a:lnTo>
                <a:lnTo>
                  <a:pt x="132104" y="5410"/>
                </a:lnTo>
                <a:lnTo>
                  <a:pt x="13210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29"/>
          <p:cNvSpPr/>
          <p:nvPr/>
        </p:nvSpPr>
        <p:spPr>
          <a:xfrm>
            <a:off x="2636015" y="2920903"/>
            <a:ext cx="370196" cy="80907"/>
          </a:xfrm>
          <a:custGeom>
            <a:avLst/>
            <a:gdLst/>
            <a:ahLst/>
            <a:cxnLst/>
            <a:rect l="l" t="t" r="r" b="b"/>
            <a:pathLst>
              <a:path w="24754" h="5410" extrusionOk="0">
                <a:moveTo>
                  <a:pt x="1" y="1"/>
                </a:moveTo>
                <a:lnTo>
                  <a:pt x="1" y="5410"/>
                </a:lnTo>
                <a:lnTo>
                  <a:pt x="24753" y="5410"/>
                </a:lnTo>
                <a:lnTo>
                  <a:pt x="24753"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29"/>
          <p:cNvSpPr/>
          <p:nvPr/>
        </p:nvSpPr>
        <p:spPr>
          <a:xfrm>
            <a:off x="2360451" y="2920903"/>
            <a:ext cx="275576" cy="80907"/>
          </a:xfrm>
          <a:custGeom>
            <a:avLst/>
            <a:gdLst/>
            <a:ahLst/>
            <a:cxnLst/>
            <a:rect l="l" t="t" r="r" b="b"/>
            <a:pathLst>
              <a:path w="18427" h="5410" extrusionOk="0">
                <a:moveTo>
                  <a:pt x="0" y="1"/>
                </a:moveTo>
                <a:lnTo>
                  <a:pt x="0" y="5410"/>
                </a:lnTo>
                <a:lnTo>
                  <a:pt x="18427" y="5410"/>
                </a:lnTo>
                <a:lnTo>
                  <a:pt x="18427"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9"/>
          <p:cNvSpPr/>
          <p:nvPr/>
        </p:nvSpPr>
        <p:spPr>
          <a:xfrm>
            <a:off x="2093097" y="3071726"/>
            <a:ext cx="850027" cy="213886"/>
          </a:xfrm>
          <a:custGeom>
            <a:avLst/>
            <a:gdLst/>
            <a:ahLst/>
            <a:cxnLst/>
            <a:rect l="l" t="t" r="r" b="b"/>
            <a:pathLst>
              <a:path w="56839" h="14302" extrusionOk="0">
                <a:moveTo>
                  <a:pt x="1" y="0"/>
                </a:moveTo>
                <a:lnTo>
                  <a:pt x="1" y="14301"/>
                </a:lnTo>
                <a:lnTo>
                  <a:pt x="56839" y="14301"/>
                </a:lnTo>
                <a:lnTo>
                  <a:pt x="5683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9"/>
          <p:cNvSpPr/>
          <p:nvPr/>
        </p:nvSpPr>
        <p:spPr>
          <a:xfrm>
            <a:off x="2093097" y="3345928"/>
            <a:ext cx="651245" cy="45254"/>
          </a:xfrm>
          <a:custGeom>
            <a:avLst/>
            <a:gdLst/>
            <a:ahLst/>
            <a:cxnLst/>
            <a:rect l="l" t="t" r="r" b="b"/>
            <a:pathLst>
              <a:path w="43547" h="3026" extrusionOk="0">
                <a:moveTo>
                  <a:pt x="1" y="0"/>
                </a:moveTo>
                <a:lnTo>
                  <a:pt x="1" y="3025"/>
                </a:lnTo>
                <a:lnTo>
                  <a:pt x="43546" y="3025"/>
                </a:lnTo>
                <a:lnTo>
                  <a:pt x="4354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9"/>
          <p:cNvSpPr/>
          <p:nvPr/>
        </p:nvSpPr>
        <p:spPr>
          <a:xfrm>
            <a:off x="2093097" y="3444631"/>
            <a:ext cx="850027" cy="45254"/>
          </a:xfrm>
          <a:custGeom>
            <a:avLst/>
            <a:gdLst/>
            <a:ahLst/>
            <a:cxnLst/>
            <a:rect l="l" t="t" r="r" b="b"/>
            <a:pathLst>
              <a:path w="56839" h="3026" extrusionOk="0">
                <a:moveTo>
                  <a:pt x="1" y="1"/>
                </a:moveTo>
                <a:lnTo>
                  <a:pt x="1" y="3026"/>
                </a:lnTo>
                <a:lnTo>
                  <a:pt x="56839" y="3026"/>
                </a:lnTo>
                <a:lnTo>
                  <a:pt x="568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29"/>
          <p:cNvSpPr/>
          <p:nvPr/>
        </p:nvSpPr>
        <p:spPr>
          <a:xfrm>
            <a:off x="2093097" y="3543350"/>
            <a:ext cx="850027" cy="46630"/>
          </a:xfrm>
          <a:custGeom>
            <a:avLst/>
            <a:gdLst/>
            <a:ahLst/>
            <a:cxnLst/>
            <a:rect l="l" t="t" r="r" b="b"/>
            <a:pathLst>
              <a:path w="56839" h="3118" extrusionOk="0">
                <a:moveTo>
                  <a:pt x="1" y="0"/>
                </a:moveTo>
                <a:lnTo>
                  <a:pt x="1" y="3117"/>
                </a:lnTo>
                <a:lnTo>
                  <a:pt x="56839" y="3117"/>
                </a:lnTo>
                <a:lnTo>
                  <a:pt x="568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29"/>
          <p:cNvSpPr/>
          <p:nvPr/>
        </p:nvSpPr>
        <p:spPr>
          <a:xfrm>
            <a:off x="2093097" y="3643430"/>
            <a:ext cx="850027" cy="45254"/>
          </a:xfrm>
          <a:custGeom>
            <a:avLst/>
            <a:gdLst/>
            <a:ahLst/>
            <a:cxnLst/>
            <a:rect l="l" t="t" r="r" b="b"/>
            <a:pathLst>
              <a:path w="56839" h="3026" extrusionOk="0">
                <a:moveTo>
                  <a:pt x="1" y="0"/>
                </a:moveTo>
                <a:lnTo>
                  <a:pt x="1" y="3026"/>
                </a:lnTo>
                <a:lnTo>
                  <a:pt x="56839" y="3026"/>
                </a:lnTo>
                <a:lnTo>
                  <a:pt x="568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9"/>
          <p:cNvSpPr/>
          <p:nvPr/>
        </p:nvSpPr>
        <p:spPr>
          <a:xfrm>
            <a:off x="2093097" y="3742148"/>
            <a:ext cx="473012" cy="45254"/>
          </a:xfrm>
          <a:custGeom>
            <a:avLst/>
            <a:gdLst/>
            <a:ahLst/>
            <a:cxnLst/>
            <a:rect l="l" t="t" r="r" b="b"/>
            <a:pathLst>
              <a:path w="31629" h="3026" extrusionOk="0">
                <a:moveTo>
                  <a:pt x="1" y="0"/>
                </a:moveTo>
                <a:lnTo>
                  <a:pt x="1" y="3025"/>
                </a:lnTo>
                <a:lnTo>
                  <a:pt x="31628" y="3025"/>
                </a:lnTo>
                <a:lnTo>
                  <a:pt x="3162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9"/>
          <p:cNvSpPr/>
          <p:nvPr/>
        </p:nvSpPr>
        <p:spPr>
          <a:xfrm>
            <a:off x="2622316" y="3747622"/>
            <a:ext cx="83643" cy="79531"/>
          </a:xfrm>
          <a:custGeom>
            <a:avLst/>
            <a:gdLst/>
            <a:ahLst/>
            <a:cxnLst/>
            <a:rect l="l" t="t" r="r" b="b"/>
            <a:pathLst>
              <a:path w="5593" h="5318" extrusionOk="0">
                <a:moveTo>
                  <a:pt x="2842" y="1"/>
                </a:moveTo>
                <a:lnTo>
                  <a:pt x="1925" y="1743"/>
                </a:lnTo>
                <a:lnTo>
                  <a:pt x="0" y="2018"/>
                </a:lnTo>
                <a:lnTo>
                  <a:pt x="1467" y="3393"/>
                </a:lnTo>
                <a:lnTo>
                  <a:pt x="1100" y="5318"/>
                </a:lnTo>
                <a:lnTo>
                  <a:pt x="1100" y="5318"/>
                </a:lnTo>
                <a:lnTo>
                  <a:pt x="2842" y="4401"/>
                </a:lnTo>
                <a:lnTo>
                  <a:pt x="4584" y="5318"/>
                </a:lnTo>
                <a:lnTo>
                  <a:pt x="4217" y="3393"/>
                </a:lnTo>
                <a:lnTo>
                  <a:pt x="5592" y="2018"/>
                </a:lnTo>
                <a:lnTo>
                  <a:pt x="3667" y="1743"/>
                </a:lnTo>
                <a:lnTo>
                  <a:pt x="284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29"/>
          <p:cNvSpPr/>
          <p:nvPr/>
        </p:nvSpPr>
        <p:spPr>
          <a:xfrm>
            <a:off x="2731997" y="3747622"/>
            <a:ext cx="83643" cy="79531"/>
          </a:xfrm>
          <a:custGeom>
            <a:avLst/>
            <a:gdLst/>
            <a:ahLst/>
            <a:cxnLst/>
            <a:rect l="l" t="t" r="r" b="b"/>
            <a:pathLst>
              <a:path w="5593" h="5318" extrusionOk="0">
                <a:moveTo>
                  <a:pt x="2842" y="1"/>
                </a:moveTo>
                <a:lnTo>
                  <a:pt x="2017" y="1743"/>
                </a:lnTo>
                <a:lnTo>
                  <a:pt x="0" y="2018"/>
                </a:lnTo>
                <a:lnTo>
                  <a:pt x="1467" y="3393"/>
                </a:lnTo>
                <a:lnTo>
                  <a:pt x="1100" y="5318"/>
                </a:lnTo>
                <a:lnTo>
                  <a:pt x="2842" y="4401"/>
                </a:lnTo>
                <a:lnTo>
                  <a:pt x="4584" y="5318"/>
                </a:lnTo>
                <a:lnTo>
                  <a:pt x="4217" y="3393"/>
                </a:lnTo>
                <a:lnTo>
                  <a:pt x="5592" y="2018"/>
                </a:lnTo>
                <a:lnTo>
                  <a:pt x="3667" y="1743"/>
                </a:lnTo>
                <a:lnTo>
                  <a:pt x="284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29"/>
          <p:cNvSpPr/>
          <p:nvPr/>
        </p:nvSpPr>
        <p:spPr>
          <a:xfrm>
            <a:off x="2843039" y="3747622"/>
            <a:ext cx="83643" cy="79531"/>
          </a:xfrm>
          <a:custGeom>
            <a:avLst/>
            <a:gdLst/>
            <a:ahLst/>
            <a:cxnLst/>
            <a:rect l="l" t="t" r="r" b="b"/>
            <a:pathLst>
              <a:path w="5593" h="5318" extrusionOk="0">
                <a:moveTo>
                  <a:pt x="2751" y="1"/>
                </a:moveTo>
                <a:lnTo>
                  <a:pt x="1926" y="1743"/>
                </a:lnTo>
                <a:lnTo>
                  <a:pt x="1" y="2018"/>
                </a:lnTo>
                <a:lnTo>
                  <a:pt x="1376" y="3393"/>
                </a:lnTo>
                <a:lnTo>
                  <a:pt x="1009" y="5318"/>
                </a:lnTo>
                <a:lnTo>
                  <a:pt x="2751" y="4401"/>
                </a:lnTo>
                <a:lnTo>
                  <a:pt x="4493" y="5318"/>
                </a:lnTo>
                <a:lnTo>
                  <a:pt x="4126" y="3393"/>
                </a:lnTo>
                <a:lnTo>
                  <a:pt x="5593" y="2018"/>
                </a:lnTo>
                <a:lnTo>
                  <a:pt x="3668" y="1743"/>
                </a:lnTo>
                <a:lnTo>
                  <a:pt x="275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29"/>
          <p:cNvSpPr/>
          <p:nvPr/>
        </p:nvSpPr>
        <p:spPr>
          <a:xfrm>
            <a:off x="2704569" y="2861950"/>
            <a:ext cx="43893" cy="37447"/>
          </a:xfrm>
          <a:custGeom>
            <a:avLst/>
            <a:gdLst/>
            <a:ahLst/>
            <a:cxnLst/>
            <a:rect l="l" t="t" r="r" b="b"/>
            <a:pathLst>
              <a:path w="2935" h="2504" extrusionOk="0">
                <a:moveTo>
                  <a:pt x="1651" y="1"/>
                </a:moveTo>
                <a:cubicBezTo>
                  <a:pt x="551" y="1"/>
                  <a:pt x="1" y="1284"/>
                  <a:pt x="734" y="2109"/>
                </a:cubicBezTo>
                <a:cubicBezTo>
                  <a:pt x="1005" y="2381"/>
                  <a:pt x="1336" y="2503"/>
                  <a:pt x="1658" y="2503"/>
                </a:cubicBezTo>
                <a:cubicBezTo>
                  <a:pt x="2315" y="2503"/>
                  <a:pt x="2934" y="1993"/>
                  <a:pt x="2934" y="1193"/>
                </a:cubicBezTo>
                <a:cubicBezTo>
                  <a:pt x="2934" y="551"/>
                  <a:pt x="2384" y="1"/>
                  <a:pt x="16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9"/>
          <p:cNvSpPr/>
          <p:nvPr/>
        </p:nvSpPr>
        <p:spPr>
          <a:xfrm>
            <a:off x="2785462" y="2861950"/>
            <a:ext cx="45254" cy="37447"/>
          </a:xfrm>
          <a:custGeom>
            <a:avLst/>
            <a:gdLst/>
            <a:ahLst/>
            <a:cxnLst/>
            <a:rect l="l" t="t" r="r" b="b"/>
            <a:pathLst>
              <a:path w="3026" h="2504" extrusionOk="0">
                <a:moveTo>
                  <a:pt x="1742" y="1"/>
                </a:moveTo>
                <a:cubicBezTo>
                  <a:pt x="642" y="1"/>
                  <a:pt x="0" y="1376"/>
                  <a:pt x="825" y="2109"/>
                </a:cubicBezTo>
                <a:cubicBezTo>
                  <a:pt x="1097" y="2381"/>
                  <a:pt x="1428" y="2503"/>
                  <a:pt x="1749" y="2503"/>
                </a:cubicBezTo>
                <a:cubicBezTo>
                  <a:pt x="2406" y="2503"/>
                  <a:pt x="3026" y="1993"/>
                  <a:pt x="3026" y="1193"/>
                </a:cubicBezTo>
                <a:cubicBezTo>
                  <a:pt x="3026" y="551"/>
                  <a:pt x="2384" y="1"/>
                  <a:pt x="174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9"/>
          <p:cNvSpPr/>
          <p:nvPr/>
        </p:nvSpPr>
        <p:spPr>
          <a:xfrm>
            <a:off x="2869091" y="2861950"/>
            <a:ext cx="42517" cy="37447"/>
          </a:xfrm>
          <a:custGeom>
            <a:avLst/>
            <a:gdLst/>
            <a:ahLst/>
            <a:cxnLst/>
            <a:rect l="l" t="t" r="r" b="b"/>
            <a:pathLst>
              <a:path w="2843" h="2504" extrusionOk="0">
                <a:moveTo>
                  <a:pt x="1651" y="1"/>
                </a:moveTo>
                <a:cubicBezTo>
                  <a:pt x="551" y="1"/>
                  <a:pt x="1" y="1284"/>
                  <a:pt x="734" y="2109"/>
                </a:cubicBezTo>
                <a:cubicBezTo>
                  <a:pt x="1005" y="2381"/>
                  <a:pt x="1326" y="2503"/>
                  <a:pt x="1635" y="2503"/>
                </a:cubicBezTo>
                <a:cubicBezTo>
                  <a:pt x="2264" y="2503"/>
                  <a:pt x="2842" y="1993"/>
                  <a:pt x="2842" y="1193"/>
                </a:cubicBezTo>
                <a:cubicBezTo>
                  <a:pt x="2842" y="551"/>
                  <a:pt x="2292" y="1"/>
                  <a:pt x="16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9"/>
          <p:cNvSpPr/>
          <p:nvPr/>
        </p:nvSpPr>
        <p:spPr>
          <a:xfrm>
            <a:off x="1095004" y="3071726"/>
            <a:ext cx="319454" cy="319454"/>
          </a:xfrm>
          <a:custGeom>
            <a:avLst/>
            <a:gdLst/>
            <a:ahLst/>
            <a:cxnLst/>
            <a:rect l="l" t="t" r="r" b="b"/>
            <a:pathLst>
              <a:path w="21361" h="21361" extrusionOk="0">
                <a:moveTo>
                  <a:pt x="1" y="0"/>
                </a:moveTo>
                <a:lnTo>
                  <a:pt x="1" y="21360"/>
                </a:lnTo>
                <a:lnTo>
                  <a:pt x="21361" y="21360"/>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9"/>
          <p:cNvSpPr/>
          <p:nvPr/>
        </p:nvSpPr>
        <p:spPr>
          <a:xfrm>
            <a:off x="1095004" y="3451496"/>
            <a:ext cx="319454" cy="91869"/>
          </a:xfrm>
          <a:custGeom>
            <a:avLst/>
            <a:gdLst/>
            <a:ahLst/>
            <a:cxnLst/>
            <a:rect l="l" t="t" r="r" b="b"/>
            <a:pathLst>
              <a:path w="21361" h="6143" extrusionOk="0">
                <a:moveTo>
                  <a:pt x="1" y="0"/>
                </a:moveTo>
                <a:lnTo>
                  <a:pt x="1" y="6142"/>
                </a:lnTo>
                <a:lnTo>
                  <a:pt x="21361" y="614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9"/>
          <p:cNvSpPr/>
          <p:nvPr/>
        </p:nvSpPr>
        <p:spPr>
          <a:xfrm>
            <a:off x="1095004" y="3589965"/>
            <a:ext cx="319454" cy="34292"/>
          </a:xfrm>
          <a:custGeom>
            <a:avLst/>
            <a:gdLst/>
            <a:ahLst/>
            <a:cxnLst/>
            <a:rect l="l" t="t" r="r" b="b"/>
            <a:pathLst>
              <a:path w="21361" h="2293" extrusionOk="0">
                <a:moveTo>
                  <a:pt x="1" y="0"/>
                </a:moveTo>
                <a:lnTo>
                  <a:pt x="1" y="2292"/>
                </a:lnTo>
                <a:lnTo>
                  <a:pt x="21361" y="229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29"/>
          <p:cNvSpPr/>
          <p:nvPr/>
        </p:nvSpPr>
        <p:spPr>
          <a:xfrm>
            <a:off x="1095004" y="3665369"/>
            <a:ext cx="319454" cy="34292"/>
          </a:xfrm>
          <a:custGeom>
            <a:avLst/>
            <a:gdLst/>
            <a:ahLst/>
            <a:cxnLst/>
            <a:rect l="l" t="t" r="r" b="b"/>
            <a:pathLst>
              <a:path w="21361" h="2293" extrusionOk="0">
                <a:moveTo>
                  <a:pt x="1" y="0"/>
                </a:moveTo>
                <a:lnTo>
                  <a:pt x="1" y="2292"/>
                </a:lnTo>
                <a:lnTo>
                  <a:pt x="21361" y="229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29"/>
          <p:cNvSpPr/>
          <p:nvPr/>
        </p:nvSpPr>
        <p:spPr>
          <a:xfrm>
            <a:off x="1095004" y="3742148"/>
            <a:ext cx="319454" cy="34277"/>
          </a:xfrm>
          <a:custGeom>
            <a:avLst/>
            <a:gdLst/>
            <a:ahLst/>
            <a:cxnLst/>
            <a:rect l="l" t="t" r="r" b="b"/>
            <a:pathLst>
              <a:path w="21361" h="2292" extrusionOk="0">
                <a:moveTo>
                  <a:pt x="1" y="0"/>
                </a:moveTo>
                <a:lnTo>
                  <a:pt x="1" y="2292"/>
                </a:lnTo>
                <a:lnTo>
                  <a:pt x="21361" y="2292"/>
                </a:lnTo>
                <a:lnTo>
                  <a:pt x="2136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29"/>
          <p:cNvSpPr/>
          <p:nvPr/>
        </p:nvSpPr>
        <p:spPr>
          <a:xfrm>
            <a:off x="1095004" y="3817552"/>
            <a:ext cx="319454" cy="34277"/>
          </a:xfrm>
          <a:custGeom>
            <a:avLst/>
            <a:gdLst/>
            <a:ahLst/>
            <a:cxnLst/>
            <a:rect l="l" t="t" r="r" b="b"/>
            <a:pathLst>
              <a:path w="21361" h="2292" extrusionOk="0">
                <a:moveTo>
                  <a:pt x="1" y="0"/>
                </a:moveTo>
                <a:lnTo>
                  <a:pt x="1" y="2292"/>
                </a:lnTo>
                <a:lnTo>
                  <a:pt x="21361" y="229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9"/>
          <p:cNvSpPr/>
          <p:nvPr/>
        </p:nvSpPr>
        <p:spPr>
          <a:xfrm>
            <a:off x="1500827" y="3071726"/>
            <a:ext cx="516875" cy="319454"/>
          </a:xfrm>
          <a:custGeom>
            <a:avLst/>
            <a:gdLst/>
            <a:ahLst/>
            <a:cxnLst/>
            <a:rect l="l" t="t" r="r" b="b"/>
            <a:pathLst>
              <a:path w="34562" h="21361" extrusionOk="0">
                <a:moveTo>
                  <a:pt x="0" y="0"/>
                </a:moveTo>
                <a:lnTo>
                  <a:pt x="0" y="21360"/>
                </a:lnTo>
                <a:lnTo>
                  <a:pt x="34562" y="21360"/>
                </a:lnTo>
                <a:lnTo>
                  <a:pt x="3456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9"/>
          <p:cNvSpPr/>
          <p:nvPr/>
        </p:nvSpPr>
        <p:spPr>
          <a:xfrm>
            <a:off x="1500827" y="3451496"/>
            <a:ext cx="516875" cy="91869"/>
          </a:xfrm>
          <a:custGeom>
            <a:avLst/>
            <a:gdLst/>
            <a:ahLst/>
            <a:cxnLst/>
            <a:rect l="l" t="t" r="r" b="b"/>
            <a:pathLst>
              <a:path w="34562" h="6143" extrusionOk="0">
                <a:moveTo>
                  <a:pt x="0" y="0"/>
                </a:moveTo>
                <a:lnTo>
                  <a:pt x="0" y="6142"/>
                </a:lnTo>
                <a:lnTo>
                  <a:pt x="34562" y="6142"/>
                </a:lnTo>
                <a:lnTo>
                  <a:pt x="3456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9"/>
          <p:cNvSpPr/>
          <p:nvPr/>
        </p:nvSpPr>
        <p:spPr>
          <a:xfrm>
            <a:off x="1500827" y="3589965"/>
            <a:ext cx="516875" cy="34292"/>
          </a:xfrm>
          <a:custGeom>
            <a:avLst/>
            <a:gdLst/>
            <a:ahLst/>
            <a:cxnLst/>
            <a:rect l="l" t="t" r="r" b="b"/>
            <a:pathLst>
              <a:path w="34562" h="2293" extrusionOk="0">
                <a:moveTo>
                  <a:pt x="0" y="0"/>
                </a:moveTo>
                <a:lnTo>
                  <a:pt x="0" y="2292"/>
                </a:lnTo>
                <a:lnTo>
                  <a:pt x="34562" y="2292"/>
                </a:lnTo>
                <a:lnTo>
                  <a:pt x="345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9"/>
          <p:cNvSpPr/>
          <p:nvPr/>
        </p:nvSpPr>
        <p:spPr>
          <a:xfrm>
            <a:off x="1500827" y="3665369"/>
            <a:ext cx="516875" cy="34292"/>
          </a:xfrm>
          <a:custGeom>
            <a:avLst/>
            <a:gdLst/>
            <a:ahLst/>
            <a:cxnLst/>
            <a:rect l="l" t="t" r="r" b="b"/>
            <a:pathLst>
              <a:path w="34562" h="2293" extrusionOk="0">
                <a:moveTo>
                  <a:pt x="0" y="0"/>
                </a:moveTo>
                <a:lnTo>
                  <a:pt x="0" y="2292"/>
                </a:lnTo>
                <a:lnTo>
                  <a:pt x="34562" y="2292"/>
                </a:lnTo>
                <a:lnTo>
                  <a:pt x="345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9"/>
          <p:cNvSpPr/>
          <p:nvPr/>
        </p:nvSpPr>
        <p:spPr>
          <a:xfrm>
            <a:off x="1500827" y="3742148"/>
            <a:ext cx="516875" cy="34277"/>
          </a:xfrm>
          <a:custGeom>
            <a:avLst/>
            <a:gdLst/>
            <a:ahLst/>
            <a:cxnLst/>
            <a:rect l="l" t="t" r="r" b="b"/>
            <a:pathLst>
              <a:path w="34562" h="2292" extrusionOk="0">
                <a:moveTo>
                  <a:pt x="0" y="0"/>
                </a:moveTo>
                <a:lnTo>
                  <a:pt x="0" y="2292"/>
                </a:lnTo>
                <a:lnTo>
                  <a:pt x="34562" y="2292"/>
                </a:lnTo>
                <a:lnTo>
                  <a:pt x="345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9"/>
          <p:cNvSpPr/>
          <p:nvPr/>
        </p:nvSpPr>
        <p:spPr>
          <a:xfrm>
            <a:off x="1500827" y="3817552"/>
            <a:ext cx="319454" cy="34277"/>
          </a:xfrm>
          <a:custGeom>
            <a:avLst/>
            <a:gdLst/>
            <a:ahLst/>
            <a:cxnLst/>
            <a:rect l="l" t="t" r="r" b="b"/>
            <a:pathLst>
              <a:path w="21361" h="2292" extrusionOk="0">
                <a:moveTo>
                  <a:pt x="0" y="0"/>
                </a:moveTo>
                <a:lnTo>
                  <a:pt x="0" y="2292"/>
                </a:lnTo>
                <a:lnTo>
                  <a:pt x="21360" y="2292"/>
                </a:lnTo>
                <a:lnTo>
                  <a:pt x="213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29"/>
          <p:cNvSpPr/>
          <p:nvPr/>
        </p:nvSpPr>
        <p:spPr>
          <a:xfrm>
            <a:off x="3299591" y="3340439"/>
            <a:ext cx="1243508" cy="749948"/>
          </a:xfrm>
          <a:custGeom>
            <a:avLst/>
            <a:gdLst/>
            <a:ahLst/>
            <a:cxnLst/>
            <a:rect l="l" t="t" r="r" b="b"/>
            <a:pathLst>
              <a:path w="83150" h="50147" extrusionOk="0">
                <a:moveTo>
                  <a:pt x="2201" y="0"/>
                </a:moveTo>
                <a:cubicBezTo>
                  <a:pt x="917" y="0"/>
                  <a:pt x="0" y="917"/>
                  <a:pt x="0" y="2201"/>
                </a:cubicBezTo>
                <a:lnTo>
                  <a:pt x="0" y="47946"/>
                </a:lnTo>
                <a:cubicBezTo>
                  <a:pt x="0" y="49138"/>
                  <a:pt x="917" y="50146"/>
                  <a:pt x="2201" y="50146"/>
                </a:cubicBezTo>
                <a:lnTo>
                  <a:pt x="80949" y="50146"/>
                </a:lnTo>
                <a:cubicBezTo>
                  <a:pt x="82233" y="50146"/>
                  <a:pt x="83149" y="49138"/>
                  <a:pt x="83149" y="47946"/>
                </a:cubicBezTo>
                <a:lnTo>
                  <a:pt x="83149" y="2201"/>
                </a:lnTo>
                <a:cubicBezTo>
                  <a:pt x="83149" y="917"/>
                  <a:pt x="82233" y="0"/>
                  <a:pt x="809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29"/>
          <p:cNvSpPr/>
          <p:nvPr/>
        </p:nvSpPr>
        <p:spPr>
          <a:xfrm>
            <a:off x="3332492" y="3377453"/>
            <a:ext cx="1126979" cy="674545"/>
          </a:xfrm>
          <a:custGeom>
            <a:avLst/>
            <a:gdLst/>
            <a:ahLst/>
            <a:cxnLst/>
            <a:rect l="l" t="t" r="r" b="b"/>
            <a:pathLst>
              <a:path w="75358" h="45105" extrusionOk="0">
                <a:moveTo>
                  <a:pt x="1742" y="1"/>
                </a:moveTo>
                <a:cubicBezTo>
                  <a:pt x="734" y="1"/>
                  <a:pt x="1" y="826"/>
                  <a:pt x="1" y="1834"/>
                </a:cubicBezTo>
                <a:lnTo>
                  <a:pt x="1" y="43363"/>
                </a:lnTo>
                <a:cubicBezTo>
                  <a:pt x="1" y="44279"/>
                  <a:pt x="734" y="45104"/>
                  <a:pt x="1742" y="45104"/>
                </a:cubicBezTo>
                <a:lnTo>
                  <a:pt x="75357" y="45104"/>
                </a:lnTo>
                <a:lnTo>
                  <a:pt x="75357"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29"/>
          <p:cNvSpPr/>
          <p:nvPr/>
        </p:nvSpPr>
        <p:spPr>
          <a:xfrm>
            <a:off x="4466330" y="3688331"/>
            <a:ext cx="61719" cy="52791"/>
          </a:xfrm>
          <a:custGeom>
            <a:avLst/>
            <a:gdLst/>
            <a:ahLst/>
            <a:cxnLst/>
            <a:rect l="l" t="t" r="r" b="b"/>
            <a:pathLst>
              <a:path w="4127" h="3530" extrusionOk="0">
                <a:moveTo>
                  <a:pt x="2293" y="1"/>
                </a:moveTo>
                <a:cubicBezTo>
                  <a:pt x="734" y="1"/>
                  <a:pt x="1" y="1926"/>
                  <a:pt x="1101" y="3026"/>
                </a:cubicBezTo>
                <a:cubicBezTo>
                  <a:pt x="1449" y="3374"/>
                  <a:pt x="1872" y="3530"/>
                  <a:pt x="2289" y="3530"/>
                </a:cubicBezTo>
                <a:cubicBezTo>
                  <a:pt x="3188" y="3530"/>
                  <a:pt x="4064" y="2807"/>
                  <a:pt x="4126" y="1743"/>
                </a:cubicBezTo>
                <a:cubicBezTo>
                  <a:pt x="4126" y="826"/>
                  <a:pt x="3301" y="1"/>
                  <a:pt x="2293"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29"/>
          <p:cNvSpPr/>
          <p:nvPr/>
        </p:nvSpPr>
        <p:spPr>
          <a:xfrm>
            <a:off x="3332492" y="3377453"/>
            <a:ext cx="1126979" cy="57592"/>
          </a:xfrm>
          <a:custGeom>
            <a:avLst/>
            <a:gdLst/>
            <a:ahLst/>
            <a:cxnLst/>
            <a:rect l="l" t="t" r="r" b="b"/>
            <a:pathLst>
              <a:path w="75358" h="3851" extrusionOk="0">
                <a:moveTo>
                  <a:pt x="1742" y="1"/>
                </a:moveTo>
                <a:cubicBezTo>
                  <a:pt x="734" y="1"/>
                  <a:pt x="1" y="826"/>
                  <a:pt x="1" y="1834"/>
                </a:cubicBezTo>
                <a:lnTo>
                  <a:pt x="1" y="3851"/>
                </a:lnTo>
                <a:lnTo>
                  <a:pt x="75357" y="3851"/>
                </a:lnTo>
                <a:lnTo>
                  <a:pt x="75357"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29"/>
          <p:cNvSpPr/>
          <p:nvPr/>
        </p:nvSpPr>
        <p:spPr>
          <a:xfrm>
            <a:off x="4283970" y="3392543"/>
            <a:ext cx="27442" cy="23629"/>
          </a:xfrm>
          <a:custGeom>
            <a:avLst/>
            <a:gdLst/>
            <a:ahLst/>
            <a:cxnLst/>
            <a:rect l="l" t="t" r="r" b="b"/>
            <a:pathLst>
              <a:path w="1835" h="1580" extrusionOk="0">
                <a:moveTo>
                  <a:pt x="1101" y="0"/>
                </a:moveTo>
                <a:cubicBezTo>
                  <a:pt x="368" y="0"/>
                  <a:pt x="1" y="917"/>
                  <a:pt x="459" y="1375"/>
                </a:cubicBezTo>
                <a:cubicBezTo>
                  <a:pt x="630" y="1517"/>
                  <a:pt x="826" y="1580"/>
                  <a:pt x="1017" y="1580"/>
                </a:cubicBezTo>
                <a:cubicBezTo>
                  <a:pt x="1441" y="1580"/>
                  <a:pt x="1834" y="1268"/>
                  <a:pt x="1834" y="825"/>
                </a:cubicBezTo>
                <a:cubicBezTo>
                  <a:pt x="1834" y="367"/>
                  <a:pt x="1468" y="0"/>
                  <a:pt x="11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9"/>
          <p:cNvSpPr/>
          <p:nvPr/>
        </p:nvSpPr>
        <p:spPr>
          <a:xfrm>
            <a:off x="4341562" y="3392543"/>
            <a:ext cx="27427" cy="23629"/>
          </a:xfrm>
          <a:custGeom>
            <a:avLst/>
            <a:gdLst/>
            <a:ahLst/>
            <a:cxnLst/>
            <a:rect l="l" t="t" r="r" b="b"/>
            <a:pathLst>
              <a:path w="1834" h="1580" extrusionOk="0">
                <a:moveTo>
                  <a:pt x="1100" y="0"/>
                </a:moveTo>
                <a:cubicBezTo>
                  <a:pt x="367" y="0"/>
                  <a:pt x="0" y="917"/>
                  <a:pt x="459" y="1375"/>
                </a:cubicBezTo>
                <a:cubicBezTo>
                  <a:pt x="629" y="1517"/>
                  <a:pt x="826" y="1580"/>
                  <a:pt x="1016" y="1580"/>
                </a:cubicBezTo>
                <a:cubicBezTo>
                  <a:pt x="1441" y="1580"/>
                  <a:pt x="1834" y="1268"/>
                  <a:pt x="1834" y="825"/>
                </a:cubicBezTo>
                <a:cubicBezTo>
                  <a:pt x="1834" y="367"/>
                  <a:pt x="1467" y="0"/>
                  <a:pt x="1100"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9"/>
          <p:cNvSpPr/>
          <p:nvPr/>
        </p:nvSpPr>
        <p:spPr>
          <a:xfrm>
            <a:off x="4400515" y="3392543"/>
            <a:ext cx="27427" cy="23629"/>
          </a:xfrm>
          <a:custGeom>
            <a:avLst/>
            <a:gdLst/>
            <a:ahLst/>
            <a:cxnLst/>
            <a:rect l="l" t="t" r="r" b="b"/>
            <a:pathLst>
              <a:path w="1834" h="1580" extrusionOk="0">
                <a:moveTo>
                  <a:pt x="1009" y="0"/>
                </a:moveTo>
                <a:cubicBezTo>
                  <a:pt x="367" y="0"/>
                  <a:pt x="0" y="917"/>
                  <a:pt x="459" y="1375"/>
                </a:cubicBezTo>
                <a:cubicBezTo>
                  <a:pt x="629" y="1517"/>
                  <a:pt x="826" y="1580"/>
                  <a:pt x="1016" y="1580"/>
                </a:cubicBezTo>
                <a:cubicBezTo>
                  <a:pt x="1441" y="1580"/>
                  <a:pt x="1834" y="1268"/>
                  <a:pt x="1834" y="825"/>
                </a:cubicBezTo>
                <a:cubicBezTo>
                  <a:pt x="1834" y="367"/>
                  <a:pt x="1467" y="0"/>
                  <a:pt x="10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9"/>
          <p:cNvSpPr/>
          <p:nvPr/>
        </p:nvSpPr>
        <p:spPr>
          <a:xfrm>
            <a:off x="3332492" y="3435030"/>
            <a:ext cx="1126979" cy="46630"/>
          </a:xfrm>
          <a:custGeom>
            <a:avLst/>
            <a:gdLst/>
            <a:ahLst/>
            <a:cxnLst/>
            <a:rect l="l" t="t" r="r" b="b"/>
            <a:pathLst>
              <a:path w="75358" h="3118" extrusionOk="0">
                <a:moveTo>
                  <a:pt x="1" y="1"/>
                </a:moveTo>
                <a:lnTo>
                  <a:pt x="1" y="3118"/>
                </a:lnTo>
                <a:lnTo>
                  <a:pt x="75357" y="3118"/>
                </a:lnTo>
                <a:lnTo>
                  <a:pt x="7535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9"/>
          <p:cNvSpPr/>
          <p:nvPr/>
        </p:nvSpPr>
        <p:spPr>
          <a:xfrm>
            <a:off x="4248332" y="3435030"/>
            <a:ext cx="211150" cy="46630"/>
          </a:xfrm>
          <a:custGeom>
            <a:avLst/>
            <a:gdLst/>
            <a:ahLst/>
            <a:cxnLst/>
            <a:rect l="l" t="t" r="r" b="b"/>
            <a:pathLst>
              <a:path w="14119" h="3118" extrusionOk="0">
                <a:moveTo>
                  <a:pt x="0" y="1"/>
                </a:moveTo>
                <a:lnTo>
                  <a:pt x="0" y="3118"/>
                </a:lnTo>
                <a:lnTo>
                  <a:pt x="14118" y="3118"/>
                </a:lnTo>
                <a:lnTo>
                  <a:pt x="14118"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29"/>
          <p:cNvSpPr/>
          <p:nvPr/>
        </p:nvSpPr>
        <p:spPr>
          <a:xfrm>
            <a:off x="4090659" y="3435030"/>
            <a:ext cx="157686" cy="46630"/>
          </a:xfrm>
          <a:custGeom>
            <a:avLst/>
            <a:gdLst/>
            <a:ahLst/>
            <a:cxnLst/>
            <a:rect l="l" t="t" r="r" b="b"/>
            <a:pathLst>
              <a:path w="10544" h="3118" extrusionOk="0">
                <a:moveTo>
                  <a:pt x="1" y="1"/>
                </a:moveTo>
                <a:lnTo>
                  <a:pt x="1" y="3118"/>
                </a:lnTo>
                <a:lnTo>
                  <a:pt x="10543" y="3118"/>
                </a:lnTo>
                <a:lnTo>
                  <a:pt x="1054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29"/>
          <p:cNvSpPr/>
          <p:nvPr/>
        </p:nvSpPr>
        <p:spPr>
          <a:xfrm>
            <a:off x="3938475" y="3521411"/>
            <a:ext cx="485350" cy="122033"/>
          </a:xfrm>
          <a:custGeom>
            <a:avLst/>
            <a:gdLst/>
            <a:ahLst/>
            <a:cxnLst/>
            <a:rect l="l" t="t" r="r" b="b"/>
            <a:pathLst>
              <a:path w="32454" h="8160" extrusionOk="0">
                <a:moveTo>
                  <a:pt x="1" y="0"/>
                </a:moveTo>
                <a:lnTo>
                  <a:pt x="1" y="8159"/>
                </a:lnTo>
                <a:lnTo>
                  <a:pt x="32454" y="8159"/>
                </a:lnTo>
                <a:lnTo>
                  <a:pt x="3245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29"/>
          <p:cNvSpPr/>
          <p:nvPr/>
        </p:nvSpPr>
        <p:spPr>
          <a:xfrm>
            <a:off x="3938475" y="3677707"/>
            <a:ext cx="371557" cy="26067"/>
          </a:xfrm>
          <a:custGeom>
            <a:avLst/>
            <a:gdLst/>
            <a:ahLst/>
            <a:cxnLst/>
            <a:rect l="l" t="t" r="r" b="b"/>
            <a:pathLst>
              <a:path w="24845" h="1743" extrusionOk="0">
                <a:moveTo>
                  <a:pt x="1" y="0"/>
                </a:moveTo>
                <a:lnTo>
                  <a:pt x="1" y="1742"/>
                </a:lnTo>
                <a:lnTo>
                  <a:pt x="24845" y="1742"/>
                </a:lnTo>
                <a:lnTo>
                  <a:pt x="2484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29"/>
          <p:cNvSpPr/>
          <p:nvPr/>
        </p:nvSpPr>
        <p:spPr>
          <a:xfrm>
            <a:off x="3938475" y="3733908"/>
            <a:ext cx="485350" cy="26067"/>
          </a:xfrm>
          <a:custGeom>
            <a:avLst/>
            <a:gdLst/>
            <a:ahLst/>
            <a:cxnLst/>
            <a:rect l="l" t="t" r="r" b="b"/>
            <a:pathLst>
              <a:path w="32454" h="1743" extrusionOk="0">
                <a:moveTo>
                  <a:pt x="1" y="1"/>
                </a:moveTo>
                <a:lnTo>
                  <a:pt x="1" y="1743"/>
                </a:lnTo>
                <a:lnTo>
                  <a:pt x="32454" y="1743"/>
                </a:lnTo>
                <a:lnTo>
                  <a:pt x="3245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29"/>
          <p:cNvSpPr/>
          <p:nvPr/>
        </p:nvSpPr>
        <p:spPr>
          <a:xfrm>
            <a:off x="3938475" y="3790124"/>
            <a:ext cx="485350" cy="26067"/>
          </a:xfrm>
          <a:custGeom>
            <a:avLst/>
            <a:gdLst/>
            <a:ahLst/>
            <a:cxnLst/>
            <a:rect l="l" t="t" r="r" b="b"/>
            <a:pathLst>
              <a:path w="32454" h="1743" extrusionOk="0">
                <a:moveTo>
                  <a:pt x="1" y="1"/>
                </a:moveTo>
                <a:lnTo>
                  <a:pt x="1" y="1742"/>
                </a:lnTo>
                <a:lnTo>
                  <a:pt x="32454" y="1742"/>
                </a:lnTo>
                <a:lnTo>
                  <a:pt x="324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29"/>
          <p:cNvSpPr/>
          <p:nvPr/>
        </p:nvSpPr>
        <p:spPr>
          <a:xfrm>
            <a:off x="3938475" y="3847702"/>
            <a:ext cx="485350" cy="24706"/>
          </a:xfrm>
          <a:custGeom>
            <a:avLst/>
            <a:gdLst/>
            <a:ahLst/>
            <a:cxnLst/>
            <a:rect l="l" t="t" r="r" b="b"/>
            <a:pathLst>
              <a:path w="32454" h="1652" extrusionOk="0">
                <a:moveTo>
                  <a:pt x="1" y="1"/>
                </a:moveTo>
                <a:lnTo>
                  <a:pt x="1" y="1651"/>
                </a:lnTo>
                <a:lnTo>
                  <a:pt x="32454" y="1651"/>
                </a:lnTo>
                <a:lnTo>
                  <a:pt x="324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29"/>
          <p:cNvSpPr/>
          <p:nvPr/>
        </p:nvSpPr>
        <p:spPr>
          <a:xfrm>
            <a:off x="3938475" y="3903918"/>
            <a:ext cx="270102" cy="26067"/>
          </a:xfrm>
          <a:custGeom>
            <a:avLst/>
            <a:gdLst/>
            <a:ahLst/>
            <a:cxnLst/>
            <a:rect l="l" t="t" r="r" b="b"/>
            <a:pathLst>
              <a:path w="18061" h="1743" extrusionOk="0">
                <a:moveTo>
                  <a:pt x="1" y="1"/>
                </a:moveTo>
                <a:lnTo>
                  <a:pt x="1" y="1742"/>
                </a:lnTo>
                <a:lnTo>
                  <a:pt x="18061" y="1742"/>
                </a:lnTo>
                <a:lnTo>
                  <a:pt x="1806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29"/>
          <p:cNvSpPr/>
          <p:nvPr/>
        </p:nvSpPr>
        <p:spPr>
          <a:xfrm>
            <a:off x="4240106" y="3906655"/>
            <a:ext cx="47991" cy="45269"/>
          </a:xfrm>
          <a:custGeom>
            <a:avLst/>
            <a:gdLst/>
            <a:ahLst/>
            <a:cxnLst/>
            <a:rect l="l" t="t" r="r" b="b"/>
            <a:pathLst>
              <a:path w="3209" h="3027" extrusionOk="0">
                <a:moveTo>
                  <a:pt x="1650" y="1"/>
                </a:moveTo>
                <a:lnTo>
                  <a:pt x="1100" y="1009"/>
                </a:lnTo>
                <a:lnTo>
                  <a:pt x="0" y="1193"/>
                </a:lnTo>
                <a:lnTo>
                  <a:pt x="825" y="1926"/>
                </a:lnTo>
                <a:lnTo>
                  <a:pt x="642" y="3026"/>
                </a:lnTo>
                <a:lnTo>
                  <a:pt x="1650" y="2476"/>
                </a:lnTo>
                <a:lnTo>
                  <a:pt x="2659" y="3026"/>
                </a:lnTo>
                <a:lnTo>
                  <a:pt x="2475" y="1926"/>
                </a:lnTo>
                <a:lnTo>
                  <a:pt x="3209" y="1193"/>
                </a:lnTo>
                <a:lnTo>
                  <a:pt x="2109" y="1009"/>
                </a:lnTo>
                <a:lnTo>
                  <a:pt x="165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29"/>
          <p:cNvSpPr/>
          <p:nvPr/>
        </p:nvSpPr>
        <p:spPr>
          <a:xfrm>
            <a:off x="4303172" y="3906655"/>
            <a:ext cx="47991" cy="45269"/>
          </a:xfrm>
          <a:custGeom>
            <a:avLst/>
            <a:gdLst/>
            <a:ahLst/>
            <a:cxnLst/>
            <a:rect l="l" t="t" r="r" b="b"/>
            <a:pathLst>
              <a:path w="3209" h="3027" extrusionOk="0">
                <a:moveTo>
                  <a:pt x="1650" y="1"/>
                </a:moveTo>
                <a:lnTo>
                  <a:pt x="1100" y="1009"/>
                </a:lnTo>
                <a:lnTo>
                  <a:pt x="0" y="1193"/>
                </a:lnTo>
                <a:lnTo>
                  <a:pt x="825" y="1926"/>
                </a:lnTo>
                <a:lnTo>
                  <a:pt x="642" y="3026"/>
                </a:lnTo>
                <a:lnTo>
                  <a:pt x="1650" y="2476"/>
                </a:lnTo>
                <a:lnTo>
                  <a:pt x="2567" y="3026"/>
                </a:lnTo>
                <a:lnTo>
                  <a:pt x="2384" y="1926"/>
                </a:lnTo>
                <a:lnTo>
                  <a:pt x="3209" y="1193"/>
                </a:lnTo>
                <a:lnTo>
                  <a:pt x="2109" y="1009"/>
                </a:lnTo>
                <a:lnTo>
                  <a:pt x="165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29"/>
          <p:cNvSpPr/>
          <p:nvPr/>
        </p:nvSpPr>
        <p:spPr>
          <a:xfrm>
            <a:off x="4366238" y="3903905"/>
            <a:ext cx="47991" cy="45269"/>
          </a:xfrm>
          <a:custGeom>
            <a:avLst/>
            <a:gdLst/>
            <a:ahLst/>
            <a:cxnLst/>
            <a:rect l="l" t="t" r="r" b="b"/>
            <a:pathLst>
              <a:path w="3209" h="3027" extrusionOk="0">
                <a:moveTo>
                  <a:pt x="1559" y="1"/>
                </a:moveTo>
                <a:lnTo>
                  <a:pt x="1100" y="1009"/>
                </a:lnTo>
                <a:lnTo>
                  <a:pt x="0" y="1193"/>
                </a:lnTo>
                <a:lnTo>
                  <a:pt x="825" y="1926"/>
                </a:lnTo>
                <a:lnTo>
                  <a:pt x="642" y="3026"/>
                </a:lnTo>
                <a:lnTo>
                  <a:pt x="642" y="3026"/>
                </a:lnTo>
                <a:lnTo>
                  <a:pt x="1559" y="2476"/>
                </a:lnTo>
                <a:lnTo>
                  <a:pt x="2567" y="3026"/>
                </a:lnTo>
                <a:lnTo>
                  <a:pt x="2384" y="1926"/>
                </a:lnTo>
                <a:lnTo>
                  <a:pt x="3209" y="1193"/>
                </a:lnTo>
                <a:lnTo>
                  <a:pt x="2109" y="1009"/>
                </a:lnTo>
                <a:lnTo>
                  <a:pt x="155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29"/>
          <p:cNvSpPr/>
          <p:nvPr/>
        </p:nvSpPr>
        <p:spPr>
          <a:xfrm>
            <a:off x="3368145" y="3521411"/>
            <a:ext cx="182346" cy="182361"/>
          </a:xfrm>
          <a:custGeom>
            <a:avLst/>
            <a:gdLst/>
            <a:ahLst/>
            <a:cxnLst/>
            <a:rect l="l" t="t" r="r" b="b"/>
            <a:pathLst>
              <a:path w="12193" h="12194" extrusionOk="0">
                <a:moveTo>
                  <a:pt x="0" y="0"/>
                </a:moveTo>
                <a:lnTo>
                  <a:pt x="0" y="12193"/>
                </a:lnTo>
                <a:lnTo>
                  <a:pt x="12193" y="12193"/>
                </a:lnTo>
                <a:lnTo>
                  <a:pt x="121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29"/>
          <p:cNvSpPr/>
          <p:nvPr/>
        </p:nvSpPr>
        <p:spPr>
          <a:xfrm>
            <a:off x="3368145" y="3738036"/>
            <a:ext cx="182346" cy="52103"/>
          </a:xfrm>
          <a:custGeom>
            <a:avLst/>
            <a:gdLst/>
            <a:ahLst/>
            <a:cxnLst/>
            <a:rect l="l" t="t" r="r" b="b"/>
            <a:pathLst>
              <a:path w="12193" h="3484" extrusionOk="0">
                <a:moveTo>
                  <a:pt x="0" y="0"/>
                </a:moveTo>
                <a:lnTo>
                  <a:pt x="0" y="3484"/>
                </a:lnTo>
                <a:lnTo>
                  <a:pt x="12193" y="3484"/>
                </a:lnTo>
                <a:lnTo>
                  <a:pt x="1219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29"/>
          <p:cNvSpPr/>
          <p:nvPr/>
        </p:nvSpPr>
        <p:spPr>
          <a:xfrm>
            <a:off x="3368145" y="3816176"/>
            <a:ext cx="182346" cy="19202"/>
          </a:xfrm>
          <a:custGeom>
            <a:avLst/>
            <a:gdLst/>
            <a:ahLst/>
            <a:cxnLst/>
            <a:rect l="l" t="t" r="r" b="b"/>
            <a:pathLst>
              <a:path w="12193" h="1284" extrusionOk="0">
                <a:moveTo>
                  <a:pt x="0" y="0"/>
                </a:moveTo>
                <a:lnTo>
                  <a:pt x="0" y="1284"/>
                </a:lnTo>
                <a:lnTo>
                  <a:pt x="12193" y="1284"/>
                </a:lnTo>
                <a:lnTo>
                  <a:pt x="121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29"/>
          <p:cNvSpPr/>
          <p:nvPr/>
        </p:nvSpPr>
        <p:spPr>
          <a:xfrm>
            <a:off x="3368145" y="3860054"/>
            <a:ext cx="182346" cy="19202"/>
          </a:xfrm>
          <a:custGeom>
            <a:avLst/>
            <a:gdLst/>
            <a:ahLst/>
            <a:cxnLst/>
            <a:rect l="l" t="t" r="r" b="b"/>
            <a:pathLst>
              <a:path w="12193" h="1284" extrusionOk="0">
                <a:moveTo>
                  <a:pt x="0" y="0"/>
                </a:moveTo>
                <a:lnTo>
                  <a:pt x="0" y="1283"/>
                </a:lnTo>
                <a:lnTo>
                  <a:pt x="12193" y="1283"/>
                </a:lnTo>
                <a:lnTo>
                  <a:pt x="121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29"/>
          <p:cNvSpPr/>
          <p:nvPr/>
        </p:nvSpPr>
        <p:spPr>
          <a:xfrm>
            <a:off x="3368145" y="3903918"/>
            <a:ext cx="182346" cy="19217"/>
          </a:xfrm>
          <a:custGeom>
            <a:avLst/>
            <a:gdLst/>
            <a:ahLst/>
            <a:cxnLst/>
            <a:rect l="l" t="t" r="r" b="b"/>
            <a:pathLst>
              <a:path w="12193" h="1285" extrusionOk="0">
                <a:moveTo>
                  <a:pt x="0" y="1"/>
                </a:moveTo>
                <a:lnTo>
                  <a:pt x="0" y="1284"/>
                </a:lnTo>
                <a:lnTo>
                  <a:pt x="12193" y="1284"/>
                </a:lnTo>
                <a:lnTo>
                  <a:pt x="121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29"/>
          <p:cNvSpPr/>
          <p:nvPr/>
        </p:nvSpPr>
        <p:spPr>
          <a:xfrm>
            <a:off x="3368145" y="3946420"/>
            <a:ext cx="182346" cy="20578"/>
          </a:xfrm>
          <a:custGeom>
            <a:avLst/>
            <a:gdLst/>
            <a:ahLst/>
            <a:cxnLst/>
            <a:rect l="l" t="t" r="r" b="b"/>
            <a:pathLst>
              <a:path w="12193" h="1376" extrusionOk="0">
                <a:moveTo>
                  <a:pt x="0" y="1"/>
                </a:moveTo>
                <a:lnTo>
                  <a:pt x="0" y="1376"/>
                </a:lnTo>
                <a:lnTo>
                  <a:pt x="12193" y="1376"/>
                </a:lnTo>
                <a:lnTo>
                  <a:pt x="121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29"/>
          <p:cNvSpPr/>
          <p:nvPr/>
        </p:nvSpPr>
        <p:spPr>
          <a:xfrm>
            <a:off x="3599846" y="3521411"/>
            <a:ext cx="296139" cy="182361"/>
          </a:xfrm>
          <a:custGeom>
            <a:avLst/>
            <a:gdLst/>
            <a:ahLst/>
            <a:cxnLst/>
            <a:rect l="l" t="t" r="r" b="b"/>
            <a:pathLst>
              <a:path w="19802" h="12194" extrusionOk="0">
                <a:moveTo>
                  <a:pt x="0" y="0"/>
                </a:moveTo>
                <a:lnTo>
                  <a:pt x="0" y="12193"/>
                </a:lnTo>
                <a:lnTo>
                  <a:pt x="19802" y="12193"/>
                </a:lnTo>
                <a:lnTo>
                  <a:pt x="198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29"/>
          <p:cNvSpPr/>
          <p:nvPr/>
        </p:nvSpPr>
        <p:spPr>
          <a:xfrm>
            <a:off x="3599846" y="3738036"/>
            <a:ext cx="296139" cy="52103"/>
          </a:xfrm>
          <a:custGeom>
            <a:avLst/>
            <a:gdLst/>
            <a:ahLst/>
            <a:cxnLst/>
            <a:rect l="l" t="t" r="r" b="b"/>
            <a:pathLst>
              <a:path w="19802" h="3484" extrusionOk="0">
                <a:moveTo>
                  <a:pt x="0" y="0"/>
                </a:moveTo>
                <a:lnTo>
                  <a:pt x="0" y="3484"/>
                </a:lnTo>
                <a:lnTo>
                  <a:pt x="19802" y="3484"/>
                </a:lnTo>
                <a:lnTo>
                  <a:pt x="1980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29"/>
          <p:cNvSpPr/>
          <p:nvPr/>
        </p:nvSpPr>
        <p:spPr>
          <a:xfrm>
            <a:off x="3599846" y="3816176"/>
            <a:ext cx="296139" cy="19202"/>
          </a:xfrm>
          <a:custGeom>
            <a:avLst/>
            <a:gdLst/>
            <a:ahLst/>
            <a:cxnLst/>
            <a:rect l="l" t="t" r="r" b="b"/>
            <a:pathLst>
              <a:path w="19802" h="1284" extrusionOk="0">
                <a:moveTo>
                  <a:pt x="0" y="0"/>
                </a:moveTo>
                <a:lnTo>
                  <a:pt x="0" y="1284"/>
                </a:lnTo>
                <a:lnTo>
                  <a:pt x="19802" y="1284"/>
                </a:lnTo>
                <a:lnTo>
                  <a:pt x="198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29"/>
          <p:cNvSpPr/>
          <p:nvPr/>
        </p:nvSpPr>
        <p:spPr>
          <a:xfrm>
            <a:off x="3599846" y="3860054"/>
            <a:ext cx="296139" cy="19202"/>
          </a:xfrm>
          <a:custGeom>
            <a:avLst/>
            <a:gdLst/>
            <a:ahLst/>
            <a:cxnLst/>
            <a:rect l="l" t="t" r="r" b="b"/>
            <a:pathLst>
              <a:path w="19802" h="1284" extrusionOk="0">
                <a:moveTo>
                  <a:pt x="0" y="0"/>
                </a:moveTo>
                <a:lnTo>
                  <a:pt x="0" y="1283"/>
                </a:lnTo>
                <a:lnTo>
                  <a:pt x="19802" y="1283"/>
                </a:lnTo>
                <a:lnTo>
                  <a:pt x="1980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29"/>
          <p:cNvSpPr/>
          <p:nvPr/>
        </p:nvSpPr>
        <p:spPr>
          <a:xfrm>
            <a:off x="3599846" y="3903918"/>
            <a:ext cx="296139" cy="19217"/>
          </a:xfrm>
          <a:custGeom>
            <a:avLst/>
            <a:gdLst/>
            <a:ahLst/>
            <a:cxnLst/>
            <a:rect l="l" t="t" r="r" b="b"/>
            <a:pathLst>
              <a:path w="19802" h="1285" extrusionOk="0">
                <a:moveTo>
                  <a:pt x="0" y="1"/>
                </a:moveTo>
                <a:lnTo>
                  <a:pt x="0" y="1284"/>
                </a:lnTo>
                <a:lnTo>
                  <a:pt x="19802" y="1284"/>
                </a:lnTo>
                <a:lnTo>
                  <a:pt x="1980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29"/>
          <p:cNvSpPr/>
          <p:nvPr/>
        </p:nvSpPr>
        <p:spPr>
          <a:xfrm>
            <a:off x="3599846" y="3946420"/>
            <a:ext cx="182346" cy="20578"/>
          </a:xfrm>
          <a:custGeom>
            <a:avLst/>
            <a:gdLst/>
            <a:ahLst/>
            <a:cxnLst/>
            <a:rect l="l" t="t" r="r" b="b"/>
            <a:pathLst>
              <a:path w="12193" h="1376" extrusionOk="0">
                <a:moveTo>
                  <a:pt x="0" y="1"/>
                </a:moveTo>
                <a:lnTo>
                  <a:pt x="0" y="1376"/>
                </a:lnTo>
                <a:lnTo>
                  <a:pt x="12193" y="1376"/>
                </a:lnTo>
                <a:lnTo>
                  <a:pt x="121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29"/>
          <p:cNvSpPr txBox="1">
            <a:spLocks noGrp="1"/>
          </p:cNvSpPr>
          <p:nvPr>
            <p:ph type="ctrTitle"/>
          </p:nvPr>
        </p:nvSpPr>
        <p:spPr>
          <a:xfrm>
            <a:off x="5577715" y="1896987"/>
            <a:ext cx="2076000" cy="381001"/>
          </a:xfrm>
          <a:prstGeom prst="rect">
            <a:avLst/>
          </a:prstGeom>
        </p:spPr>
        <p:txBody>
          <a:bodyPr spcFirstLastPara="1" wrap="square" lIns="91425" tIns="91425" rIns="91425" bIns="91425" anchor="b" anchorCtr="0">
            <a:noAutofit/>
          </a:bodyPr>
          <a:lstStyle/>
          <a:p>
            <a:r>
              <a:rPr lang="pt-PT" sz="1200" b="1" dirty="0">
                <a:solidFill>
                  <a:srgbClr val="0E2A47"/>
                </a:solidFill>
                <a:latin typeface="Avenir Next LT Pro" panose="020B0504020202020204" pitchFamily="34" charset="0"/>
              </a:rPr>
              <a:t>Exterior</a:t>
            </a:r>
            <a:endParaRPr sz="1200" b="1" dirty="0">
              <a:solidFill>
                <a:srgbClr val="0E2A47"/>
              </a:solidFill>
              <a:latin typeface="Avenir Next LT Pro" panose="020B0504020202020204" pitchFamily="34" charset="0"/>
            </a:endParaRPr>
          </a:p>
        </p:txBody>
      </p:sp>
      <p:sp>
        <p:nvSpPr>
          <p:cNvPr id="557" name="Google Shape;557;p29"/>
          <p:cNvSpPr txBox="1">
            <a:spLocks noGrp="1"/>
          </p:cNvSpPr>
          <p:nvPr>
            <p:ph type="ctrTitle" idx="2"/>
          </p:nvPr>
        </p:nvSpPr>
        <p:spPr>
          <a:xfrm>
            <a:off x="5577715" y="3288906"/>
            <a:ext cx="2076000" cy="378644"/>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pt-PT" sz="1200" b="1" dirty="0">
                <a:solidFill>
                  <a:srgbClr val="0E2A47"/>
                </a:solidFill>
                <a:latin typeface="Avenir Next LT Pro" panose="020B0504020202020204" pitchFamily="34" charset="0"/>
              </a:rPr>
              <a:t>Edifício 2</a:t>
            </a:r>
          </a:p>
        </p:txBody>
      </p:sp>
      <p:sp>
        <p:nvSpPr>
          <p:cNvPr id="558" name="Google Shape;558;p29"/>
          <p:cNvSpPr txBox="1">
            <a:spLocks noGrp="1"/>
          </p:cNvSpPr>
          <p:nvPr>
            <p:ph type="ctrTitle" idx="3"/>
          </p:nvPr>
        </p:nvSpPr>
        <p:spPr>
          <a:xfrm>
            <a:off x="5577715" y="2580696"/>
            <a:ext cx="2076000" cy="367954"/>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pt-PT" sz="1200" b="1" dirty="0">
                <a:solidFill>
                  <a:srgbClr val="0E2A47"/>
                </a:solidFill>
                <a:latin typeface="Avenir Next LT Pro" panose="020B0504020202020204" pitchFamily="34" charset="0"/>
              </a:rPr>
              <a:t>Edifício 1</a:t>
            </a:r>
            <a:endParaRPr b="1" dirty="0">
              <a:solidFill>
                <a:srgbClr val="0E2A47"/>
              </a:solidFill>
              <a:latin typeface="Avenir Next LT Pro" panose="020B0504020202020204" pitchFamily="34" charset="0"/>
            </a:endParaRPr>
          </a:p>
        </p:txBody>
      </p:sp>
      <p:sp>
        <p:nvSpPr>
          <p:cNvPr id="450" name="Google Shape;450;p29"/>
          <p:cNvSpPr/>
          <p:nvPr/>
        </p:nvSpPr>
        <p:spPr>
          <a:xfrm>
            <a:off x="7903950" y="1854756"/>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29"/>
          <p:cNvSpPr/>
          <p:nvPr/>
        </p:nvSpPr>
        <p:spPr>
          <a:xfrm>
            <a:off x="7903950" y="2557125"/>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5" name="Google Shape;6305;p53">
            <a:extLst>
              <a:ext uri="{FF2B5EF4-FFF2-40B4-BE49-F238E27FC236}">
                <a16:creationId xmlns:a16="http://schemas.microsoft.com/office/drawing/2014/main" id="{EC39599A-05F2-FA5B-8BEB-EF9B58FB4D86}"/>
              </a:ext>
            </a:extLst>
          </p:cNvPr>
          <p:cNvGrpSpPr/>
          <p:nvPr/>
        </p:nvGrpSpPr>
        <p:grpSpPr>
          <a:xfrm>
            <a:off x="8020927" y="1935052"/>
            <a:ext cx="189946" cy="263309"/>
            <a:chOff x="-38860325" y="3221750"/>
            <a:chExt cx="228425" cy="316650"/>
          </a:xfrm>
          <a:solidFill>
            <a:srgbClr val="0E2A47"/>
          </a:solidFill>
        </p:grpSpPr>
        <p:sp>
          <p:nvSpPr>
            <p:cNvPr id="116" name="Google Shape;6306;p53">
              <a:extLst>
                <a:ext uri="{FF2B5EF4-FFF2-40B4-BE49-F238E27FC236}">
                  <a16:creationId xmlns:a16="http://schemas.microsoft.com/office/drawing/2014/main" id="{796CAFDB-1D88-99DD-7846-9A4D6B3D6DAA}"/>
                </a:ext>
              </a:extLst>
            </p:cNvPr>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6307;p53">
              <a:extLst>
                <a:ext uri="{FF2B5EF4-FFF2-40B4-BE49-F238E27FC236}">
                  <a16:creationId xmlns:a16="http://schemas.microsoft.com/office/drawing/2014/main" id="{F710C4D0-0226-715C-9DCC-97AD409F770E}"/>
                </a:ext>
              </a:extLst>
            </p:cNvPr>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6308;p53">
              <a:extLst>
                <a:ext uri="{FF2B5EF4-FFF2-40B4-BE49-F238E27FC236}">
                  <a16:creationId xmlns:a16="http://schemas.microsoft.com/office/drawing/2014/main" id="{81B9E29A-2B3F-DFAD-9E17-E1964610339E}"/>
                </a:ext>
              </a:extLst>
            </p:cNvPr>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6309;p53">
              <a:extLst>
                <a:ext uri="{FF2B5EF4-FFF2-40B4-BE49-F238E27FC236}">
                  <a16:creationId xmlns:a16="http://schemas.microsoft.com/office/drawing/2014/main" id="{D5024FC7-DAE8-41E9-983D-4E9740CA88F4}"/>
                </a:ext>
              </a:extLst>
            </p:cNvPr>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4" name="Google Shape;454;p29"/>
          <p:cNvSpPr/>
          <p:nvPr/>
        </p:nvSpPr>
        <p:spPr>
          <a:xfrm>
            <a:off x="7903950" y="3259481"/>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0" name="Google Shape;1012;p37">
            <a:extLst>
              <a:ext uri="{FF2B5EF4-FFF2-40B4-BE49-F238E27FC236}">
                <a16:creationId xmlns:a16="http://schemas.microsoft.com/office/drawing/2014/main" id="{5B4E2D4B-84AE-A8D9-47A7-5AC09087503E}"/>
              </a:ext>
            </a:extLst>
          </p:cNvPr>
          <p:cNvGrpSpPr/>
          <p:nvPr/>
        </p:nvGrpSpPr>
        <p:grpSpPr>
          <a:xfrm>
            <a:off x="7998097" y="2621717"/>
            <a:ext cx="235606" cy="294716"/>
            <a:chOff x="2905736" y="2888729"/>
            <a:chExt cx="235606" cy="294716"/>
          </a:xfrm>
          <a:solidFill>
            <a:srgbClr val="0E2A47"/>
          </a:solidFill>
        </p:grpSpPr>
        <p:sp>
          <p:nvSpPr>
            <p:cNvPr id="121" name="Google Shape;1013;p37">
              <a:extLst>
                <a:ext uri="{FF2B5EF4-FFF2-40B4-BE49-F238E27FC236}">
                  <a16:creationId xmlns:a16="http://schemas.microsoft.com/office/drawing/2014/main" id="{25A0D3B5-274F-23C5-4067-0A8E4F5DF489}"/>
                </a:ext>
              </a:extLst>
            </p:cNvPr>
            <p:cNvSpPr/>
            <p:nvPr/>
          </p:nvSpPr>
          <p:spPr>
            <a:xfrm>
              <a:off x="2956513" y="2888729"/>
              <a:ext cx="184830" cy="184830"/>
            </a:xfrm>
            <a:custGeom>
              <a:avLst/>
              <a:gdLst/>
              <a:ahLst/>
              <a:cxnLst/>
              <a:rect l="l" t="t" r="r" b="b"/>
              <a:pathLst>
                <a:path w="11579" h="11579" extrusionOk="0">
                  <a:moveTo>
                    <a:pt x="5761" y="1819"/>
                  </a:moveTo>
                  <a:cubicBezTo>
                    <a:pt x="7989" y="1819"/>
                    <a:pt x="10085" y="3763"/>
                    <a:pt x="9649" y="6415"/>
                  </a:cubicBezTo>
                  <a:cubicBezTo>
                    <a:pt x="9388" y="8084"/>
                    <a:pt x="8084" y="9388"/>
                    <a:pt x="6468" y="9701"/>
                  </a:cubicBezTo>
                  <a:cubicBezTo>
                    <a:pt x="6229" y="9740"/>
                    <a:pt x="5996" y="9759"/>
                    <a:pt x="5769" y="9759"/>
                  </a:cubicBezTo>
                  <a:cubicBezTo>
                    <a:pt x="2380" y="9759"/>
                    <a:pt x="431" y="5567"/>
                    <a:pt x="2973" y="3025"/>
                  </a:cubicBezTo>
                  <a:cubicBezTo>
                    <a:pt x="3796" y="2187"/>
                    <a:pt x="4791" y="1819"/>
                    <a:pt x="5761" y="1819"/>
                  </a:cubicBezTo>
                  <a:close/>
                  <a:moveTo>
                    <a:pt x="4799" y="0"/>
                  </a:moveTo>
                  <a:cubicBezTo>
                    <a:pt x="4642" y="0"/>
                    <a:pt x="4486" y="157"/>
                    <a:pt x="4486" y="313"/>
                  </a:cubicBezTo>
                  <a:lnTo>
                    <a:pt x="4486" y="626"/>
                  </a:lnTo>
                  <a:cubicBezTo>
                    <a:pt x="4486" y="731"/>
                    <a:pt x="4381" y="835"/>
                    <a:pt x="4277" y="887"/>
                  </a:cubicBezTo>
                  <a:cubicBezTo>
                    <a:pt x="3964" y="991"/>
                    <a:pt x="3651" y="1096"/>
                    <a:pt x="3390" y="1252"/>
                  </a:cubicBezTo>
                  <a:cubicBezTo>
                    <a:pt x="3326" y="1274"/>
                    <a:pt x="3270" y="1286"/>
                    <a:pt x="3219" y="1286"/>
                  </a:cubicBezTo>
                  <a:cubicBezTo>
                    <a:pt x="3148" y="1286"/>
                    <a:pt x="3086" y="1261"/>
                    <a:pt x="3025" y="1200"/>
                  </a:cubicBezTo>
                  <a:lnTo>
                    <a:pt x="2817" y="991"/>
                  </a:lnTo>
                  <a:cubicBezTo>
                    <a:pt x="2765" y="939"/>
                    <a:pt x="2686" y="913"/>
                    <a:pt x="2608" y="913"/>
                  </a:cubicBezTo>
                  <a:cubicBezTo>
                    <a:pt x="2530" y="913"/>
                    <a:pt x="2452" y="939"/>
                    <a:pt x="2400" y="991"/>
                  </a:cubicBezTo>
                  <a:lnTo>
                    <a:pt x="991" y="2399"/>
                  </a:lnTo>
                  <a:cubicBezTo>
                    <a:pt x="887" y="2504"/>
                    <a:pt x="887" y="2712"/>
                    <a:pt x="991" y="2817"/>
                  </a:cubicBezTo>
                  <a:lnTo>
                    <a:pt x="1200" y="3025"/>
                  </a:lnTo>
                  <a:cubicBezTo>
                    <a:pt x="1304" y="3130"/>
                    <a:pt x="1304" y="3286"/>
                    <a:pt x="1252" y="3390"/>
                  </a:cubicBezTo>
                  <a:cubicBezTo>
                    <a:pt x="1096" y="3703"/>
                    <a:pt x="991" y="3964"/>
                    <a:pt x="887" y="4277"/>
                  </a:cubicBezTo>
                  <a:cubicBezTo>
                    <a:pt x="835" y="4433"/>
                    <a:pt x="731" y="4486"/>
                    <a:pt x="574" y="4538"/>
                  </a:cubicBezTo>
                  <a:lnTo>
                    <a:pt x="313" y="4538"/>
                  </a:lnTo>
                  <a:cubicBezTo>
                    <a:pt x="105" y="4538"/>
                    <a:pt x="0" y="4642"/>
                    <a:pt x="0" y="4799"/>
                  </a:cubicBezTo>
                  <a:lnTo>
                    <a:pt x="0" y="6780"/>
                  </a:lnTo>
                  <a:cubicBezTo>
                    <a:pt x="0" y="6937"/>
                    <a:pt x="105" y="7093"/>
                    <a:pt x="313" y="7093"/>
                  </a:cubicBezTo>
                  <a:lnTo>
                    <a:pt x="574" y="7093"/>
                  </a:lnTo>
                  <a:cubicBezTo>
                    <a:pt x="731" y="7093"/>
                    <a:pt x="835" y="7198"/>
                    <a:pt x="887" y="7302"/>
                  </a:cubicBezTo>
                  <a:cubicBezTo>
                    <a:pt x="991" y="7615"/>
                    <a:pt x="1096" y="7928"/>
                    <a:pt x="1252" y="8188"/>
                  </a:cubicBezTo>
                  <a:cubicBezTo>
                    <a:pt x="1304" y="8293"/>
                    <a:pt x="1304" y="8449"/>
                    <a:pt x="1200" y="8554"/>
                  </a:cubicBezTo>
                  <a:lnTo>
                    <a:pt x="991" y="8762"/>
                  </a:lnTo>
                  <a:cubicBezTo>
                    <a:pt x="887" y="8866"/>
                    <a:pt x="887" y="9075"/>
                    <a:pt x="991" y="9179"/>
                  </a:cubicBezTo>
                  <a:lnTo>
                    <a:pt x="2400" y="10588"/>
                  </a:lnTo>
                  <a:cubicBezTo>
                    <a:pt x="2452" y="10640"/>
                    <a:pt x="2517" y="10666"/>
                    <a:pt x="2589" y="10666"/>
                  </a:cubicBezTo>
                  <a:cubicBezTo>
                    <a:pt x="2660" y="10666"/>
                    <a:pt x="2739" y="10640"/>
                    <a:pt x="2817" y="10588"/>
                  </a:cubicBezTo>
                  <a:lnTo>
                    <a:pt x="3025" y="10379"/>
                  </a:lnTo>
                  <a:cubicBezTo>
                    <a:pt x="3086" y="10318"/>
                    <a:pt x="3165" y="10293"/>
                    <a:pt x="3241" y="10293"/>
                  </a:cubicBezTo>
                  <a:cubicBezTo>
                    <a:pt x="3295" y="10293"/>
                    <a:pt x="3347" y="10305"/>
                    <a:pt x="3390" y="10327"/>
                  </a:cubicBezTo>
                  <a:cubicBezTo>
                    <a:pt x="3651" y="10483"/>
                    <a:pt x="3964" y="10588"/>
                    <a:pt x="4277" y="10692"/>
                  </a:cubicBezTo>
                  <a:cubicBezTo>
                    <a:pt x="4381" y="10744"/>
                    <a:pt x="4486" y="10848"/>
                    <a:pt x="4486" y="11005"/>
                  </a:cubicBezTo>
                  <a:lnTo>
                    <a:pt x="4486" y="11318"/>
                  </a:lnTo>
                  <a:cubicBezTo>
                    <a:pt x="4486" y="11474"/>
                    <a:pt x="4642" y="11578"/>
                    <a:pt x="4799" y="11578"/>
                  </a:cubicBezTo>
                  <a:lnTo>
                    <a:pt x="6780" y="11578"/>
                  </a:lnTo>
                  <a:cubicBezTo>
                    <a:pt x="6937" y="11578"/>
                    <a:pt x="7041" y="11474"/>
                    <a:pt x="7041" y="11318"/>
                  </a:cubicBezTo>
                  <a:lnTo>
                    <a:pt x="7041" y="10953"/>
                  </a:lnTo>
                  <a:cubicBezTo>
                    <a:pt x="7041" y="10796"/>
                    <a:pt x="7146" y="10692"/>
                    <a:pt x="7302" y="10640"/>
                  </a:cubicBezTo>
                  <a:cubicBezTo>
                    <a:pt x="7615" y="10588"/>
                    <a:pt x="7876" y="10431"/>
                    <a:pt x="8189" y="10327"/>
                  </a:cubicBezTo>
                  <a:cubicBezTo>
                    <a:pt x="8233" y="10283"/>
                    <a:pt x="8286" y="10267"/>
                    <a:pt x="8341" y="10267"/>
                  </a:cubicBezTo>
                  <a:cubicBezTo>
                    <a:pt x="8416" y="10267"/>
                    <a:pt x="8493" y="10297"/>
                    <a:pt x="8554" y="10327"/>
                  </a:cubicBezTo>
                  <a:lnTo>
                    <a:pt x="8762" y="10588"/>
                  </a:lnTo>
                  <a:cubicBezTo>
                    <a:pt x="8814" y="10640"/>
                    <a:pt x="8893" y="10666"/>
                    <a:pt x="8971" y="10666"/>
                  </a:cubicBezTo>
                  <a:cubicBezTo>
                    <a:pt x="9049" y="10666"/>
                    <a:pt x="9127" y="10640"/>
                    <a:pt x="9180" y="10588"/>
                  </a:cubicBezTo>
                  <a:lnTo>
                    <a:pt x="10588" y="9179"/>
                  </a:lnTo>
                  <a:cubicBezTo>
                    <a:pt x="10692" y="9075"/>
                    <a:pt x="10692" y="8866"/>
                    <a:pt x="10588" y="8762"/>
                  </a:cubicBezTo>
                  <a:lnTo>
                    <a:pt x="10379" y="8554"/>
                  </a:lnTo>
                  <a:cubicBezTo>
                    <a:pt x="10275" y="8449"/>
                    <a:pt x="10275" y="8293"/>
                    <a:pt x="10327" y="8188"/>
                  </a:cubicBezTo>
                  <a:cubicBezTo>
                    <a:pt x="10483" y="7928"/>
                    <a:pt x="10588" y="7615"/>
                    <a:pt x="10692" y="7302"/>
                  </a:cubicBezTo>
                  <a:cubicBezTo>
                    <a:pt x="10744" y="7198"/>
                    <a:pt x="10848" y="7093"/>
                    <a:pt x="10953" y="7093"/>
                  </a:cubicBezTo>
                  <a:lnTo>
                    <a:pt x="11266" y="7093"/>
                  </a:lnTo>
                  <a:cubicBezTo>
                    <a:pt x="11422" y="7093"/>
                    <a:pt x="11579" y="6937"/>
                    <a:pt x="11579" y="6780"/>
                  </a:cubicBezTo>
                  <a:lnTo>
                    <a:pt x="11579" y="4799"/>
                  </a:lnTo>
                  <a:cubicBezTo>
                    <a:pt x="11579" y="4642"/>
                    <a:pt x="11422" y="4538"/>
                    <a:pt x="11266" y="4538"/>
                  </a:cubicBezTo>
                  <a:lnTo>
                    <a:pt x="10953" y="4538"/>
                  </a:lnTo>
                  <a:cubicBezTo>
                    <a:pt x="10848" y="4486"/>
                    <a:pt x="10692" y="4433"/>
                    <a:pt x="10692" y="4277"/>
                  </a:cubicBezTo>
                  <a:cubicBezTo>
                    <a:pt x="10588" y="3964"/>
                    <a:pt x="10483" y="3703"/>
                    <a:pt x="10327" y="3390"/>
                  </a:cubicBezTo>
                  <a:cubicBezTo>
                    <a:pt x="10223" y="3286"/>
                    <a:pt x="10275" y="3130"/>
                    <a:pt x="10379" y="3025"/>
                  </a:cubicBezTo>
                  <a:lnTo>
                    <a:pt x="10588" y="2817"/>
                  </a:lnTo>
                  <a:cubicBezTo>
                    <a:pt x="10692" y="2712"/>
                    <a:pt x="10692" y="2504"/>
                    <a:pt x="10588" y="2399"/>
                  </a:cubicBezTo>
                  <a:lnTo>
                    <a:pt x="9180" y="991"/>
                  </a:lnTo>
                  <a:cubicBezTo>
                    <a:pt x="9127" y="939"/>
                    <a:pt x="9049" y="913"/>
                    <a:pt x="8971" y="913"/>
                  </a:cubicBezTo>
                  <a:cubicBezTo>
                    <a:pt x="8893" y="913"/>
                    <a:pt x="8814" y="939"/>
                    <a:pt x="8762" y="991"/>
                  </a:cubicBezTo>
                  <a:lnTo>
                    <a:pt x="8554" y="1200"/>
                  </a:lnTo>
                  <a:cubicBezTo>
                    <a:pt x="8489" y="1264"/>
                    <a:pt x="8405" y="1309"/>
                    <a:pt x="8325" y="1309"/>
                  </a:cubicBezTo>
                  <a:cubicBezTo>
                    <a:pt x="8276" y="1309"/>
                    <a:pt x="8228" y="1292"/>
                    <a:pt x="8189" y="1252"/>
                  </a:cubicBezTo>
                  <a:cubicBezTo>
                    <a:pt x="7876" y="1096"/>
                    <a:pt x="7615" y="991"/>
                    <a:pt x="7302" y="887"/>
                  </a:cubicBezTo>
                  <a:cubicBezTo>
                    <a:pt x="7146" y="835"/>
                    <a:pt x="7041" y="731"/>
                    <a:pt x="7041" y="626"/>
                  </a:cubicBezTo>
                  <a:lnTo>
                    <a:pt x="7041" y="313"/>
                  </a:lnTo>
                  <a:cubicBezTo>
                    <a:pt x="7041" y="157"/>
                    <a:pt x="6937" y="0"/>
                    <a:pt x="678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014;p37">
              <a:extLst>
                <a:ext uri="{FF2B5EF4-FFF2-40B4-BE49-F238E27FC236}">
                  <a16:creationId xmlns:a16="http://schemas.microsoft.com/office/drawing/2014/main" id="{05BE1813-D2DD-4E6A-9679-2FFD7ED6800D}"/>
                </a:ext>
              </a:extLst>
            </p:cNvPr>
            <p:cNvSpPr/>
            <p:nvPr/>
          </p:nvSpPr>
          <p:spPr>
            <a:xfrm>
              <a:off x="2978158" y="2928683"/>
              <a:ext cx="123231" cy="105400"/>
            </a:xfrm>
            <a:custGeom>
              <a:avLst/>
              <a:gdLst/>
              <a:ahLst/>
              <a:cxnLst/>
              <a:rect l="l" t="t" r="r" b="b"/>
              <a:pathLst>
                <a:path w="7720" h="6603" extrusionOk="0">
                  <a:moveTo>
                    <a:pt x="4434" y="1"/>
                  </a:moveTo>
                  <a:cubicBezTo>
                    <a:pt x="1513" y="1"/>
                    <a:pt x="0" y="3547"/>
                    <a:pt x="2087" y="5633"/>
                  </a:cubicBezTo>
                  <a:cubicBezTo>
                    <a:pt x="2757" y="6304"/>
                    <a:pt x="3578" y="6602"/>
                    <a:pt x="4383" y="6602"/>
                  </a:cubicBezTo>
                  <a:cubicBezTo>
                    <a:pt x="6085" y="6602"/>
                    <a:pt x="7719" y="5269"/>
                    <a:pt x="7719" y="3286"/>
                  </a:cubicBezTo>
                  <a:cubicBezTo>
                    <a:pt x="7719" y="1461"/>
                    <a:pt x="6259" y="1"/>
                    <a:pt x="443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015;p37">
              <a:extLst>
                <a:ext uri="{FF2B5EF4-FFF2-40B4-BE49-F238E27FC236}">
                  <a16:creationId xmlns:a16="http://schemas.microsoft.com/office/drawing/2014/main" id="{AB529212-7A33-E9D7-7CD4-7DE04695B7D1}"/>
                </a:ext>
              </a:extLst>
            </p:cNvPr>
            <p:cNvSpPr/>
            <p:nvPr/>
          </p:nvSpPr>
          <p:spPr>
            <a:xfrm>
              <a:off x="2905736" y="3051898"/>
              <a:ext cx="130717" cy="131547"/>
            </a:xfrm>
            <a:custGeom>
              <a:avLst/>
              <a:gdLst/>
              <a:ahLst/>
              <a:cxnLst/>
              <a:rect l="l" t="t" r="r" b="b"/>
              <a:pathLst>
                <a:path w="8189" h="8241" extrusionOk="0">
                  <a:moveTo>
                    <a:pt x="4122" y="1305"/>
                  </a:moveTo>
                  <a:cubicBezTo>
                    <a:pt x="5702" y="1305"/>
                    <a:pt x="7213" y="2692"/>
                    <a:pt x="6884" y="4590"/>
                  </a:cubicBezTo>
                  <a:cubicBezTo>
                    <a:pt x="6676" y="5737"/>
                    <a:pt x="5737" y="6624"/>
                    <a:pt x="4590" y="6833"/>
                  </a:cubicBezTo>
                  <a:cubicBezTo>
                    <a:pt x="4413" y="6864"/>
                    <a:pt x="4241" y="6879"/>
                    <a:pt x="4074" y="6879"/>
                  </a:cubicBezTo>
                  <a:cubicBezTo>
                    <a:pt x="1724" y="6879"/>
                    <a:pt x="389" y="3940"/>
                    <a:pt x="2191" y="2139"/>
                  </a:cubicBezTo>
                  <a:cubicBezTo>
                    <a:pt x="2754" y="1560"/>
                    <a:pt x="3444" y="1305"/>
                    <a:pt x="4122" y="1305"/>
                  </a:cubicBezTo>
                  <a:close/>
                  <a:moveTo>
                    <a:pt x="3442" y="0"/>
                  </a:moveTo>
                  <a:cubicBezTo>
                    <a:pt x="3338" y="0"/>
                    <a:pt x="3234" y="105"/>
                    <a:pt x="3234" y="209"/>
                  </a:cubicBezTo>
                  <a:lnTo>
                    <a:pt x="3234" y="418"/>
                  </a:lnTo>
                  <a:cubicBezTo>
                    <a:pt x="3234" y="522"/>
                    <a:pt x="3181" y="574"/>
                    <a:pt x="3077" y="626"/>
                  </a:cubicBezTo>
                  <a:cubicBezTo>
                    <a:pt x="2869" y="678"/>
                    <a:pt x="2608" y="783"/>
                    <a:pt x="2399" y="887"/>
                  </a:cubicBezTo>
                  <a:cubicBezTo>
                    <a:pt x="2373" y="913"/>
                    <a:pt x="2334" y="926"/>
                    <a:pt x="2295" y="926"/>
                  </a:cubicBezTo>
                  <a:cubicBezTo>
                    <a:pt x="2256" y="926"/>
                    <a:pt x="2217" y="913"/>
                    <a:pt x="2191" y="887"/>
                  </a:cubicBezTo>
                  <a:lnTo>
                    <a:pt x="2034" y="731"/>
                  </a:lnTo>
                  <a:cubicBezTo>
                    <a:pt x="1982" y="705"/>
                    <a:pt x="1930" y="691"/>
                    <a:pt x="1878" y="691"/>
                  </a:cubicBezTo>
                  <a:cubicBezTo>
                    <a:pt x="1825" y="691"/>
                    <a:pt x="1773" y="705"/>
                    <a:pt x="1721" y="731"/>
                  </a:cubicBezTo>
                  <a:lnTo>
                    <a:pt x="782" y="1722"/>
                  </a:lnTo>
                  <a:cubicBezTo>
                    <a:pt x="678" y="1774"/>
                    <a:pt x="678" y="1930"/>
                    <a:pt x="782" y="2034"/>
                  </a:cubicBezTo>
                  <a:lnTo>
                    <a:pt x="887" y="2139"/>
                  </a:lnTo>
                  <a:cubicBezTo>
                    <a:pt x="939" y="2243"/>
                    <a:pt x="939" y="2347"/>
                    <a:pt x="887" y="2400"/>
                  </a:cubicBezTo>
                  <a:cubicBezTo>
                    <a:pt x="782" y="2608"/>
                    <a:pt x="730" y="2817"/>
                    <a:pt x="626" y="3078"/>
                  </a:cubicBezTo>
                  <a:cubicBezTo>
                    <a:pt x="626" y="3130"/>
                    <a:pt x="522" y="3234"/>
                    <a:pt x="417" y="3234"/>
                  </a:cubicBezTo>
                  <a:lnTo>
                    <a:pt x="209" y="3234"/>
                  </a:lnTo>
                  <a:cubicBezTo>
                    <a:pt x="104" y="3234"/>
                    <a:pt x="0" y="3286"/>
                    <a:pt x="0" y="3443"/>
                  </a:cubicBezTo>
                  <a:lnTo>
                    <a:pt x="0" y="4799"/>
                  </a:lnTo>
                  <a:cubicBezTo>
                    <a:pt x="0" y="4955"/>
                    <a:pt x="104" y="5007"/>
                    <a:pt x="209" y="5007"/>
                  </a:cubicBezTo>
                  <a:lnTo>
                    <a:pt x="469" y="5007"/>
                  </a:lnTo>
                  <a:cubicBezTo>
                    <a:pt x="522" y="5007"/>
                    <a:pt x="626" y="5111"/>
                    <a:pt x="678" y="5164"/>
                  </a:cubicBezTo>
                  <a:cubicBezTo>
                    <a:pt x="730" y="5424"/>
                    <a:pt x="782" y="5633"/>
                    <a:pt x="939" y="5842"/>
                  </a:cubicBezTo>
                  <a:cubicBezTo>
                    <a:pt x="939" y="5894"/>
                    <a:pt x="939" y="5998"/>
                    <a:pt x="887" y="6102"/>
                  </a:cubicBezTo>
                  <a:lnTo>
                    <a:pt x="730" y="6259"/>
                  </a:lnTo>
                  <a:cubicBezTo>
                    <a:pt x="626" y="6311"/>
                    <a:pt x="626" y="6467"/>
                    <a:pt x="730" y="6520"/>
                  </a:cubicBezTo>
                  <a:lnTo>
                    <a:pt x="1721" y="7511"/>
                  </a:lnTo>
                  <a:cubicBezTo>
                    <a:pt x="1747" y="7563"/>
                    <a:pt x="1799" y="7589"/>
                    <a:pt x="1852" y="7589"/>
                  </a:cubicBezTo>
                  <a:cubicBezTo>
                    <a:pt x="1904" y="7589"/>
                    <a:pt x="1956" y="7563"/>
                    <a:pt x="1982" y="7511"/>
                  </a:cubicBezTo>
                  <a:lnTo>
                    <a:pt x="2138" y="7354"/>
                  </a:lnTo>
                  <a:cubicBezTo>
                    <a:pt x="2191" y="7328"/>
                    <a:pt x="2243" y="7315"/>
                    <a:pt x="2288" y="7315"/>
                  </a:cubicBezTo>
                  <a:cubicBezTo>
                    <a:pt x="2334" y="7315"/>
                    <a:pt x="2373" y="7328"/>
                    <a:pt x="2399" y="7354"/>
                  </a:cubicBezTo>
                  <a:cubicBezTo>
                    <a:pt x="2608" y="7458"/>
                    <a:pt x="2816" y="7563"/>
                    <a:pt x="3077" y="7615"/>
                  </a:cubicBezTo>
                  <a:cubicBezTo>
                    <a:pt x="3129" y="7615"/>
                    <a:pt x="3234" y="7719"/>
                    <a:pt x="3234" y="7823"/>
                  </a:cubicBezTo>
                  <a:lnTo>
                    <a:pt x="3234" y="8032"/>
                  </a:lnTo>
                  <a:cubicBezTo>
                    <a:pt x="3234" y="8136"/>
                    <a:pt x="3286" y="8241"/>
                    <a:pt x="3442" y="8241"/>
                  </a:cubicBezTo>
                  <a:lnTo>
                    <a:pt x="4798" y="8241"/>
                  </a:lnTo>
                  <a:cubicBezTo>
                    <a:pt x="4903" y="8241"/>
                    <a:pt x="5007" y="8136"/>
                    <a:pt x="5007" y="8032"/>
                  </a:cubicBezTo>
                  <a:lnTo>
                    <a:pt x="5007" y="7823"/>
                  </a:lnTo>
                  <a:cubicBezTo>
                    <a:pt x="5007" y="7719"/>
                    <a:pt x="5059" y="7615"/>
                    <a:pt x="5163" y="7615"/>
                  </a:cubicBezTo>
                  <a:cubicBezTo>
                    <a:pt x="5424" y="7563"/>
                    <a:pt x="5633" y="7458"/>
                    <a:pt x="5841" y="7354"/>
                  </a:cubicBezTo>
                  <a:cubicBezTo>
                    <a:pt x="5867" y="7328"/>
                    <a:pt x="5907" y="7315"/>
                    <a:pt x="5952" y="7315"/>
                  </a:cubicBezTo>
                  <a:cubicBezTo>
                    <a:pt x="5998" y="7315"/>
                    <a:pt x="6050" y="7328"/>
                    <a:pt x="6102" y="7354"/>
                  </a:cubicBezTo>
                  <a:lnTo>
                    <a:pt x="6259" y="7511"/>
                  </a:lnTo>
                  <a:cubicBezTo>
                    <a:pt x="6285" y="7563"/>
                    <a:pt x="6337" y="7589"/>
                    <a:pt x="6389" y="7589"/>
                  </a:cubicBezTo>
                  <a:cubicBezTo>
                    <a:pt x="6441" y="7589"/>
                    <a:pt x="6493" y="7563"/>
                    <a:pt x="6519" y="7511"/>
                  </a:cubicBezTo>
                  <a:lnTo>
                    <a:pt x="7510" y="6520"/>
                  </a:lnTo>
                  <a:cubicBezTo>
                    <a:pt x="7615" y="6467"/>
                    <a:pt x="7615" y="6311"/>
                    <a:pt x="7510" y="6259"/>
                  </a:cubicBezTo>
                  <a:lnTo>
                    <a:pt x="7354" y="6102"/>
                  </a:lnTo>
                  <a:cubicBezTo>
                    <a:pt x="7302" y="5998"/>
                    <a:pt x="7302" y="5894"/>
                    <a:pt x="7302" y="5842"/>
                  </a:cubicBezTo>
                  <a:cubicBezTo>
                    <a:pt x="7406" y="5633"/>
                    <a:pt x="7510" y="5424"/>
                    <a:pt x="7562" y="5164"/>
                  </a:cubicBezTo>
                  <a:cubicBezTo>
                    <a:pt x="7615" y="5059"/>
                    <a:pt x="7719" y="5007"/>
                    <a:pt x="7771" y="5007"/>
                  </a:cubicBezTo>
                  <a:lnTo>
                    <a:pt x="7980" y="5007"/>
                  </a:lnTo>
                  <a:cubicBezTo>
                    <a:pt x="8136" y="5007"/>
                    <a:pt x="8188" y="4903"/>
                    <a:pt x="8188" y="4799"/>
                  </a:cubicBezTo>
                  <a:lnTo>
                    <a:pt x="8188" y="3390"/>
                  </a:lnTo>
                  <a:cubicBezTo>
                    <a:pt x="8188" y="3286"/>
                    <a:pt x="8136" y="3182"/>
                    <a:pt x="7980" y="3182"/>
                  </a:cubicBezTo>
                  <a:lnTo>
                    <a:pt x="7771" y="3182"/>
                  </a:lnTo>
                  <a:cubicBezTo>
                    <a:pt x="7667" y="3182"/>
                    <a:pt x="7615" y="3130"/>
                    <a:pt x="7562" y="3025"/>
                  </a:cubicBezTo>
                  <a:cubicBezTo>
                    <a:pt x="7510" y="2817"/>
                    <a:pt x="7406" y="2608"/>
                    <a:pt x="7302" y="2400"/>
                  </a:cubicBezTo>
                  <a:cubicBezTo>
                    <a:pt x="7249" y="2295"/>
                    <a:pt x="7302" y="2191"/>
                    <a:pt x="7354" y="2139"/>
                  </a:cubicBezTo>
                  <a:lnTo>
                    <a:pt x="7510" y="1982"/>
                  </a:lnTo>
                  <a:cubicBezTo>
                    <a:pt x="7562" y="1930"/>
                    <a:pt x="7562" y="1774"/>
                    <a:pt x="7510" y="1669"/>
                  </a:cubicBezTo>
                  <a:lnTo>
                    <a:pt x="6519" y="731"/>
                  </a:lnTo>
                  <a:cubicBezTo>
                    <a:pt x="6467" y="678"/>
                    <a:pt x="6415" y="652"/>
                    <a:pt x="6363" y="652"/>
                  </a:cubicBezTo>
                  <a:cubicBezTo>
                    <a:pt x="6311" y="652"/>
                    <a:pt x="6259" y="678"/>
                    <a:pt x="6206" y="731"/>
                  </a:cubicBezTo>
                  <a:lnTo>
                    <a:pt x="6102" y="887"/>
                  </a:lnTo>
                  <a:cubicBezTo>
                    <a:pt x="6050" y="913"/>
                    <a:pt x="5998" y="926"/>
                    <a:pt x="5952" y="926"/>
                  </a:cubicBezTo>
                  <a:cubicBezTo>
                    <a:pt x="5907" y="926"/>
                    <a:pt x="5867" y="913"/>
                    <a:pt x="5841" y="887"/>
                  </a:cubicBezTo>
                  <a:cubicBezTo>
                    <a:pt x="5633" y="783"/>
                    <a:pt x="5372" y="678"/>
                    <a:pt x="5163" y="626"/>
                  </a:cubicBezTo>
                  <a:cubicBezTo>
                    <a:pt x="5059" y="574"/>
                    <a:pt x="5007" y="522"/>
                    <a:pt x="5007" y="418"/>
                  </a:cubicBezTo>
                  <a:lnTo>
                    <a:pt x="5007" y="209"/>
                  </a:lnTo>
                  <a:cubicBezTo>
                    <a:pt x="5007" y="105"/>
                    <a:pt x="4903" y="0"/>
                    <a:pt x="479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016;p37">
              <a:extLst>
                <a:ext uri="{FF2B5EF4-FFF2-40B4-BE49-F238E27FC236}">
                  <a16:creationId xmlns:a16="http://schemas.microsoft.com/office/drawing/2014/main" id="{9EA4AC06-56FD-6C1E-B68E-51AC792151E6}"/>
                </a:ext>
              </a:extLst>
            </p:cNvPr>
            <p:cNvSpPr/>
            <p:nvPr/>
          </p:nvSpPr>
          <p:spPr>
            <a:xfrm>
              <a:off x="2923215" y="3081030"/>
              <a:ext cx="84936" cy="72550"/>
            </a:xfrm>
            <a:custGeom>
              <a:avLst/>
              <a:gdLst/>
              <a:ahLst/>
              <a:cxnLst/>
              <a:rect l="l" t="t" r="r" b="b"/>
              <a:pathLst>
                <a:path w="5321" h="4545" extrusionOk="0">
                  <a:moveTo>
                    <a:pt x="3025" y="1"/>
                  </a:moveTo>
                  <a:cubicBezTo>
                    <a:pt x="991" y="1"/>
                    <a:pt x="0" y="2452"/>
                    <a:pt x="1408" y="3860"/>
                  </a:cubicBezTo>
                  <a:cubicBezTo>
                    <a:pt x="1882" y="4334"/>
                    <a:pt x="2461" y="4544"/>
                    <a:pt x="3026" y="4544"/>
                  </a:cubicBezTo>
                  <a:cubicBezTo>
                    <a:pt x="4202" y="4544"/>
                    <a:pt x="5320" y="3634"/>
                    <a:pt x="5320" y="2296"/>
                  </a:cubicBezTo>
                  <a:cubicBezTo>
                    <a:pt x="5320" y="992"/>
                    <a:pt x="4277" y="1"/>
                    <a:pt x="302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 name="Google Shape;8729;p58">
            <a:extLst>
              <a:ext uri="{FF2B5EF4-FFF2-40B4-BE49-F238E27FC236}">
                <a16:creationId xmlns:a16="http://schemas.microsoft.com/office/drawing/2014/main" id="{979B9B91-829E-4EEF-1456-0F146C6CB298}"/>
              </a:ext>
            </a:extLst>
          </p:cNvPr>
          <p:cNvGrpSpPr/>
          <p:nvPr/>
        </p:nvGrpSpPr>
        <p:grpSpPr>
          <a:xfrm>
            <a:off x="7995218" y="3349430"/>
            <a:ext cx="241365" cy="244002"/>
            <a:chOff x="-2668225" y="3239075"/>
            <a:chExt cx="288300" cy="291450"/>
          </a:xfrm>
          <a:solidFill>
            <a:srgbClr val="0E2A47"/>
          </a:solidFill>
        </p:grpSpPr>
        <p:sp>
          <p:nvSpPr>
            <p:cNvPr id="126" name="Google Shape;8730;p58">
              <a:extLst>
                <a:ext uri="{FF2B5EF4-FFF2-40B4-BE49-F238E27FC236}">
                  <a16:creationId xmlns:a16="http://schemas.microsoft.com/office/drawing/2014/main" id="{E913FC9D-17F8-0852-6A7A-84BF688E5F64}"/>
                </a:ext>
              </a:extLst>
            </p:cNvPr>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8731;p58">
              <a:extLst>
                <a:ext uri="{FF2B5EF4-FFF2-40B4-BE49-F238E27FC236}">
                  <a16:creationId xmlns:a16="http://schemas.microsoft.com/office/drawing/2014/main" id="{1584F3A9-97CE-F1D2-F8B8-6DEAA7D74711}"/>
                </a:ext>
              </a:extLst>
            </p:cNvPr>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8732;p58">
              <a:extLst>
                <a:ext uri="{FF2B5EF4-FFF2-40B4-BE49-F238E27FC236}">
                  <a16:creationId xmlns:a16="http://schemas.microsoft.com/office/drawing/2014/main" id="{1C50ADF4-4BB6-349F-087E-05919E21A25B}"/>
                </a:ext>
              </a:extLst>
            </p:cNvPr>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8733;p58">
              <a:extLst>
                <a:ext uri="{FF2B5EF4-FFF2-40B4-BE49-F238E27FC236}">
                  <a16:creationId xmlns:a16="http://schemas.microsoft.com/office/drawing/2014/main" id="{F5FA2E89-1790-8A8E-0CA2-97FCD7A0729B}"/>
                </a:ext>
              </a:extLst>
            </p:cNvPr>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8734;p58">
              <a:extLst>
                <a:ext uri="{FF2B5EF4-FFF2-40B4-BE49-F238E27FC236}">
                  <a16:creationId xmlns:a16="http://schemas.microsoft.com/office/drawing/2014/main" id="{1D3B5B94-644B-70FD-44FE-50F6D7216CD6}"/>
                </a:ext>
              </a:extLst>
            </p:cNvPr>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2" name="Google Shape;448;p29">
            <a:extLst>
              <a:ext uri="{FF2B5EF4-FFF2-40B4-BE49-F238E27FC236}">
                <a16:creationId xmlns:a16="http://schemas.microsoft.com/office/drawing/2014/main" id="{7C60AFC2-9715-E1A6-1AC6-4836B35ADCED}"/>
              </a:ext>
            </a:extLst>
          </p:cNvPr>
          <p:cNvSpPr/>
          <p:nvPr/>
        </p:nvSpPr>
        <p:spPr>
          <a:xfrm rot="10800000">
            <a:off x="5452465" y="3973432"/>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557;p29">
            <a:extLst>
              <a:ext uri="{FF2B5EF4-FFF2-40B4-BE49-F238E27FC236}">
                <a16:creationId xmlns:a16="http://schemas.microsoft.com/office/drawing/2014/main" id="{3695069B-844E-CA23-FE6D-40F245ACF053}"/>
              </a:ext>
            </a:extLst>
          </p:cNvPr>
          <p:cNvSpPr txBox="1">
            <a:spLocks/>
          </p:cNvSpPr>
          <p:nvPr/>
        </p:nvSpPr>
        <p:spPr>
          <a:xfrm>
            <a:off x="5592405" y="3973925"/>
            <a:ext cx="2076000" cy="37864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accent1"/>
              </a:buClr>
              <a:buSzPts val="1100"/>
              <a:buFont typeface="Roboto Black"/>
              <a:buNone/>
              <a:defRPr sz="1100" b="0" i="0" u="none" strike="noStrike" cap="none">
                <a:solidFill>
                  <a:schemeClr val="accent1"/>
                </a:solidFill>
                <a:latin typeface="Roboto Black"/>
                <a:ea typeface="Roboto Black"/>
                <a:cs typeface="Roboto Black"/>
                <a:sym typeface="Roboto Black"/>
              </a:defRPr>
            </a:lvl1pPr>
            <a:lvl2pPr marR="0" lvl="1" algn="r" rtl="0">
              <a:lnSpc>
                <a:spcPct val="100000"/>
              </a:lnSpc>
              <a:spcBef>
                <a:spcPts val="0"/>
              </a:spcBef>
              <a:spcAft>
                <a:spcPts val="0"/>
              </a:spcAft>
              <a:buClr>
                <a:schemeClr val="accent1"/>
              </a:buClr>
              <a:buSzPts val="1100"/>
              <a:buFont typeface="Roboto Black"/>
              <a:buNone/>
              <a:defRPr sz="1100" b="0" i="0" u="none" strike="noStrike" cap="none">
                <a:solidFill>
                  <a:schemeClr val="accent1"/>
                </a:solidFill>
                <a:latin typeface="Roboto Black"/>
                <a:ea typeface="Roboto Black"/>
                <a:cs typeface="Roboto Black"/>
                <a:sym typeface="Roboto Black"/>
              </a:defRPr>
            </a:lvl2pPr>
            <a:lvl3pPr marR="0" lvl="2" algn="r" rtl="0">
              <a:lnSpc>
                <a:spcPct val="100000"/>
              </a:lnSpc>
              <a:spcBef>
                <a:spcPts val="0"/>
              </a:spcBef>
              <a:spcAft>
                <a:spcPts val="0"/>
              </a:spcAft>
              <a:buClr>
                <a:schemeClr val="accent1"/>
              </a:buClr>
              <a:buSzPts val="1100"/>
              <a:buFont typeface="Roboto Black"/>
              <a:buNone/>
              <a:defRPr sz="1100" b="0" i="0" u="none" strike="noStrike" cap="none">
                <a:solidFill>
                  <a:schemeClr val="accent1"/>
                </a:solidFill>
                <a:latin typeface="Roboto Black"/>
                <a:ea typeface="Roboto Black"/>
                <a:cs typeface="Roboto Black"/>
                <a:sym typeface="Roboto Black"/>
              </a:defRPr>
            </a:lvl3pPr>
            <a:lvl4pPr marR="0" lvl="3" algn="r" rtl="0">
              <a:lnSpc>
                <a:spcPct val="100000"/>
              </a:lnSpc>
              <a:spcBef>
                <a:spcPts val="0"/>
              </a:spcBef>
              <a:spcAft>
                <a:spcPts val="0"/>
              </a:spcAft>
              <a:buClr>
                <a:schemeClr val="accent1"/>
              </a:buClr>
              <a:buSzPts val="1100"/>
              <a:buFont typeface="Roboto Black"/>
              <a:buNone/>
              <a:defRPr sz="1100" b="0" i="0" u="none" strike="noStrike" cap="none">
                <a:solidFill>
                  <a:schemeClr val="accent1"/>
                </a:solidFill>
                <a:latin typeface="Roboto Black"/>
                <a:ea typeface="Roboto Black"/>
                <a:cs typeface="Roboto Black"/>
                <a:sym typeface="Roboto Black"/>
              </a:defRPr>
            </a:lvl4pPr>
            <a:lvl5pPr marR="0" lvl="4" algn="r" rtl="0">
              <a:lnSpc>
                <a:spcPct val="100000"/>
              </a:lnSpc>
              <a:spcBef>
                <a:spcPts val="0"/>
              </a:spcBef>
              <a:spcAft>
                <a:spcPts val="0"/>
              </a:spcAft>
              <a:buClr>
                <a:schemeClr val="accent1"/>
              </a:buClr>
              <a:buSzPts val="1100"/>
              <a:buFont typeface="Roboto Black"/>
              <a:buNone/>
              <a:defRPr sz="1100" b="0" i="0" u="none" strike="noStrike" cap="none">
                <a:solidFill>
                  <a:schemeClr val="accent1"/>
                </a:solidFill>
                <a:latin typeface="Roboto Black"/>
                <a:ea typeface="Roboto Black"/>
                <a:cs typeface="Roboto Black"/>
                <a:sym typeface="Roboto Black"/>
              </a:defRPr>
            </a:lvl5pPr>
            <a:lvl6pPr marR="0" lvl="5" algn="r" rtl="0">
              <a:lnSpc>
                <a:spcPct val="100000"/>
              </a:lnSpc>
              <a:spcBef>
                <a:spcPts val="0"/>
              </a:spcBef>
              <a:spcAft>
                <a:spcPts val="0"/>
              </a:spcAft>
              <a:buClr>
                <a:schemeClr val="accent1"/>
              </a:buClr>
              <a:buSzPts val="1100"/>
              <a:buFont typeface="Roboto Black"/>
              <a:buNone/>
              <a:defRPr sz="1100" b="0" i="0" u="none" strike="noStrike" cap="none">
                <a:solidFill>
                  <a:schemeClr val="accent1"/>
                </a:solidFill>
                <a:latin typeface="Roboto Black"/>
                <a:ea typeface="Roboto Black"/>
                <a:cs typeface="Roboto Black"/>
                <a:sym typeface="Roboto Black"/>
              </a:defRPr>
            </a:lvl6pPr>
            <a:lvl7pPr marR="0" lvl="6" algn="r" rtl="0">
              <a:lnSpc>
                <a:spcPct val="100000"/>
              </a:lnSpc>
              <a:spcBef>
                <a:spcPts val="0"/>
              </a:spcBef>
              <a:spcAft>
                <a:spcPts val="0"/>
              </a:spcAft>
              <a:buClr>
                <a:schemeClr val="accent1"/>
              </a:buClr>
              <a:buSzPts val="1100"/>
              <a:buFont typeface="Roboto Black"/>
              <a:buNone/>
              <a:defRPr sz="1100" b="0" i="0" u="none" strike="noStrike" cap="none">
                <a:solidFill>
                  <a:schemeClr val="accent1"/>
                </a:solidFill>
                <a:latin typeface="Roboto Black"/>
                <a:ea typeface="Roboto Black"/>
                <a:cs typeface="Roboto Black"/>
                <a:sym typeface="Roboto Black"/>
              </a:defRPr>
            </a:lvl7pPr>
            <a:lvl8pPr marR="0" lvl="7" algn="r" rtl="0">
              <a:lnSpc>
                <a:spcPct val="100000"/>
              </a:lnSpc>
              <a:spcBef>
                <a:spcPts val="0"/>
              </a:spcBef>
              <a:spcAft>
                <a:spcPts val="0"/>
              </a:spcAft>
              <a:buClr>
                <a:schemeClr val="accent1"/>
              </a:buClr>
              <a:buSzPts val="1100"/>
              <a:buFont typeface="Roboto Black"/>
              <a:buNone/>
              <a:defRPr sz="1100" b="0" i="0" u="none" strike="noStrike" cap="none">
                <a:solidFill>
                  <a:schemeClr val="accent1"/>
                </a:solidFill>
                <a:latin typeface="Roboto Black"/>
                <a:ea typeface="Roboto Black"/>
                <a:cs typeface="Roboto Black"/>
                <a:sym typeface="Roboto Black"/>
              </a:defRPr>
            </a:lvl8pPr>
            <a:lvl9pPr marR="0" lvl="8" algn="r" rtl="0">
              <a:lnSpc>
                <a:spcPct val="100000"/>
              </a:lnSpc>
              <a:spcBef>
                <a:spcPts val="0"/>
              </a:spcBef>
              <a:spcAft>
                <a:spcPts val="0"/>
              </a:spcAft>
              <a:buClr>
                <a:schemeClr val="accent1"/>
              </a:buClr>
              <a:buSzPts val="1100"/>
              <a:buFont typeface="Roboto Black"/>
              <a:buNone/>
              <a:defRPr sz="1100" b="0" i="0" u="none" strike="noStrike" cap="none">
                <a:solidFill>
                  <a:schemeClr val="accent1"/>
                </a:solidFill>
                <a:latin typeface="Roboto Black"/>
                <a:ea typeface="Roboto Black"/>
                <a:cs typeface="Roboto Black"/>
                <a:sym typeface="Roboto Black"/>
              </a:defRPr>
            </a:lvl9pPr>
          </a:lstStyle>
          <a:p>
            <a:r>
              <a:rPr lang="pt-PT" sz="1200" b="1" dirty="0">
                <a:solidFill>
                  <a:srgbClr val="0E2A47"/>
                </a:solidFill>
                <a:latin typeface="Avenir Next LT Pro" panose="020B0504020202020204" pitchFamily="34" charset="0"/>
              </a:rPr>
              <a:t>Data </a:t>
            </a:r>
            <a:r>
              <a:rPr lang="pt-PT" sz="1200" b="1" dirty="0" err="1">
                <a:solidFill>
                  <a:srgbClr val="0E2A47"/>
                </a:solidFill>
                <a:latin typeface="Avenir Next LT Pro" panose="020B0504020202020204" pitchFamily="34" charset="0"/>
              </a:rPr>
              <a:t>Center</a:t>
            </a:r>
            <a:endParaRPr lang="pt-PT" b="1" dirty="0">
              <a:solidFill>
                <a:srgbClr val="0E2A47"/>
              </a:solidFill>
              <a:latin typeface="Avenir Next LT Pro" panose="020B0504020202020204" pitchFamily="34" charset="0"/>
            </a:endParaRPr>
          </a:p>
        </p:txBody>
      </p:sp>
      <p:sp>
        <p:nvSpPr>
          <p:cNvPr id="144" name="Google Shape;454;p29">
            <a:extLst>
              <a:ext uri="{FF2B5EF4-FFF2-40B4-BE49-F238E27FC236}">
                <a16:creationId xmlns:a16="http://schemas.microsoft.com/office/drawing/2014/main" id="{EAE4AE64-DB0E-3C27-015C-E6B0B5767AE0}"/>
              </a:ext>
            </a:extLst>
          </p:cNvPr>
          <p:cNvSpPr/>
          <p:nvPr/>
        </p:nvSpPr>
        <p:spPr>
          <a:xfrm>
            <a:off x="7903950" y="3972469"/>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5" name="Google Shape;8729;p58">
            <a:extLst>
              <a:ext uri="{FF2B5EF4-FFF2-40B4-BE49-F238E27FC236}">
                <a16:creationId xmlns:a16="http://schemas.microsoft.com/office/drawing/2014/main" id="{1EE84040-8B37-DC87-E6AC-3B3B91C62B78}"/>
              </a:ext>
            </a:extLst>
          </p:cNvPr>
          <p:cNvGrpSpPr/>
          <p:nvPr/>
        </p:nvGrpSpPr>
        <p:grpSpPr>
          <a:xfrm>
            <a:off x="7995218" y="4062418"/>
            <a:ext cx="241365" cy="244002"/>
            <a:chOff x="-2668225" y="3239075"/>
            <a:chExt cx="288300" cy="291450"/>
          </a:xfrm>
          <a:solidFill>
            <a:srgbClr val="0E2A47"/>
          </a:solidFill>
        </p:grpSpPr>
        <p:sp>
          <p:nvSpPr>
            <p:cNvPr id="146" name="Google Shape;8730;p58">
              <a:extLst>
                <a:ext uri="{FF2B5EF4-FFF2-40B4-BE49-F238E27FC236}">
                  <a16:creationId xmlns:a16="http://schemas.microsoft.com/office/drawing/2014/main" id="{F4764AD4-EC3A-6768-C0AA-0C90CB42EF3E}"/>
                </a:ext>
              </a:extLst>
            </p:cNvPr>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8731;p58">
              <a:extLst>
                <a:ext uri="{FF2B5EF4-FFF2-40B4-BE49-F238E27FC236}">
                  <a16:creationId xmlns:a16="http://schemas.microsoft.com/office/drawing/2014/main" id="{1B06AC4A-6524-7A31-7B07-C4BFB4E5439C}"/>
                </a:ext>
              </a:extLst>
            </p:cNvPr>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8732;p58">
              <a:extLst>
                <a:ext uri="{FF2B5EF4-FFF2-40B4-BE49-F238E27FC236}">
                  <a16:creationId xmlns:a16="http://schemas.microsoft.com/office/drawing/2014/main" id="{D1C38C9E-F375-0990-E90C-9C4BF84E2B71}"/>
                </a:ext>
              </a:extLst>
            </p:cNvPr>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8733;p58">
              <a:extLst>
                <a:ext uri="{FF2B5EF4-FFF2-40B4-BE49-F238E27FC236}">
                  <a16:creationId xmlns:a16="http://schemas.microsoft.com/office/drawing/2014/main" id="{DADCB3AF-12E5-BDF7-8264-CA3C828B49C8}"/>
                </a:ext>
              </a:extLst>
            </p:cNvPr>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8734;p58">
              <a:extLst>
                <a:ext uri="{FF2B5EF4-FFF2-40B4-BE49-F238E27FC236}">
                  <a16:creationId xmlns:a16="http://schemas.microsoft.com/office/drawing/2014/main" id="{C0450AA0-F2DF-8271-16B0-4DF8D06D4838}"/>
                </a:ext>
              </a:extLst>
            </p:cNvPr>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568953513"/>
      </p:ext>
    </p:extLst>
  </p:cSld>
  <p:clrMapOvr>
    <a:masterClrMapping/>
  </p:clrMapOvr>
</p:sld>
</file>

<file path=ppt/theme/theme1.xml><?xml version="1.0" encoding="utf-8"?>
<a:theme xmlns:a="http://schemas.openxmlformats.org/drawingml/2006/main" name="WEB PROPOSAL">
  <a:themeElements>
    <a:clrScheme name="Simple Light">
      <a:dk1>
        <a:srgbClr val="000000"/>
      </a:dk1>
      <a:lt1>
        <a:srgbClr val="FFFFFF"/>
      </a:lt1>
      <a:dk2>
        <a:srgbClr val="595959"/>
      </a:dk2>
      <a:lt2>
        <a:srgbClr val="EEEEEE"/>
      </a:lt2>
      <a:accent1>
        <a:srgbClr val="48FFD5"/>
      </a:accent1>
      <a:accent2>
        <a:srgbClr val="48FFD5"/>
      </a:accent2>
      <a:accent3>
        <a:srgbClr val="48FFD5"/>
      </a:accent3>
      <a:accent4>
        <a:srgbClr val="48FFD5"/>
      </a:accent4>
      <a:accent5>
        <a:srgbClr val="48FFD5"/>
      </a:accent5>
      <a:accent6>
        <a:srgbClr val="48FFD5"/>
      </a:accent6>
      <a:hlink>
        <a:srgbClr val="48FFD5"/>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6F6F6"/>
        </a:solidFill>
        <a:ln w="19050" cap="flat" cmpd="sng">
          <a:solidFill>
            <a:srgbClr val="FFFFFF"/>
          </a:solidFill>
          <a:prstDash val="solid"/>
          <a:round/>
          <a:headEnd type="none" w="sm" len="sm"/>
          <a:tailEnd type="none" w="sm" len="sm"/>
        </a:ln>
      </a:spPr>
      <a:bodyPr spcFirstLastPara="1" wrap="square" lIns="91425" tIns="91425" rIns="91425" bIns="91425" anchor="ctr" anchorCtr="0">
        <a:noAutofit/>
      </a:bodyPr>
      <a:lstStyle>
        <a:defPPr marL="0" indent="0" algn="l" rtl="0">
          <a:spcBef>
            <a:spcPts val="0"/>
          </a:spcBef>
          <a:spcAft>
            <a:spcPts val="0"/>
          </a:spcAft>
          <a:buNone/>
          <a:defRPr/>
        </a:defPPr>
      </a:lstStyle>
    </a:spDef>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295</TotalTime>
  <Words>1792</Words>
  <Application>Microsoft Office PowerPoint</Application>
  <PresentationFormat>Apresentação no Ecrã (16:9)</PresentationFormat>
  <Paragraphs>403</Paragraphs>
  <Slides>64</Slides>
  <Notes>64</Notes>
  <HiddenSlides>0</HiddenSlides>
  <MMClips>3</MMClips>
  <ScaleCrop>false</ScaleCrop>
  <HeadingPairs>
    <vt:vector size="6" baseType="variant">
      <vt:variant>
        <vt:lpstr>Tipos de letra usados</vt:lpstr>
      </vt:variant>
      <vt:variant>
        <vt:i4>15</vt:i4>
      </vt:variant>
      <vt:variant>
        <vt:lpstr>Tema</vt:lpstr>
      </vt:variant>
      <vt:variant>
        <vt:i4>3</vt:i4>
      </vt:variant>
      <vt:variant>
        <vt:lpstr>Títulos dos diapositivos</vt:lpstr>
      </vt:variant>
      <vt:variant>
        <vt:i4>64</vt:i4>
      </vt:variant>
    </vt:vector>
  </HeadingPairs>
  <TitlesOfParts>
    <vt:vector size="82" baseType="lpstr">
      <vt:lpstr>Proxima Nova Semibold</vt:lpstr>
      <vt:lpstr>Roboto Medium</vt:lpstr>
      <vt:lpstr>Didact Gothic</vt:lpstr>
      <vt:lpstr>Calibri</vt:lpstr>
      <vt:lpstr>Proxima Nova</vt:lpstr>
      <vt:lpstr>Share Tech</vt:lpstr>
      <vt:lpstr>Roboto Light</vt:lpstr>
      <vt:lpstr>Amatic SC</vt:lpstr>
      <vt:lpstr>Roboto Black</vt:lpstr>
      <vt:lpstr>Roboto Thin</vt:lpstr>
      <vt:lpstr>Impact</vt:lpstr>
      <vt:lpstr>Avenir Next LT Pro</vt:lpstr>
      <vt:lpstr>Bree Serif</vt:lpstr>
      <vt:lpstr>Arial</vt:lpstr>
      <vt:lpstr>Roboto Mono Thin</vt:lpstr>
      <vt:lpstr>WEB PROPOSAL</vt:lpstr>
      <vt:lpstr>SlidesGo Final Pages</vt:lpstr>
      <vt:lpstr>Slidesgo Final Pages</vt:lpstr>
      <vt:lpstr>Project  Based-Learning</vt:lpstr>
      <vt:lpstr>Introdução</vt:lpstr>
      <vt:lpstr>Objetivos</vt:lpstr>
      <vt:lpstr>Objetivos Alcançados</vt:lpstr>
      <vt:lpstr>Conteúdos</vt:lpstr>
      <vt:lpstr>Conteúdos</vt:lpstr>
      <vt:lpstr>Topologia Lógica</vt:lpstr>
      <vt:lpstr>Topologia Lógica</vt:lpstr>
      <vt:lpstr>Ligação Física</vt:lpstr>
      <vt:lpstr>Ligação Física (Exterior)</vt:lpstr>
      <vt:lpstr>Ligação Física (Edifício 1)</vt:lpstr>
      <vt:lpstr>Ligação Física (Edifício 2)</vt:lpstr>
      <vt:lpstr>Ligação Física (Data Center)</vt:lpstr>
      <vt:lpstr>Subnetting</vt:lpstr>
      <vt:lpstr>Subnetting</vt:lpstr>
      <vt:lpstr>Subnetting</vt:lpstr>
      <vt:lpstr>Interfaces Lógicas</vt:lpstr>
      <vt:lpstr>Interfaces Lógicas</vt:lpstr>
      <vt:lpstr>VTP</vt:lpstr>
      <vt:lpstr>VTP</vt:lpstr>
      <vt:lpstr>STP</vt:lpstr>
      <vt:lpstr>Spanning Tree Protocol (STP)</vt:lpstr>
      <vt:lpstr>Spanning Tree Protocol (STP)</vt:lpstr>
      <vt:lpstr>Atribuição de Portas ás VLAN’s</vt:lpstr>
      <vt:lpstr>Atribuição de Portas ás VLAN’s</vt:lpstr>
      <vt:lpstr>Static Routing</vt:lpstr>
      <vt:lpstr>Static Routing</vt:lpstr>
      <vt:lpstr>DHCP</vt:lpstr>
      <vt:lpstr>DHCP – Pool’s</vt:lpstr>
      <vt:lpstr>DHCP – Relay Agent</vt:lpstr>
      <vt:lpstr>DHCP – Resultados</vt:lpstr>
      <vt:lpstr>DNS</vt:lpstr>
      <vt:lpstr>DNS – Endereços</vt:lpstr>
      <vt:lpstr>DNS – Resultados</vt:lpstr>
      <vt:lpstr>OUR COMPANY</vt:lpstr>
      <vt:lpstr>WHAT WE ARE WORKING ON</vt:lpstr>
      <vt:lpstr>ABOUT THE PROJECT</vt:lpstr>
      <vt:lpstr>—SOMEONE FAMOUS</vt:lpstr>
      <vt:lpstr>MAJOR REQUIREMENTS</vt:lpstr>
      <vt:lpstr>BUDGET</vt:lpstr>
      <vt:lpstr>OUR GOALS</vt:lpstr>
      <vt:lpstr>PREDICTED RESULTS</vt:lpstr>
      <vt:lpstr>SNEAK PEEK</vt:lpstr>
      <vt:lpstr>PROJECT STAGES</vt:lpstr>
      <vt:lpstr>OUR PARTNERS</vt:lpstr>
      <vt:lpstr>THANKS!</vt:lpstr>
      <vt:lpstr>CREDITS</vt:lpstr>
      <vt:lpstr>RESOURCES</vt:lpstr>
      <vt:lpstr>Instructions for use</vt:lpstr>
      <vt:lpstr>Fonts &amp; colors used</vt:lpstr>
      <vt:lpstr>Storyset</vt:lpstr>
      <vt:lpstr>Use our editable graphic resources... </vt:lpstr>
      <vt:lpstr>Apresentação do PowerPoint</vt:lpstr>
      <vt:lpstr>Apresentação do PowerPoint</vt:lpstr>
      <vt:lpstr>Apresentação do PowerPoint</vt:lpstr>
      <vt:lpstr>Apresentação do PowerPoint</vt:lpstr>
      <vt:lpstr>Apresentação do PowerPoint</vt:lpstr>
      <vt:lpstr>...and our sets of editable icons</vt:lpstr>
      <vt:lpstr>Educational Icons</vt:lpstr>
      <vt:lpstr>Business Icons</vt:lpstr>
      <vt:lpstr>Help &amp; Support Icons</vt:lpstr>
      <vt:lpstr>Creative Process Icons</vt:lpstr>
      <vt:lpstr>Nature Icons</vt:lpstr>
      <vt:lpstr>SEO &amp; Marketing Icons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Base Learning</dc:title>
  <cp:lastModifiedBy>João Pedro de Noronha e Aragão</cp:lastModifiedBy>
  <cp:revision>1</cp:revision>
  <dcterms:modified xsi:type="dcterms:W3CDTF">2022-06-23T15:53:51Z</dcterms:modified>
</cp:coreProperties>
</file>